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4"/>
  </p:notesMasterIdLst>
  <p:sldIdLst>
    <p:sldId id="264" r:id="rId5"/>
    <p:sldId id="265" r:id="rId6"/>
    <p:sldId id="263" r:id="rId7"/>
    <p:sldId id="262" r:id="rId8"/>
    <p:sldId id="261" r:id="rId9"/>
    <p:sldId id="260" r:id="rId10"/>
    <p:sldId id="259" r:id="rId11"/>
    <p:sldId id="257" r:id="rId12"/>
    <p:sldId id="25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77" y="109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8DE651-3ABA-4125-BFEF-244B8AEA6D03}" type="datetimeFigureOut">
              <a:t>6/28/2024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CD030-ECCB-40FC-ADD6-DE0335FE5EFB}" type="slidenum">
              <a:t>‹#›</a:t>
            </a:fld>
            <a:endParaRPr lang="en-US"/>
          </a:p>
        </p:txBody>
      </p:sp>
    </p:spTree>
    <p:extLst>
      <p:ext uri="{BB962C8B-B14F-4D97-AF65-F5344CB8AC3E}">
        <p14:creationId xmlns:p14="http://schemas.microsoft.com/office/powerpoint/2010/main" val="1365031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story </a:t>
            </a:r>
            <a:r>
              <a:rPr lang="en-US" b="0" i="0">
                <a:effectLst/>
              </a:rPr>
              <a:t>of </a:t>
            </a:r>
            <a:r>
              <a:rPr lang="en-US"/>
              <a:t>large language model starts </a:t>
            </a:r>
            <a:r>
              <a:rPr lang="en-US" b="0" i="0">
                <a:effectLst/>
              </a:rPr>
              <a:t>with </a:t>
            </a:r>
            <a:r>
              <a:rPr lang="en-US"/>
              <a:t>machine learning.</a:t>
            </a:r>
            <a:endParaRPr lang="en-US" b="0" i="0">
              <a:effectLst/>
            </a:endParaRPr>
          </a:p>
          <a:p>
            <a:endParaRPr lang="en-US" b="0" i="0">
              <a:effectLst/>
            </a:endParaRPr>
          </a:p>
          <a:p>
            <a:r>
              <a:rPr lang="en-US"/>
              <a:t>Obviously machine learning has been a research topic since well before </a:t>
            </a:r>
            <a:r>
              <a:rPr lang="en-US" b="0" i="0">
                <a:effectLst/>
              </a:rPr>
              <a:t>the </a:t>
            </a:r>
            <a:r>
              <a:rPr lang="en-US"/>
              <a:t>90s but </a:t>
            </a:r>
            <a:r>
              <a:rPr lang="en-US" b="0" i="0">
                <a:effectLst/>
              </a:rPr>
              <a:t>the </a:t>
            </a:r>
            <a:r>
              <a:rPr lang="en-US"/>
              <a:t>biggest headline everyone here probably remembers </a:t>
            </a:r>
            <a:r>
              <a:rPr lang="en-US" b="0" i="0">
                <a:effectLst/>
              </a:rPr>
              <a:t>is </a:t>
            </a:r>
            <a:r>
              <a:rPr lang="en-US"/>
              <a:t>when deep blue beat </a:t>
            </a:r>
            <a:r>
              <a:rPr lang="en-US" b="0" i="0">
                <a:effectLst/>
              </a:rPr>
              <a:t>the </a:t>
            </a:r>
            <a:r>
              <a:rPr lang="en-US"/>
              <a:t>grandmaster Kasparov at chess back in 1997. Since then progress has been improving at an exponential rate. That makes it hard for our linear brains </a:t>
            </a:r>
            <a:r>
              <a:rPr lang="en-US" b="0" i="0">
                <a:effectLst/>
              </a:rPr>
              <a:t>to </a:t>
            </a:r>
            <a:r>
              <a:rPr lang="en-US"/>
              <a:t>predict how much is going </a:t>
            </a:r>
            <a:r>
              <a:rPr lang="en-US" b="0" i="0">
                <a:effectLst/>
              </a:rPr>
              <a:t>to </a:t>
            </a:r>
            <a:r>
              <a:rPr lang="en-US"/>
              <a:t>change over </a:t>
            </a:r>
            <a:r>
              <a:rPr lang="en-US" b="0" i="0">
                <a:effectLst/>
              </a:rPr>
              <a:t>the </a:t>
            </a:r>
            <a:r>
              <a:rPr lang="en-US"/>
              <a:t>next year</a:t>
            </a:r>
            <a:r>
              <a:rPr lang="en-US" b="0" i="0">
                <a:effectLst/>
              </a:rPr>
              <a:t>.</a:t>
            </a:r>
            <a:endParaRPr lang="en-US" b="0" i="0">
              <a:effectLst/>
              <a:cs typeface="Calibri"/>
            </a:endParaRPr>
          </a:p>
          <a:p>
            <a:endParaRPr lang="en-US" b="0" i="0">
              <a:effectLst/>
            </a:endParaRPr>
          </a:p>
          <a:p>
            <a:r>
              <a:rPr lang="en-US"/>
              <a:t>For example it was another 14 years before we had a real working neural net. But then just four years after that it achieved human level proficiency at being able </a:t>
            </a:r>
            <a:r>
              <a:rPr lang="en-US" b="0" i="0">
                <a:effectLst/>
              </a:rPr>
              <a:t>to </a:t>
            </a:r>
            <a:r>
              <a:rPr lang="en-US"/>
              <a:t>label images.</a:t>
            </a:r>
            <a:endParaRPr lang="en-US">
              <a:cs typeface="Calibri"/>
            </a:endParaRPr>
          </a:p>
          <a:p>
            <a:endParaRPr lang="en-US"/>
          </a:p>
          <a:p>
            <a:r>
              <a:rPr lang="en-US"/>
              <a:t>A year after that the machine could beat experts in </a:t>
            </a:r>
            <a:r>
              <a:rPr lang="en-US" b="0" i="0">
                <a:effectLst/>
              </a:rPr>
              <a:t>the </a:t>
            </a:r>
            <a:r>
              <a:rPr lang="en-US"/>
              <a:t>game of go with no training </a:t>
            </a:r>
            <a:r>
              <a:rPr lang="en-US" b="0" i="0">
                <a:effectLst/>
              </a:rPr>
              <a:t>data </a:t>
            </a:r>
            <a:r>
              <a:rPr lang="en-US"/>
              <a:t>at all then a year after that you'll hear the word transformer used a lot because it started out as a way of doing human level text translation but it created the foundation </a:t>
            </a:r>
            <a:r>
              <a:rPr lang="en-US" b="0" i="0">
                <a:effectLst/>
              </a:rPr>
              <a:t>of all </a:t>
            </a:r>
            <a:r>
              <a:rPr lang="en-US"/>
              <a:t>the modern language models</a:t>
            </a:r>
            <a:r>
              <a:rPr lang="en-US" b="0" i="0">
                <a:effectLst/>
              </a:rPr>
              <a:t>. </a:t>
            </a:r>
            <a:r>
              <a:rPr lang="en-US"/>
              <a:t>Google came out </a:t>
            </a:r>
            <a:r>
              <a:rPr lang="en-US" b="0" i="0">
                <a:effectLst/>
              </a:rPr>
              <a:t>with </a:t>
            </a:r>
            <a:r>
              <a:rPr lang="en-US"/>
              <a:t>Bert in 2018</a:t>
            </a:r>
            <a:r>
              <a:rPr lang="en-US" b="0" i="0">
                <a:effectLst/>
              </a:rPr>
              <a:t>. </a:t>
            </a:r>
            <a:r>
              <a:rPr lang="en-US"/>
              <a:t>One way we measure </a:t>
            </a:r>
            <a:r>
              <a:rPr lang="en-US" b="0" i="0">
                <a:effectLst/>
              </a:rPr>
              <a:t>the </a:t>
            </a:r>
            <a:r>
              <a:rPr lang="en-US"/>
              <a:t>size </a:t>
            </a:r>
            <a:r>
              <a:rPr lang="en-US" b="0" i="0">
                <a:effectLst/>
              </a:rPr>
              <a:t>of </a:t>
            </a:r>
            <a:r>
              <a:rPr lang="en-US"/>
              <a:t>these language models is by how many parameters they reason over. Bert had 340 million</a:t>
            </a:r>
            <a:r>
              <a:rPr lang="en-US" b="0" i="0">
                <a:effectLst/>
              </a:rPr>
              <a:t>. </a:t>
            </a:r>
            <a:r>
              <a:rPr lang="en-US"/>
              <a:t>Two years later open AI's GPT 3 came out </a:t>
            </a:r>
            <a:r>
              <a:rPr lang="en-US" b="0" i="0">
                <a:effectLst/>
              </a:rPr>
              <a:t>with </a:t>
            </a:r>
            <a:r>
              <a:rPr lang="en-US"/>
              <a:t>175 billion params, three orders of magnitude larger size. If you think of each param as a neuron, that’s also twice as many neurons as the human brain. As such it was one of </a:t>
            </a:r>
            <a:r>
              <a:rPr lang="en-US" b="0" i="0">
                <a:effectLst/>
              </a:rPr>
              <a:t>the </a:t>
            </a:r>
            <a:r>
              <a:rPr lang="en-US"/>
              <a:t>first </a:t>
            </a:r>
            <a:r>
              <a:rPr lang="en-US" b="0" i="0">
                <a:effectLst/>
              </a:rPr>
              <a:t>to </a:t>
            </a:r>
            <a:r>
              <a:rPr lang="en-US"/>
              <a:t>be called </a:t>
            </a:r>
            <a:r>
              <a:rPr lang="en-US" b="0" i="0">
                <a:effectLst/>
              </a:rPr>
              <a:t>a</a:t>
            </a:r>
            <a:r>
              <a:rPr lang="en-US"/>
              <a:t> </a:t>
            </a:r>
            <a:r>
              <a:rPr lang="en-US" b="1"/>
              <a:t>large </a:t>
            </a:r>
            <a:r>
              <a:rPr lang="en-US"/>
              <a:t>language model. I'll talk on</a:t>
            </a:r>
            <a:r>
              <a:rPr lang="en-US" b="0" i="0">
                <a:effectLst/>
              </a:rPr>
              <a:t> the </a:t>
            </a:r>
            <a:r>
              <a:rPr lang="en-US"/>
              <a:t>next slide about all </a:t>
            </a:r>
            <a:r>
              <a:rPr lang="en-US" b="0" i="0">
                <a:effectLst/>
              </a:rPr>
              <a:t>the </a:t>
            </a:r>
            <a:r>
              <a:rPr lang="en-US"/>
              <a:t>breakthroughs </a:t>
            </a:r>
            <a:r>
              <a:rPr lang="en-US" b="0" i="0">
                <a:effectLst/>
              </a:rPr>
              <a:t>that </a:t>
            </a:r>
            <a:r>
              <a:rPr lang="en-US"/>
              <a:t>came from that</a:t>
            </a:r>
            <a:r>
              <a:rPr lang="en-US" b="0" i="0">
                <a:effectLst/>
              </a:rPr>
              <a:t>.</a:t>
            </a:r>
            <a:br>
              <a:rPr lang="en-US">
                <a:cs typeface="+mn-lt"/>
              </a:rPr>
            </a:br>
            <a:br>
              <a:rPr lang="en-US">
                <a:cs typeface="+mn-lt"/>
              </a:rPr>
            </a:br>
            <a:r>
              <a:rPr lang="en-US"/>
              <a:t>GPD three was trained</a:t>
            </a:r>
            <a:r>
              <a:rPr lang="en-US" b="0" i="0">
                <a:effectLst/>
              </a:rPr>
              <a:t> to </a:t>
            </a:r>
            <a:r>
              <a:rPr lang="en-US"/>
              <a:t>write text but it turned </a:t>
            </a:r>
            <a:r>
              <a:rPr lang="en-US" b="0" i="0">
                <a:effectLst/>
              </a:rPr>
              <a:t>out </a:t>
            </a:r>
            <a:r>
              <a:rPr lang="en-US"/>
              <a:t>it was pretty good at writing code 2. So open AI fine-tuned that model with more training data from GitHub to create codecs which is </a:t>
            </a:r>
            <a:r>
              <a:rPr lang="en-US" b="0" i="0">
                <a:effectLst/>
              </a:rPr>
              <a:t>the </a:t>
            </a:r>
            <a:r>
              <a:rPr lang="en-US"/>
              <a:t>brains behind GitHub copilot that writes code </a:t>
            </a:r>
            <a:r>
              <a:rPr lang="en-US" b="0" i="0">
                <a:effectLst/>
              </a:rPr>
              <a:t>for </a:t>
            </a:r>
            <a:r>
              <a:rPr lang="en-US"/>
              <a:t>you</a:t>
            </a:r>
            <a:r>
              <a:rPr lang="en-US" b="0" i="0">
                <a:effectLst/>
              </a:rPr>
              <a:t>.</a:t>
            </a:r>
            <a:r>
              <a:rPr lang="en-US"/>
              <a:t> </a:t>
            </a:r>
            <a:br>
              <a:rPr lang="en-US">
                <a:cs typeface="+mn-lt"/>
              </a:rPr>
            </a:br>
            <a:br>
              <a:rPr lang="en-US">
                <a:cs typeface="+mn-lt"/>
              </a:rPr>
            </a:br>
            <a:r>
              <a:rPr lang="en-US"/>
              <a:t>The ideas of these large language models were then applied to non language problems like alpha fold being able</a:t>
            </a:r>
            <a:r>
              <a:rPr lang="en-US" b="0" i="0">
                <a:effectLst/>
              </a:rPr>
              <a:t> to </a:t>
            </a:r>
            <a:r>
              <a:rPr lang="en-US"/>
              <a:t>solve one of </a:t>
            </a:r>
            <a:r>
              <a:rPr lang="en-US" b="0" i="0">
                <a:effectLst/>
              </a:rPr>
              <a:t>the </a:t>
            </a:r>
            <a:r>
              <a:rPr lang="en-US"/>
              <a:t>hardest bio engineering problems </a:t>
            </a:r>
            <a:r>
              <a:rPr lang="en-US" b="0" i="0">
                <a:effectLst/>
              </a:rPr>
              <a:t>of </a:t>
            </a:r>
            <a:r>
              <a:rPr lang="en-US"/>
              <a:t>how to fold proteins. </a:t>
            </a:r>
            <a:br>
              <a:rPr lang="en-US">
                <a:cs typeface="+mn-lt"/>
              </a:rPr>
            </a:br>
            <a:br>
              <a:rPr lang="en-US">
                <a:cs typeface="+mn-lt"/>
              </a:rPr>
            </a:br>
            <a:r>
              <a:rPr lang="en-US" b="0" i="0">
                <a:effectLst/>
              </a:rPr>
              <a:t>and </a:t>
            </a:r>
            <a:r>
              <a:rPr lang="en-US"/>
              <a:t>the breakthroughs continue. If it takes $12 million to do a single training run then you need other ways to keep </a:t>
            </a:r>
            <a:r>
              <a:rPr lang="en-US" b="0" i="0">
                <a:effectLst/>
              </a:rPr>
              <a:t>it </a:t>
            </a:r>
            <a:r>
              <a:rPr lang="en-US"/>
              <a:t>up </a:t>
            </a:r>
            <a:r>
              <a:rPr lang="en-US" b="0" i="0">
                <a:effectLst/>
              </a:rPr>
              <a:t>to </a:t>
            </a:r>
            <a:r>
              <a:rPr lang="en-US"/>
              <a:t>date with </a:t>
            </a:r>
            <a:r>
              <a:rPr lang="en-US" b="0" i="0">
                <a:effectLst/>
              </a:rPr>
              <a:t>the </a:t>
            </a:r>
            <a:r>
              <a:rPr lang="en-US"/>
              <a:t>latest news and API sets </a:t>
            </a:r>
            <a:r>
              <a:rPr lang="en-US" b="0" i="0">
                <a:effectLst/>
              </a:rPr>
              <a:t>and </a:t>
            </a:r>
            <a:r>
              <a:rPr lang="en-US"/>
              <a:t>so </a:t>
            </a:r>
            <a:r>
              <a:rPr lang="en-US" b="0" i="0">
                <a:effectLst/>
              </a:rPr>
              <a:t>on</a:t>
            </a:r>
            <a:r>
              <a:rPr lang="en-US"/>
              <a:t>. </a:t>
            </a:r>
            <a:r>
              <a:rPr lang="en-US" err="1"/>
              <a:t>WebGPT</a:t>
            </a:r>
            <a:r>
              <a:rPr lang="en-US"/>
              <a:t> is a way of doing that. And now we're starting</a:t>
            </a:r>
            <a:r>
              <a:rPr lang="en-US" b="0" i="0">
                <a:effectLst/>
              </a:rPr>
              <a:t> to </a:t>
            </a:r>
            <a:r>
              <a:rPr lang="en-US"/>
              <a:t>see breakthroughs in machines being able </a:t>
            </a:r>
            <a:r>
              <a:rPr lang="en-US" b="0" i="0">
                <a:effectLst/>
              </a:rPr>
              <a:t>to </a:t>
            </a:r>
            <a:r>
              <a:rPr lang="en-US"/>
              <a:t>explain themselves </a:t>
            </a:r>
            <a:r>
              <a:rPr lang="en-US" b="0" i="0">
                <a:effectLst/>
              </a:rPr>
              <a:t>and </a:t>
            </a:r>
            <a:r>
              <a:rPr lang="en-US"/>
              <a:t>show their reasoning to solve complex math problems</a:t>
            </a:r>
            <a:r>
              <a:rPr lang="en-US" b="0" i="0">
                <a:effectLst/>
              </a:rPr>
              <a:t>.</a:t>
            </a:r>
            <a:endParaRPr lang="en-US" b="0" i="0">
              <a:effectLst/>
              <a:cs typeface="Calibri"/>
            </a:endParaRPr>
          </a:p>
          <a:p>
            <a:endParaRPr lang="en-US"/>
          </a:p>
          <a:p>
            <a:r>
              <a:rPr lang="en-US"/>
              <a:t>I don't know what will show up next year but I expect it will be a step function improvement.</a:t>
            </a:r>
            <a:br>
              <a:rPr lang="en-US">
                <a:cs typeface="+mn-lt"/>
              </a:rPr>
            </a:br>
            <a:br>
              <a:rPr lang="en-US">
                <a:cs typeface="+mn-lt"/>
              </a:rPr>
            </a:br>
            <a:br>
              <a:rPr lang="en-US">
                <a:cs typeface="+mn-lt"/>
              </a:rPr>
            </a:br>
            <a:r>
              <a:rPr lang="en-US">
                <a:cs typeface="Calibri"/>
              </a:rPr>
              <a:t>----</a:t>
            </a:r>
          </a:p>
          <a:p>
            <a:endParaRPr lang="en-US">
              <a:cs typeface="Calibri"/>
            </a:endParaRPr>
          </a:p>
          <a:p>
            <a:pPr>
              <a:lnSpc>
                <a:spcPct val="110000"/>
              </a:lnSpc>
            </a:pPr>
            <a:r>
              <a:rPr lang="en-US"/>
              <a:t>1997 </a:t>
            </a:r>
            <a:r>
              <a:rPr lang="en-US" b="1"/>
              <a:t>Deep blue: </a:t>
            </a:r>
            <a:r>
              <a:rPr lang="en-US"/>
              <a:t>Beats GM Kasparov at chess</a:t>
            </a:r>
            <a:br>
              <a:rPr lang="en-US">
                <a:cs typeface="+mn-lt"/>
              </a:rPr>
            </a:br>
            <a:r>
              <a:rPr lang="en-US"/>
              <a:t>2011 </a:t>
            </a:r>
            <a:r>
              <a:rPr lang="en-US" b="1"/>
              <a:t>ImageNet first release: </a:t>
            </a:r>
            <a:r>
              <a:rPr lang="en-US"/>
              <a:t>First real success of neural nets</a:t>
            </a:r>
            <a:br>
              <a:rPr lang="en-US">
                <a:cs typeface="+mn-lt"/>
              </a:rPr>
            </a:br>
            <a:r>
              <a:rPr lang="en-US"/>
              <a:t>2015 </a:t>
            </a:r>
            <a:r>
              <a:rPr lang="en-US" b="1"/>
              <a:t>ImageNet: </a:t>
            </a:r>
            <a:r>
              <a:rPr lang="en-US"/>
              <a:t>Human-level image recognition </a:t>
            </a:r>
            <a:br>
              <a:rPr lang="en-US">
                <a:cs typeface="+mn-lt"/>
              </a:rPr>
            </a:br>
            <a:r>
              <a:rPr lang="en-US"/>
              <a:t>2016 </a:t>
            </a:r>
            <a:r>
              <a:rPr lang="en-US" b="1"/>
              <a:t>AlphaGo: </a:t>
            </a:r>
            <a:r>
              <a:rPr lang="en-US"/>
              <a:t>Beats humans at Go with no training data</a:t>
            </a:r>
            <a:br>
              <a:rPr lang="en-US">
                <a:cs typeface="+mn-lt"/>
              </a:rPr>
            </a:br>
            <a:r>
              <a:rPr lang="en-US"/>
              <a:t>2017 </a:t>
            </a:r>
            <a:r>
              <a:rPr lang="en-US" b="1"/>
              <a:t>Transformer language models: </a:t>
            </a:r>
            <a:r>
              <a:rPr lang="en-US"/>
              <a:t>Human-level text translation</a:t>
            </a:r>
            <a:endParaRPr lang="en-US">
              <a:cs typeface="Calibri"/>
            </a:endParaRPr>
          </a:p>
          <a:p>
            <a:pPr>
              <a:lnSpc>
                <a:spcPct val="110000"/>
              </a:lnSpc>
            </a:pPr>
            <a:r>
              <a:rPr lang="en-US"/>
              <a:t>2018 </a:t>
            </a:r>
            <a:r>
              <a:rPr lang="en-US" b="1"/>
              <a:t>BERT</a:t>
            </a:r>
            <a:r>
              <a:rPr lang="en-US"/>
              <a:t>: Language model w/ 340 million params (</a:t>
            </a:r>
            <a:r>
              <a:rPr lang="en-US" err="1"/>
              <a:t>BooksCorpus+Wikipedia</a:t>
            </a:r>
            <a:r>
              <a:rPr lang="en-US"/>
              <a:t>)</a:t>
            </a:r>
            <a:endParaRPr lang="en-US">
              <a:cs typeface="Calibri"/>
            </a:endParaRPr>
          </a:p>
          <a:p>
            <a:pPr>
              <a:lnSpc>
                <a:spcPct val="110000"/>
              </a:lnSpc>
            </a:pPr>
            <a:r>
              <a:rPr lang="en-US"/>
              <a:t>2020 </a:t>
            </a:r>
            <a:r>
              <a:rPr lang="en-US" b="1"/>
              <a:t>GPT-3: </a:t>
            </a:r>
            <a:r>
              <a:rPr lang="en-US"/>
              <a:t>Large language model w/ 175 billion params (training run costs $12M!)</a:t>
            </a:r>
            <a:endParaRPr lang="en-US">
              <a:cs typeface="Calibri"/>
            </a:endParaRPr>
          </a:p>
          <a:p>
            <a:pPr>
              <a:lnSpc>
                <a:spcPct val="110000"/>
              </a:lnSpc>
            </a:pPr>
            <a:r>
              <a:rPr lang="en-US"/>
              <a:t>2021 </a:t>
            </a:r>
            <a:r>
              <a:rPr lang="en-US" b="1"/>
              <a:t>Codex</a:t>
            </a:r>
            <a:r>
              <a:rPr lang="en-US"/>
              <a:t>: Fine-tuned large language model to output code</a:t>
            </a:r>
            <a:endParaRPr lang="en-US">
              <a:cs typeface="Calibri"/>
            </a:endParaRPr>
          </a:p>
          <a:p>
            <a:pPr>
              <a:lnSpc>
                <a:spcPct val="110000"/>
              </a:lnSpc>
            </a:pPr>
            <a:r>
              <a:rPr lang="en-US"/>
              <a:t>2021 </a:t>
            </a:r>
            <a:r>
              <a:rPr lang="en-US" b="1" err="1"/>
              <a:t>AlphaFold</a:t>
            </a:r>
            <a:r>
              <a:rPr lang="en-US" b="1"/>
              <a:t>: </a:t>
            </a:r>
            <a:r>
              <a:rPr lang="en-US"/>
              <a:t>Beats humans at protein folding</a:t>
            </a:r>
            <a:br>
              <a:rPr lang="en-US">
                <a:cs typeface="+mn-lt"/>
              </a:rPr>
            </a:br>
            <a:r>
              <a:rPr lang="en-US"/>
              <a:t>2022 </a:t>
            </a:r>
            <a:r>
              <a:rPr lang="en-US" b="1"/>
              <a:t>DALL-E2</a:t>
            </a:r>
            <a:r>
              <a:rPr lang="en-US"/>
              <a:t>: Human-level image generation (also Stable Diffusion)</a:t>
            </a:r>
            <a:br>
              <a:rPr lang="en-US">
                <a:cs typeface="+mn-lt"/>
              </a:rPr>
            </a:br>
            <a:r>
              <a:rPr lang="en-US"/>
              <a:t>2022 </a:t>
            </a:r>
            <a:r>
              <a:rPr lang="en-US" b="1" err="1"/>
              <a:t>WebGPT</a:t>
            </a:r>
            <a:r>
              <a:rPr lang="en-US" b="1"/>
              <a:t>: </a:t>
            </a:r>
            <a:r>
              <a:rPr lang="en-US"/>
              <a:t>Human-level synthesizing answers from the web</a:t>
            </a:r>
            <a:endParaRPr lang="en-US">
              <a:cs typeface="Calibri"/>
            </a:endParaRPr>
          </a:p>
          <a:p>
            <a:pPr>
              <a:lnSpc>
                <a:spcPct val="110000"/>
              </a:lnSpc>
            </a:pPr>
            <a:r>
              <a:rPr lang="en-US"/>
              <a:t>2022 </a:t>
            </a:r>
            <a:r>
              <a:rPr lang="en-US" b="1"/>
              <a:t>Minerva</a:t>
            </a:r>
            <a:r>
              <a:rPr lang="en-US"/>
              <a:t>: Solves math problems with reasoning showing "chain of thought"</a:t>
            </a:r>
            <a:endParaRPr lang="en-US">
              <a:cs typeface="Calibri"/>
            </a:endParaRPr>
          </a:p>
          <a:p>
            <a:pPr>
              <a:lnSpc>
                <a:spcPct val="110000"/>
              </a:lnSpc>
            </a:pPr>
            <a:r>
              <a:rPr lang="en-US"/>
              <a:t>2023 </a:t>
            </a:r>
            <a:r>
              <a:rPr lang="en-US" b="1"/>
              <a:t>?</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54BCB1-831F-294A-A010-B0610A6E99C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6/28/2024 11:25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0146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one of the biggest things that's emerging from this machine learning exponential progress is what we called large language models. </a:t>
            </a:r>
          </a:p>
          <a:p>
            <a:endParaRPr lang="en-US">
              <a:cs typeface="Calibri"/>
            </a:endParaRPr>
          </a:p>
          <a:p>
            <a:r>
              <a:rPr lang="en-US">
                <a:cs typeface="Calibri"/>
              </a:rPr>
              <a:t>They're called models because they're probabilistic machine learning systems that predicts output given some input. They model the world using some sample observations of what the world does. For example, </a:t>
            </a:r>
            <a:r>
              <a:rPr lang="en-US" err="1">
                <a:cs typeface="Calibri"/>
              </a:rPr>
              <a:t>imagenet</a:t>
            </a:r>
            <a:r>
              <a:rPr lang="en-US">
                <a:cs typeface="Calibri"/>
              </a:rPr>
              <a:t> was trained on pairs of labeled pictures, where it was given the pictures and predicts the labels. Some of this training data came from publicly labeled photos, some of it now comes from the picture Captcha's we all do. </a:t>
            </a:r>
            <a:br>
              <a:rPr lang="en-US">
                <a:cs typeface="+mn-lt"/>
              </a:rPr>
            </a:br>
            <a:br>
              <a:rPr lang="en-US">
                <a:cs typeface="+mn-lt"/>
              </a:rPr>
            </a:br>
            <a:r>
              <a:rPr lang="en-US">
                <a:cs typeface="Calibri"/>
              </a:rPr>
              <a:t>Language models are models that take in text and output more text. Word prediction, text translation, and so on are all language models.</a:t>
            </a:r>
            <a:br>
              <a:rPr lang="en-US">
                <a:cs typeface="+mn-lt"/>
              </a:rPr>
            </a:br>
            <a:br>
              <a:rPr lang="en-US">
                <a:cs typeface="+mn-lt"/>
              </a:rPr>
            </a:br>
            <a:r>
              <a:rPr lang="en-US">
                <a:cs typeface="Calibri"/>
              </a:rPr>
              <a:t>They're called large, because they train on more data than you can imagine. Notably, it's more data than can be labeled with more parameters than can be hand-tuned by a data scientist, so they learn things we can't predict. </a:t>
            </a:r>
          </a:p>
          <a:p>
            <a:endParaRPr lang="en-US"/>
          </a:p>
          <a:p>
            <a:r>
              <a:rPr lang="en-US"/>
              <a:t>One big emergence from these large models is "in-context" or "few-shot" learning with GPT-3.  Before that, if you wanted a model to solve a new task, you always had to collect a big dataset and train a new model.  Now you can just write some text with a few examples and often achieve state-of-the-art (or at least near it) performance, beating older-school models that were trained specifically on larger task-specific datasets.  This really changes the game in terms of democratizing and opening the space of what's possible. It's truly "emergent" in that you don't see the ability to do this until your model is roughly GPT-3 sized.</a:t>
            </a:r>
            <a:endParaRPr lang="en-US">
              <a:cs typeface="Calibri"/>
            </a:endParaRPr>
          </a:p>
          <a:p>
            <a:endParaRPr lang="en-US"/>
          </a:p>
        </p:txBody>
      </p:sp>
      <p:sp>
        <p:nvSpPr>
          <p:cNvPr id="4" name="Slide Number Placeholder 3"/>
          <p:cNvSpPr>
            <a:spLocks noGrp="1"/>
          </p:cNvSpPr>
          <p:nvPr>
            <p:ph type="sldNum" sz="quarter" idx="5"/>
          </p:nvPr>
        </p:nvSpPr>
        <p:spPr/>
        <p:txBody>
          <a:bodyPr/>
          <a:lstStyle/>
          <a:p>
            <a:fld id="{AD258A03-7D0E-46E4-AB57-91C3A072CE7A}" type="slidenum">
              <a:rPr lang="en-US" smtClean="0"/>
              <a:t>3</a:t>
            </a:fld>
            <a:endParaRPr lang="en-US"/>
          </a:p>
        </p:txBody>
      </p:sp>
    </p:spTree>
    <p:extLst>
      <p:ext uri="{BB962C8B-B14F-4D97-AF65-F5344CB8AC3E}">
        <p14:creationId xmlns:p14="http://schemas.microsoft.com/office/powerpoint/2010/main" val="4119836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So to make this real I figured we'd spend most of my presentation just looking at examples.</a:t>
            </a:r>
          </a:p>
          <a:p>
            <a:endParaRPr lang="en-US">
              <a:cs typeface="Calibri" panose="020F0502020204030204"/>
            </a:endParaRPr>
          </a:p>
          <a:p>
            <a:r>
              <a:rPr lang="en-US">
                <a:cs typeface="Calibri" panose="020F0502020204030204"/>
              </a:rPr>
              <a:t>Some of you may already have access to this GPT3 playground where I'll show you a couple of its built-in examples and we can type some of our own.</a:t>
            </a:r>
          </a:p>
          <a:p>
            <a:endParaRPr lang="en-US">
              <a:cs typeface="Calibri" panose="020F0502020204030204"/>
            </a:endParaRPr>
          </a:p>
          <a:p>
            <a:r>
              <a:rPr lang="en-US">
                <a:cs typeface="Calibri" panose="020F0502020204030204"/>
              </a:rPr>
              <a:t>You all should also have access to this DALL-E playground. Let's type in an example just to see how it works.</a:t>
            </a:r>
          </a:p>
          <a:p>
            <a:endParaRPr lang="en-US">
              <a:cs typeface="Calibri" panose="020F0502020204030204"/>
            </a:endParaRPr>
          </a:p>
          <a:p>
            <a:r>
              <a:rPr lang="en-US">
                <a:cs typeface="Calibri" panose="020F0502020204030204"/>
              </a:rPr>
              <a:t>Meta recently shipped the logical next step: make videos, not just static images.</a:t>
            </a:r>
          </a:p>
          <a:p>
            <a:endParaRPr lang="en-US">
              <a:cs typeface="Calibri" panose="020F0502020204030204"/>
            </a:endParaRPr>
          </a:p>
          <a:p>
            <a:r>
              <a:rPr lang="en-US">
                <a:cs typeface="Calibri" panose="020F0502020204030204"/>
              </a:rPr>
              <a:t>As I mentioned large language models don't just write text they can also write code because code is just text. The home screen for the GitHub copilot shows an example of that.</a:t>
            </a:r>
          </a:p>
          <a:p>
            <a:endParaRPr lang="en-US">
              <a:cs typeface="Calibri" panose="020F0502020204030204"/>
            </a:endParaRPr>
          </a:p>
          <a:p>
            <a:r>
              <a:rPr lang="en-US">
                <a:cs typeface="Calibri" panose="020F0502020204030204"/>
              </a:rPr>
              <a:t>Semantic machines used machine learned models to write text before it was cool. That's how we built the outlook voice assistance.</a:t>
            </a:r>
          </a:p>
          <a:p>
            <a:endParaRPr lang="en-US">
              <a:cs typeface="Calibri" panose="020F0502020204030204"/>
            </a:endParaRPr>
          </a:p>
          <a:p>
            <a:pPr algn="l" rtl="0" fontAlgn="base"/>
            <a:r>
              <a:rPr lang="en-US">
                <a:cs typeface="Calibri" panose="020F0502020204030204"/>
              </a:rPr>
              <a:t>We've now combined that platform with the latest large language models to accelerate expanding to other domains like this three second demo of excel. And this 30 second demo of the M365 graph.</a:t>
            </a:r>
            <a:br>
              <a:rPr lang="en-US">
                <a:cs typeface="Calibri" panose="020F0502020204030204"/>
              </a:rPr>
            </a:br>
            <a:br>
              <a:rPr lang="en-US">
                <a:cs typeface="Calibri" panose="020F0502020204030204"/>
              </a:rPr>
            </a:br>
            <a:r>
              <a:rPr lang="en-US">
                <a:cs typeface="Calibri" panose="020F0502020204030204"/>
              </a:rPr>
              <a:t>We’re not the only ones trying to do this. Adept created </a:t>
            </a:r>
            <a:r>
              <a:rPr lang="en-US" b="0" i="0" u="none" strike="noStrike">
                <a:solidFill>
                  <a:srgbClr val="000000"/>
                </a:solidFill>
                <a:effectLst/>
                <a:latin typeface="Calibri" panose="020F0502020204030204" pitchFamily="34" charset="0"/>
              </a:rPr>
              <a:t>ACT-1, a large-scale Transformer trained to use digital tools through their UX, which they’ve taught to use a web browser. Its Chrome extension </a:t>
            </a:r>
            <a:r>
              <a:rPr lang="en-US" b="1" i="1" u="none" strike="noStrike">
                <a:solidFill>
                  <a:srgbClr val="000000"/>
                </a:solidFill>
                <a:effectLst/>
                <a:latin typeface="Calibri" panose="020F0502020204030204" pitchFamily="34" charset="0"/>
              </a:rPr>
              <a:t>observes what’s happening in the browser </a:t>
            </a:r>
            <a:r>
              <a:rPr lang="en-US" b="0" i="0" u="none" strike="noStrike">
                <a:solidFill>
                  <a:srgbClr val="000000"/>
                </a:solidFill>
                <a:effectLst/>
                <a:latin typeface="Calibri" panose="020F0502020204030204" pitchFamily="34" charset="0"/>
              </a:rPr>
              <a:t>and </a:t>
            </a:r>
            <a:r>
              <a:rPr lang="en-US" b="1" i="1" u="none" strike="noStrike">
                <a:solidFill>
                  <a:srgbClr val="000000"/>
                </a:solidFill>
                <a:effectLst/>
                <a:latin typeface="Calibri" panose="020F0502020204030204" pitchFamily="34" charset="0"/>
              </a:rPr>
              <a:t>takes certain actions</a:t>
            </a:r>
            <a:r>
              <a:rPr lang="en-US" b="0" i="0" u="none" strike="noStrike">
                <a:solidFill>
                  <a:srgbClr val="000000"/>
                </a:solidFill>
                <a:effectLst/>
                <a:latin typeface="Calibri" panose="020F0502020204030204" pitchFamily="34" charset="0"/>
              </a:rPr>
              <a:t>, like clicking, typing, and scrolling, etc. The observation is a custom “rendering” of the browser viewport that’s meant to generalize across websites, and the action space is the UI elements available on the page.</a:t>
            </a:r>
            <a:r>
              <a:rPr lang="en-US" b="0" i="0">
                <a:solidFill>
                  <a:srgbClr val="000000"/>
                </a:solidFill>
                <a:effectLst/>
                <a:latin typeface="Calibri" panose="020F0502020204030204" pitchFamily="34" charset="0"/>
              </a:rPr>
              <a:t>​</a:t>
            </a:r>
            <a:endParaRPr lang="en-US" b="0" i="0">
              <a:solidFill>
                <a:srgbClr val="000000"/>
              </a:solidFill>
              <a:effectLst/>
              <a:latin typeface="Segoe UI" panose="020B0502040204020203" pitchFamily="34" charset="0"/>
            </a:endParaRPr>
          </a:p>
          <a:p>
            <a:pPr algn="l" rtl="0" fontAlgn="base"/>
            <a:r>
              <a:rPr lang="en-US" b="0" i="0">
                <a:solidFill>
                  <a:srgbClr val="000000"/>
                </a:solidFill>
                <a:effectLst/>
                <a:latin typeface="Calibri" panose="020F0502020204030204" pitchFamily="34" charset="0"/>
              </a:rPr>
              <a:t>​</a:t>
            </a:r>
            <a:endParaRPr lang="en-US">
              <a:cs typeface="Calibri" panose="020F0502020204030204"/>
            </a:endParaRPr>
          </a:p>
          <a:p>
            <a:r>
              <a:rPr lang="en-US">
                <a:cs typeface="Calibri" panose="020F0502020204030204"/>
              </a:rPr>
              <a:t>John Harris his team is also designing experiences like this to imagine what it would look like for large language model to write out entire plans of actions.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58A03-7D0E-46E4-AB57-91C3A072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6803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Since the prompt is the hard part to get right, I wanted to show a few examples of the kinds of images models can create. </a:t>
            </a:r>
          </a:p>
        </p:txBody>
      </p:sp>
      <p:sp>
        <p:nvSpPr>
          <p:cNvPr id="4" name="Slide Number Placeholder 3"/>
          <p:cNvSpPr>
            <a:spLocks noGrp="1"/>
          </p:cNvSpPr>
          <p:nvPr>
            <p:ph type="sldNum" sz="quarter" idx="5"/>
          </p:nvPr>
        </p:nvSpPr>
        <p:spPr/>
        <p:txBody>
          <a:bodyPr/>
          <a:lstStyle/>
          <a:p>
            <a:fld id="{AD258A03-7D0E-46E4-AB57-91C3A072CE7A}" type="slidenum">
              <a:rPr lang="en-US" smtClean="0"/>
              <a:t>5</a:t>
            </a:fld>
            <a:endParaRPr lang="en-US"/>
          </a:p>
        </p:txBody>
      </p:sp>
    </p:spTree>
    <p:extLst>
      <p:ext uri="{BB962C8B-B14F-4D97-AF65-F5344CB8AC3E}">
        <p14:creationId xmlns:p14="http://schemas.microsoft.com/office/powerpoint/2010/main" val="1226762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I also wanted to show that large language models don't just autocomplete code they can also solve math problems and write code on demand. </a:t>
            </a:r>
          </a:p>
        </p:txBody>
      </p:sp>
      <p:sp>
        <p:nvSpPr>
          <p:cNvPr id="4" name="Slide Number Placeholder 3"/>
          <p:cNvSpPr>
            <a:spLocks noGrp="1"/>
          </p:cNvSpPr>
          <p:nvPr>
            <p:ph type="sldNum" sz="quarter" idx="5"/>
          </p:nvPr>
        </p:nvSpPr>
        <p:spPr/>
        <p:txBody>
          <a:bodyPr/>
          <a:lstStyle/>
          <a:p>
            <a:fld id="{AD258A03-7D0E-46E4-AB57-91C3A072CE7A}" type="slidenum">
              <a:rPr lang="en-US" smtClean="0"/>
              <a:t>6</a:t>
            </a:fld>
            <a:endParaRPr lang="en-US"/>
          </a:p>
        </p:txBody>
      </p:sp>
    </p:spTree>
    <p:extLst>
      <p:ext uri="{BB962C8B-B14F-4D97-AF65-F5344CB8AC3E}">
        <p14:creationId xmlns:p14="http://schemas.microsoft.com/office/powerpoint/2010/main" val="1867932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When people see that large language models can write code they get excited about it just automatically automating everything. The problem is that as semantic machines has learned over the last five plus years, they can very easily write the wrong code. For example left to its own devices the code rarely compiles as is sometimes from syntax errors sometimes from hallucinating APIs. Even if it compiles it's often not what the user would expect or exactly what they want. For example it might call the Gmail API's simply because those are the most commonly found examples on the web when in our case we might want them to use outlook API's. And of course it can do destructive things like e-mail the wrong Rajesh your apology for screwing up. Or accidentally cancel the wrong meeting with a CVP.</a:t>
            </a:r>
          </a:p>
          <a:p>
            <a:endParaRPr lang="en-US">
              <a:cs typeface="Calibri" panose="020F0502020204030204"/>
            </a:endParaRPr>
          </a:p>
          <a:p>
            <a:r>
              <a:rPr lang="en-US">
                <a:cs typeface="Calibri" panose="020F0502020204030204"/>
              </a:rPr>
              <a:t>In short models are probabilistic and as such responsible AI requires that we put the user in control before the AI does anything permanent.</a:t>
            </a:r>
          </a:p>
          <a:p>
            <a:endParaRPr lang="en-US">
              <a:cs typeface="Calibri" panose="020F0502020204030204"/>
            </a:endParaRPr>
          </a:p>
          <a:p>
            <a:r>
              <a:rPr lang="en-US">
                <a:cs typeface="Calibri" panose="020F0502020204030204"/>
              </a:rPr>
              <a:t>Models that just output text have the user in the loop because any user can read text. </a:t>
            </a:r>
            <a:br>
              <a:rPr lang="en-US">
                <a:cs typeface="+mn-lt"/>
              </a:rPr>
            </a:br>
            <a:br>
              <a:rPr lang="en-US">
                <a:cs typeface="+mn-lt"/>
              </a:rPr>
            </a:br>
            <a:r>
              <a:rPr lang="en-US">
                <a:cs typeface="Calibri" panose="020F0502020204030204"/>
              </a:rPr>
              <a:t>Models that output code are in the context where the user is a developer so the developer can read and debug that code. </a:t>
            </a:r>
            <a:br>
              <a:rPr lang="en-US">
                <a:cs typeface="+mn-lt"/>
              </a:rPr>
            </a:br>
            <a:br>
              <a:rPr lang="en-US">
                <a:cs typeface="+mn-lt"/>
              </a:rPr>
            </a:br>
            <a:r>
              <a:rPr lang="en-US">
                <a:cs typeface="Calibri" panose="020F0502020204030204"/>
              </a:rPr>
              <a:t>Models that output actions are like the models that output code but then they execute the code without a developer in the loop. That's a recipe for dystopian science fiction. We do not want the machines out of our control. </a:t>
            </a:r>
            <a:br>
              <a:rPr lang="en-US">
                <a:cs typeface="+mn-lt"/>
              </a:rPr>
            </a:br>
            <a:br>
              <a:rPr lang="en-US">
                <a:cs typeface="+mn-lt"/>
              </a:rPr>
            </a:br>
            <a:r>
              <a:rPr lang="en-US">
                <a:cs typeface="Calibri" panose="020F0502020204030204"/>
              </a:rPr>
              <a:t> That's why semantic machines built a platform that not only gets the large language models to write the right code but also creates a client side experience that lets the user intervene before it does anything permanent. In particular it makes it easy for people to correct mistakes using the existing UX and gives the user final say before sending anything to another person. Unlike almost anything else you do on a computer people don't have an undo button.</a:t>
            </a:r>
          </a:p>
        </p:txBody>
      </p:sp>
      <p:sp>
        <p:nvSpPr>
          <p:cNvPr id="4" name="Slide Number Placeholder 3"/>
          <p:cNvSpPr>
            <a:spLocks noGrp="1"/>
          </p:cNvSpPr>
          <p:nvPr>
            <p:ph type="sldNum" sz="quarter" idx="5"/>
          </p:nvPr>
        </p:nvSpPr>
        <p:spPr/>
        <p:txBody>
          <a:bodyPr/>
          <a:lstStyle/>
          <a:p>
            <a:fld id="{AD258A03-7D0E-46E4-AB57-91C3A072CE7A}" type="slidenum">
              <a:rPr lang="en-US" smtClean="0"/>
              <a:t>7</a:t>
            </a:fld>
            <a:endParaRPr lang="en-US"/>
          </a:p>
        </p:txBody>
      </p:sp>
    </p:spTree>
    <p:extLst>
      <p:ext uri="{BB962C8B-B14F-4D97-AF65-F5344CB8AC3E}">
        <p14:creationId xmlns:p14="http://schemas.microsoft.com/office/powerpoint/2010/main" val="3130456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With that primer, let's discuss how your projects could use large language models or their corollaries like predicting actions?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58A03-7D0E-46E4-AB57-91C3A072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1492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tiff"/><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tiff"/><Relationship Id="rId5" Type="http://schemas.microsoft.com/office/2007/relationships/hdphoto" Target="../media/hdphoto1.wdp"/><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tiff"/><Relationship Id="rId5" Type="http://schemas.microsoft.com/office/2007/relationships/hdphoto" Target="../media/hdphoto1.wdp"/><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tif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tif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tif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tiff"/></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tiff"/><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tif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tif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tif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tiff"/><Relationship Id="rId5" Type="http://schemas.microsoft.com/office/2007/relationships/hdphoto" Target="../media/hdphoto1.wdp"/><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tiff"/><Relationship Id="rId5" Type="http://schemas.microsoft.com/office/2007/relationships/hdphoto" Target="../media/hdphoto1.wdp"/><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400000" scaled="0"/>
          <a:tileRect/>
        </a:gradFill>
        <a:effectLst/>
      </p:bgPr>
    </p:bg>
    <p:spTree>
      <p:nvGrpSpPr>
        <p:cNvPr id="1" name=""/>
        <p:cNvGrpSpPr/>
        <p:nvPr/>
      </p:nvGrpSpPr>
      <p:grpSpPr>
        <a:xfrm>
          <a:off x="0" y="0"/>
          <a:ext cx="0" cy="0"/>
          <a:chOff x="0" y="0"/>
          <a:chExt cx="0" cy="0"/>
        </a:xfrm>
      </p:grpSpPr>
      <p:pic>
        <p:nvPicPr>
          <p:cNvPr id="4" name="Object 2" descr="preencoded.png">
            <a:extLst>
              <a:ext uri="{FF2B5EF4-FFF2-40B4-BE49-F238E27FC236}">
                <a16:creationId xmlns:a16="http://schemas.microsoft.com/office/drawing/2014/main" id="{33E46849-579D-4DB0-9D38-A2E0ED25DD06}"/>
              </a:ext>
            </a:extLst>
          </p:cNvPr>
          <p:cNvPicPr>
            <a:picLocks noChangeAspect="1"/>
          </p:cNvPicPr>
          <p:nvPr userDrawn="1"/>
        </p:nvPicPr>
        <p:blipFill>
          <a:blip r:embed="rId2"/>
          <a:srcRect/>
          <a:stretch/>
        </p:blipFill>
        <p:spPr>
          <a:xfrm>
            <a:off x="0" y="0"/>
            <a:ext cx="12192000" cy="6858000"/>
          </a:xfrm>
          <a:prstGeom prst="rect">
            <a:avLst/>
          </a:prstGeom>
        </p:spPr>
      </p:pic>
      <p:sp>
        <p:nvSpPr>
          <p:cNvPr id="9" name="Text Placeholder 4">
            <a:extLst>
              <a:ext uri="{FF2B5EF4-FFF2-40B4-BE49-F238E27FC236}">
                <a16:creationId xmlns:a16="http://schemas.microsoft.com/office/drawing/2014/main" id="{E1A9AACA-B9DB-453F-B0F9-5FD8A41B0DC9}"/>
              </a:ext>
            </a:extLst>
          </p:cNvPr>
          <p:cNvSpPr>
            <a:spLocks noGrp="1"/>
          </p:cNvSpPr>
          <p:nvPr>
            <p:ph type="body" sz="quarter" idx="10" hasCustomPrompt="1"/>
          </p:nvPr>
        </p:nvSpPr>
        <p:spPr>
          <a:xfrm>
            <a:off x="460376" y="2940771"/>
            <a:ext cx="5130799" cy="2136054"/>
          </a:xfrm>
        </p:spPr>
        <p:txBody>
          <a:bodyPr anchor="t">
            <a:noAutofit/>
          </a:bodyPr>
          <a:lstStyle>
            <a:lvl1pPr marL="0" algn="l" defTabSz="914400" rtl="0" eaLnBrk="1" latinLnBrk="0" hangingPunct="1">
              <a:defRPr lang="en-US" sz="4400" b="0" kern="0" spc="0" baseline="0" dirty="0">
                <a:solidFill>
                  <a:schemeClr val="bg2"/>
                </a:solidFill>
                <a:latin typeface="+mj-lt"/>
                <a:ea typeface="+mn-ea"/>
                <a:cs typeface="+mn-cs"/>
              </a:defRPr>
            </a:lvl1pPr>
          </a:lstStyle>
          <a:p>
            <a:pPr lvl="0"/>
            <a:r>
              <a:rPr lang="en-US"/>
              <a:t>Click to edit master title style</a:t>
            </a:r>
          </a:p>
        </p:txBody>
      </p:sp>
      <p:pic>
        <p:nvPicPr>
          <p:cNvPr id="10" name="Picture 9" descr="A picture containing logo&#10;&#10;Description automatically generated">
            <a:extLst>
              <a:ext uri="{FF2B5EF4-FFF2-40B4-BE49-F238E27FC236}">
                <a16:creationId xmlns:a16="http://schemas.microsoft.com/office/drawing/2014/main" id="{92352A01-E6CE-4D9F-9F85-67266973023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0375" y="300978"/>
            <a:ext cx="1089035" cy="828449"/>
          </a:xfrm>
          <a:prstGeom prst="rect">
            <a:avLst/>
          </a:prstGeom>
        </p:spPr>
      </p:pic>
      <p:sp>
        <p:nvSpPr>
          <p:cNvPr id="13" name="Freeform: Shape 12">
            <a:extLst>
              <a:ext uri="{FF2B5EF4-FFF2-40B4-BE49-F238E27FC236}">
                <a16:creationId xmlns:a16="http://schemas.microsoft.com/office/drawing/2014/main" id="{793A0796-C4E2-40CF-BA42-6E437D5AC11A}"/>
              </a:ext>
            </a:extLst>
          </p:cNvPr>
          <p:cNvSpPr/>
          <p:nvPr/>
        </p:nvSpPr>
        <p:spPr>
          <a:xfrm>
            <a:off x="6638598" y="2614812"/>
            <a:ext cx="2800485" cy="280504"/>
          </a:xfrm>
          <a:custGeom>
            <a:avLst/>
            <a:gdLst>
              <a:gd name="connsiteX0" fmla="*/ 3030710 w 3030789"/>
              <a:gd name="connsiteY0" fmla="*/ 303510 h 303572"/>
              <a:gd name="connsiteX1" fmla="*/ 2736353 w 3030789"/>
              <a:gd name="connsiteY1" fmla="*/ 22521 h 303572"/>
              <a:gd name="connsiteX2" fmla="*/ 2679895 w 3030789"/>
              <a:gd name="connsiteY2" fmla="*/ -62 h 303572"/>
              <a:gd name="connsiteX3" fmla="*/ -79 w 3030789"/>
              <a:gd name="connsiteY3" fmla="*/ 4740 h 303572"/>
            </a:gdLst>
            <a:ahLst/>
            <a:cxnLst>
              <a:cxn ang="0">
                <a:pos x="connsiteX0" y="connsiteY0"/>
              </a:cxn>
              <a:cxn ang="0">
                <a:pos x="connsiteX1" y="connsiteY1"/>
              </a:cxn>
              <a:cxn ang="0">
                <a:pos x="connsiteX2" y="connsiteY2"/>
              </a:cxn>
              <a:cxn ang="0">
                <a:pos x="connsiteX3" y="connsiteY3"/>
              </a:cxn>
            </a:cxnLst>
            <a:rect l="l" t="t" r="r" b="b"/>
            <a:pathLst>
              <a:path w="3030789" h="303572">
                <a:moveTo>
                  <a:pt x="3030710" y="303510"/>
                </a:moveTo>
                <a:lnTo>
                  <a:pt x="2736353" y="22521"/>
                </a:lnTo>
                <a:cubicBezTo>
                  <a:pt x="2721142" y="8004"/>
                  <a:pt x="2700921" y="-85"/>
                  <a:pt x="2679895" y="-62"/>
                </a:cubicBezTo>
                <a:lnTo>
                  <a:pt x="-79" y="4740"/>
                </a:lnTo>
              </a:path>
            </a:pathLst>
          </a:custGeom>
          <a:noFill/>
          <a:ln w="3175" cap="rnd">
            <a:solidFill>
              <a:schemeClr val="accent1"/>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4D7B591-6B68-4AAE-B7F7-204275769C55}"/>
              </a:ext>
            </a:extLst>
          </p:cNvPr>
          <p:cNvSpPr/>
          <p:nvPr/>
        </p:nvSpPr>
        <p:spPr>
          <a:xfrm>
            <a:off x="6146398" y="3278117"/>
            <a:ext cx="3286901" cy="385678"/>
          </a:xfrm>
          <a:custGeom>
            <a:avLst/>
            <a:gdLst>
              <a:gd name="connsiteX0" fmla="*/ 3557127 w 3557206"/>
              <a:gd name="connsiteY0" fmla="*/ 417333 h 417395"/>
              <a:gd name="connsiteX1" fmla="*/ 2368666 w 3557206"/>
              <a:gd name="connsiteY1" fmla="*/ 417333 h 417395"/>
              <a:gd name="connsiteX2" fmla="*/ 2310911 w 3557206"/>
              <a:gd name="connsiteY2" fmla="*/ 393453 h 417395"/>
              <a:gd name="connsiteX3" fmla="*/ 1942185 w 3557206"/>
              <a:gd name="connsiteY3" fmla="*/ 23949 h 417395"/>
              <a:gd name="connsiteX4" fmla="*/ 1884430 w 3557206"/>
              <a:gd name="connsiteY4" fmla="*/ -62 h 417395"/>
              <a:gd name="connsiteX5" fmla="*/ -79 w 3557206"/>
              <a:gd name="connsiteY5" fmla="*/ -62 h 41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7206" h="417395">
                <a:moveTo>
                  <a:pt x="3557127" y="417333"/>
                </a:moveTo>
                <a:lnTo>
                  <a:pt x="2368666" y="417333"/>
                </a:lnTo>
                <a:cubicBezTo>
                  <a:pt x="2347004" y="417347"/>
                  <a:pt x="2326238" y="408755"/>
                  <a:pt x="2310911" y="393453"/>
                </a:cubicBezTo>
                <a:lnTo>
                  <a:pt x="1942185" y="23949"/>
                </a:lnTo>
                <a:cubicBezTo>
                  <a:pt x="1926870" y="8608"/>
                  <a:pt x="1906105" y="-23"/>
                  <a:pt x="1884430" y="-62"/>
                </a:cubicBezTo>
                <a:lnTo>
                  <a:pt x="-79" y="-62"/>
                </a:lnTo>
              </a:path>
            </a:pathLst>
          </a:custGeom>
          <a:noFill/>
          <a:ln w="3175" cap="rnd">
            <a:solidFill>
              <a:schemeClr val="accent4"/>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024D809-AF47-476B-BD9B-4B079DF7B39F}"/>
              </a:ext>
            </a:extLst>
          </p:cNvPr>
          <p:cNvSpPr/>
          <p:nvPr/>
        </p:nvSpPr>
        <p:spPr>
          <a:xfrm>
            <a:off x="9288035" y="3318531"/>
            <a:ext cx="2909137" cy="11992"/>
          </a:xfrm>
          <a:custGeom>
            <a:avLst/>
            <a:gdLst>
              <a:gd name="connsiteX0" fmla="*/ 3148377 w 3148376"/>
              <a:gd name="connsiteY0" fmla="*/ 0 h 12978"/>
              <a:gd name="connsiteX1" fmla="*/ 0 w 3148376"/>
              <a:gd name="connsiteY1" fmla="*/ 0 h 12978"/>
            </a:gdLst>
            <a:ahLst/>
            <a:cxnLst>
              <a:cxn ang="0">
                <a:pos x="connsiteX0" y="connsiteY0"/>
              </a:cxn>
              <a:cxn ang="0">
                <a:pos x="connsiteX1" y="connsiteY1"/>
              </a:cxn>
            </a:cxnLst>
            <a:rect l="l" t="t" r="r" b="b"/>
            <a:pathLst>
              <a:path w="3148376" h="12978">
                <a:moveTo>
                  <a:pt x="3148377" y="0"/>
                </a:moveTo>
                <a:lnTo>
                  <a:pt x="0" y="0"/>
                </a:lnTo>
              </a:path>
            </a:pathLst>
          </a:custGeom>
          <a:ln w="3175" cap="rnd">
            <a:solidFill>
              <a:schemeClr val="accent3"/>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0D0440B-8F42-4F49-A2CE-CE3035BDE77D}"/>
              </a:ext>
            </a:extLst>
          </p:cNvPr>
          <p:cNvSpPr/>
          <p:nvPr/>
        </p:nvSpPr>
        <p:spPr>
          <a:xfrm>
            <a:off x="9201689" y="3272360"/>
            <a:ext cx="84907" cy="84907"/>
          </a:xfrm>
          <a:custGeom>
            <a:avLst/>
            <a:gdLst>
              <a:gd name="connsiteX0" fmla="*/ -79 w 91889"/>
              <a:gd name="connsiteY0" fmla="*/ 45883 h 91889"/>
              <a:gd name="connsiteX1" fmla="*/ 45865 w 91889"/>
              <a:gd name="connsiteY1" fmla="*/ -62 h 91889"/>
              <a:gd name="connsiteX2" fmla="*/ 91810 w 91889"/>
              <a:gd name="connsiteY2" fmla="*/ 45883 h 91889"/>
              <a:gd name="connsiteX3" fmla="*/ 45865 w 91889"/>
              <a:gd name="connsiteY3" fmla="*/ 91827 h 91889"/>
              <a:gd name="connsiteX4" fmla="*/ -79 w 91889"/>
              <a:gd name="connsiteY4" fmla="*/ 45883 h 9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89" h="91889">
                <a:moveTo>
                  <a:pt x="-79" y="45883"/>
                </a:moveTo>
                <a:cubicBezTo>
                  <a:pt x="-79" y="20509"/>
                  <a:pt x="20492" y="-62"/>
                  <a:pt x="45865" y="-62"/>
                </a:cubicBezTo>
                <a:cubicBezTo>
                  <a:pt x="71239" y="-62"/>
                  <a:pt x="91810" y="20509"/>
                  <a:pt x="91810" y="45883"/>
                </a:cubicBezTo>
                <a:cubicBezTo>
                  <a:pt x="91810" y="71256"/>
                  <a:pt x="71239" y="91827"/>
                  <a:pt x="45865" y="91827"/>
                </a:cubicBezTo>
                <a:cubicBezTo>
                  <a:pt x="20518" y="91762"/>
                  <a:pt x="-15" y="71230"/>
                  <a:pt x="-79" y="45883"/>
                </a:cubicBezTo>
                <a:close/>
              </a:path>
            </a:pathLst>
          </a:custGeom>
          <a:noFill/>
          <a:ln w="3175" cap="rnd">
            <a:solidFill>
              <a:schemeClr val="accent3"/>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DC1FB63-69CC-457C-B694-A118C994A6C5}"/>
              </a:ext>
            </a:extLst>
          </p:cNvPr>
          <p:cNvSpPr/>
          <p:nvPr/>
        </p:nvSpPr>
        <p:spPr>
          <a:xfrm>
            <a:off x="8653393" y="3800510"/>
            <a:ext cx="3534425" cy="320919"/>
          </a:xfrm>
          <a:custGeom>
            <a:avLst/>
            <a:gdLst>
              <a:gd name="connsiteX0" fmla="*/ 3811380 w 3811459"/>
              <a:gd name="connsiteY0" fmla="*/ 347249 h 347310"/>
              <a:gd name="connsiteX1" fmla="*/ 2469251 w 3811459"/>
              <a:gd name="connsiteY1" fmla="*/ 347249 h 347310"/>
              <a:gd name="connsiteX2" fmla="*/ 2411106 w 3811459"/>
              <a:gd name="connsiteY2" fmla="*/ 323238 h 347310"/>
              <a:gd name="connsiteX3" fmla="*/ 2112596 w 3811459"/>
              <a:gd name="connsiteY3" fmla="*/ 24078 h 347310"/>
              <a:gd name="connsiteX4" fmla="*/ 2054451 w 3811459"/>
              <a:gd name="connsiteY4" fmla="*/ -62 h 347310"/>
              <a:gd name="connsiteX5" fmla="*/ -79 w 3811459"/>
              <a:gd name="connsiteY5" fmla="*/ -62 h 34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1459" h="347310">
                <a:moveTo>
                  <a:pt x="3811380" y="347249"/>
                </a:moveTo>
                <a:lnTo>
                  <a:pt x="2469251" y="347249"/>
                </a:lnTo>
                <a:cubicBezTo>
                  <a:pt x="2447447" y="347300"/>
                  <a:pt x="2426512" y="338657"/>
                  <a:pt x="2411106" y="323238"/>
                </a:cubicBezTo>
                <a:lnTo>
                  <a:pt x="2112596" y="24078"/>
                </a:lnTo>
                <a:cubicBezTo>
                  <a:pt x="2097177" y="8647"/>
                  <a:pt x="2076269" y="-36"/>
                  <a:pt x="2054451" y="-62"/>
                </a:cubicBezTo>
                <a:lnTo>
                  <a:pt x="-79" y="-62"/>
                </a:lnTo>
              </a:path>
            </a:pathLst>
          </a:custGeom>
          <a:noFill/>
          <a:ln w="3175" cap="rnd">
            <a:solidFill>
              <a:schemeClr val="bg2"/>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A997996-C760-44A7-B828-337FF38A0383}"/>
              </a:ext>
            </a:extLst>
          </p:cNvPr>
          <p:cNvSpPr/>
          <p:nvPr/>
        </p:nvSpPr>
        <p:spPr>
          <a:xfrm>
            <a:off x="8558413" y="3754459"/>
            <a:ext cx="86345" cy="86345"/>
          </a:xfrm>
          <a:custGeom>
            <a:avLst/>
            <a:gdLst>
              <a:gd name="connsiteX0" fmla="*/ -79 w 93446"/>
              <a:gd name="connsiteY0" fmla="*/ 46661 h 93446"/>
              <a:gd name="connsiteX1" fmla="*/ 46644 w 93446"/>
              <a:gd name="connsiteY1" fmla="*/ 93385 h 93446"/>
              <a:gd name="connsiteX2" fmla="*/ 93367 w 93446"/>
              <a:gd name="connsiteY2" fmla="*/ 46661 h 93446"/>
              <a:gd name="connsiteX3" fmla="*/ 46644 w 93446"/>
              <a:gd name="connsiteY3" fmla="*/ -62 h 93446"/>
              <a:gd name="connsiteX4" fmla="*/ -79 w 93446"/>
              <a:gd name="connsiteY4" fmla="*/ 46661 h 9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6" h="93446">
                <a:moveTo>
                  <a:pt x="-79" y="46661"/>
                </a:moveTo>
                <a:cubicBezTo>
                  <a:pt x="-79" y="72463"/>
                  <a:pt x="20842" y="93385"/>
                  <a:pt x="46644" y="93385"/>
                </a:cubicBezTo>
                <a:cubicBezTo>
                  <a:pt x="72445" y="93385"/>
                  <a:pt x="93367" y="72463"/>
                  <a:pt x="93367" y="46661"/>
                </a:cubicBezTo>
                <a:cubicBezTo>
                  <a:pt x="93367" y="20860"/>
                  <a:pt x="72445" y="-62"/>
                  <a:pt x="46644" y="-62"/>
                </a:cubicBezTo>
                <a:cubicBezTo>
                  <a:pt x="20842" y="-62"/>
                  <a:pt x="-79" y="20860"/>
                  <a:pt x="-79" y="46661"/>
                </a:cubicBezTo>
                <a:close/>
              </a:path>
            </a:pathLst>
          </a:custGeom>
          <a:noFill/>
          <a:ln w="3175" cap="rnd">
            <a:solidFill>
              <a:schemeClr val="bg2"/>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986A20D-1BE3-4AF2-B065-DA714C130076}"/>
              </a:ext>
            </a:extLst>
          </p:cNvPr>
          <p:cNvSpPr/>
          <p:nvPr/>
        </p:nvSpPr>
        <p:spPr>
          <a:xfrm>
            <a:off x="7526578" y="3853756"/>
            <a:ext cx="86345" cy="86345"/>
          </a:xfrm>
          <a:custGeom>
            <a:avLst/>
            <a:gdLst>
              <a:gd name="connsiteX0" fmla="*/ -79 w 93446"/>
              <a:gd name="connsiteY0" fmla="*/ 46661 h 93446"/>
              <a:gd name="connsiteX1" fmla="*/ 46644 w 93446"/>
              <a:gd name="connsiteY1" fmla="*/ 93385 h 93446"/>
              <a:gd name="connsiteX2" fmla="*/ 93367 w 93446"/>
              <a:gd name="connsiteY2" fmla="*/ 46661 h 93446"/>
              <a:gd name="connsiteX3" fmla="*/ 46644 w 93446"/>
              <a:gd name="connsiteY3" fmla="*/ -62 h 93446"/>
              <a:gd name="connsiteX4" fmla="*/ -79 w 93446"/>
              <a:gd name="connsiteY4" fmla="*/ 46661 h 9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6" h="93446">
                <a:moveTo>
                  <a:pt x="-79" y="46661"/>
                </a:moveTo>
                <a:cubicBezTo>
                  <a:pt x="-79" y="72463"/>
                  <a:pt x="20842" y="93385"/>
                  <a:pt x="46644" y="93385"/>
                </a:cubicBezTo>
                <a:cubicBezTo>
                  <a:pt x="72446" y="93385"/>
                  <a:pt x="93367" y="72463"/>
                  <a:pt x="93367" y="46661"/>
                </a:cubicBezTo>
                <a:cubicBezTo>
                  <a:pt x="93367" y="20860"/>
                  <a:pt x="72446" y="-62"/>
                  <a:pt x="46644" y="-62"/>
                </a:cubicBezTo>
                <a:cubicBezTo>
                  <a:pt x="20842" y="-62"/>
                  <a:pt x="-79" y="20860"/>
                  <a:pt x="-79" y="46661"/>
                </a:cubicBezTo>
                <a:close/>
              </a:path>
            </a:pathLst>
          </a:custGeom>
          <a:noFill/>
          <a:ln w="3175" cap="rnd">
            <a:solidFill>
              <a:schemeClr val="accent4"/>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6FAC5AA-DD1E-4896-A241-8F29B429462A}"/>
              </a:ext>
            </a:extLst>
          </p:cNvPr>
          <p:cNvSpPr/>
          <p:nvPr/>
        </p:nvSpPr>
        <p:spPr>
          <a:xfrm>
            <a:off x="7621559" y="3560180"/>
            <a:ext cx="4566259" cy="585713"/>
          </a:xfrm>
          <a:custGeom>
            <a:avLst/>
            <a:gdLst>
              <a:gd name="connsiteX0" fmla="*/ 4941696 w 4941775"/>
              <a:gd name="connsiteY0" fmla="*/ -62 h 633880"/>
              <a:gd name="connsiteX1" fmla="*/ 2110130 w 4941775"/>
              <a:gd name="connsiteY1" fmla="*/ -62 h 633880"/>
              <a:gd name="connsiteX2" fmla="*/ 2052505 w 4941775"/>
              <a:gd name="connsiteY2" fmla="*/ 23949 h 633880"/>
              <a:gd name="connsiteX3" fmla="*/ 1466905 w 4941775"/>
              <a:gd name="connsiteY3" fmla="*/ 609938 h 633880"/>
              <a:gd name="connsiteX4" fmla="*/ 1409279 w 4941775"/>
              <a:gd name="connsiteY4" fmla="*/ 633818 h 633880"/>
              <a:gd name="connsiteX5" fmla="*/ 905835 w 4941775"/>
              <a:gd name="connsiteY5" fmla="*/ 633818 h 633880"/>
              <a:gd name="connsiteX6" fmla="*/ 848209 w 4941775"/>
              <a:gd name="connsiteY6" fmla="*/ 609938 h 633880"/>
              <a:gd name="connsiteX7" fmla="*/ 626014 w 4941775"/>
              <a:gd name="connsiteY7" fmla="*/ 387482 h 633880"/>
              <a:gd name="connsiteX8" fmla="*/ 568259 w 4941775"/>
              <a:gd name="connsiteY8" fmla="*/ 363602 h 633880"/>
              <a:gd name="connsiteX9" fmla="*/ -79 w 4941775"/>
              <a:gd name="connsiteY9" fmla="*/ 363602 h 63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41775" h="633880">
                <a:moveTo>
                  <a:pt x="4941696" y="-62"/>
                </a:moveTo>
                <a:lnTo>
                  <a:pt x="2110130" y="-62"/>
                </a:lnTo>
                <a:cubicBezTo>
                  <a:pt x="2088495" y="-49"/>
                  <a:pt x="2067754" y="8595"/>
                  <a:pt x="2052505" y="23949"/>
                </a:cubicBezTo>
                <a:lnTo>
                  <a:pt x="1466905" y="609938"/>
                </a:lnTo>
                <a:cubicBezTo>
                  <a:pt x="1451629" y="625227"/>
                  <a:pt x="1430889" y="633818"/>
                  <a:pt x="1409279" y="633818"/>
                </a:cubicBezTo>
                <a:lnTo>
                  <a:pt x="905835" y="633818"/>
                </a:lnTo>
                <a:cubicBezTo>
                  <a:pt x="884213" y="633857"/>
                  <a:pt x="863472" y="625266"/>
                  <a:pt x="848209" y="609938"/>
                </a:cubicBezTo>
                <a:lnTo>
                  <a:pt x="626014" y="387482"/>
                </a:lnTo>
                <a:cubicBezTo>
                  <a:pt x="610686" y="372181"/>
                  <a:pt x="589920" y="363589"/>
                  <a:pt x="568259" y="363602"/>
                </a:cubicBezTo>
                <a:lnTo>
                  <a:pt x="-79" y="363602"/>
                </a:lnTo>
              </a:path>
            </a:pathLst>
          </a:custGeom>
          <a:noFill/>
          <a:ln w="3175" cap="rnd">
            <a:solidFill>
              <a:schemeClr val="accent4"/>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DC31E80-ECE1-4573-A265-F653E5763457}"/>
              </a:ext>
            </a:extLst>
          </p:cNvPr>
          <p:cNvSpPr/>
          <p:nvPr/>
        </p:nvSpPr>
        <p:spPr>
          <a:xfrm>
            <a:off x="6863154" y="4038201"/>
            <a:ext cx="1449172" cy="269111"/>
          </a:xfrm>
          <a:custGeom>
            <a:avLst/>
            <a:gdLst>
              <a:gd name="connsiteX0" fmla="*/ 1568269 w 1568348"/>
              <a:gd name="connsiteY0" fmla="*/ -62 h 291242"/>
              <a:gd name="connsiteX1" fmla="*/ 1301296 w 1568348"/>
              <a:gd name="connsiteY1" fmla="*/ 267300 h 291242"/>
              <a:gd name="connsiteX2" fmla="*/ 1243671 w 1568348"/>
              <a:gd name="connsiteY2" fmla="*/ 291180 h 291242"/>
              <a:gd name="connsiteX3" fmla="*/ -79 w 1568348"/>
              <a:gd name="connsiteY3" fmla="*/ 291180 h 291242"/>
            </a:gdLst>
            <a:ahLst/>
            <a:cxnLst>
              <a:cxn ang="0">
                <a:pos x="connsiteX0" y="connsiteY0"/>
              </a:cxn>
              <a:cxn ang="0">
                <a:pos x="connsiteX1" y="connsiteY1"/>
              </a:cxn>
              <a:cxn ang="0">
                <a:pos x="connsiteX2" y="connsiteY2"/>
              </a:cxn>
              <a:cxn ang="0">
                <a:pos x="connsiteX3" y="connsiteY3"/>
              </a:cxn>
            </a:cxnLst>
            <a:rect l="l" t="t" r="r" b="b"/>
            <a:pathLst>
              <a:path w="1568348" h="291242">
                <a:moveTo>
                  <a:pt x="1568269" y="-62"/>
                </a:moveTo>
                <a:lnTo>
                  <a:pt x="1301296" y="267300"/>
                </a:lnTo>
                <a:cubicBezTo>
                  <a:pt x="1286033" y="282627"/>
                  <a:pt x="1265293" y="291219"/>
                  <a:pt x="1243671" y="291180"/>
                </a:cubicBezTo>
                <a:lnTo>
                  <a:pt x="-79" y="291180"/>
                </a:lnTo>
              </a:path>
            </a:pathLst>
          </a:custGeom>
          <a:noFill/>
          <a:ln w="3175" cap="rnd">
            <a:solidFill>
              <a:schemeClr val="accent4"/>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B8DF08A-3E3A-4777-AA1F-32E296399FB6}"/>
              </a:ext>
            </a:extLst>
          </p:cNvPr>
          <p:cNvSpPr/>
          <p:nvPr/>
        </p:nvSpPr>
        <p:spPr>
          <a:xfrm>
            <a:off x="6453011" y="3899808"/>
            <a:ext cx="4220876" cy="696523"/>
          </a:xfrm>
          <a:custGeom>
            <a:avLst/>
            <a:gdLst>
              <a:gd name="connsiteX0" fmla="*/ 4567909 w 4567988"/>
              <a:gd name="connsiteY0" fmla="*/ -62 h 753803"/>
              <a:gd name="connsiteX1" fmla="*/ 3841101 w 4567988"/>
              <a:gd name="connsiteY1" fmla="*/ 729861 h 753803"/>
              <a:gd name="connsiteX2" fmla="*/ 3783346 w 4567988"/>
              <a:gd name="connsiteY2" fmla="*/ 753742 h 753803"/>
              <a:gd name="connsiteX3" fmla="*/ -79 w 4567988"/>
              <a:gd name="connsiteY3" fmla="*/ 753742 h 753803"/>
            </a:gdLst>
            <a:ahLst/>
            <a:cxnLst>
              <a:cxn ang="0">
                <a:pos x="connsiteX0" y="connsiteY0"/>
              </a:cxn>
              <a:cxn ang="0">
                <a:pos x="connsiteX1" y="connsiteY1"/>
              </a:cxn>
              <a:cxn ang="0">
                <a:pos x="connsiteX2" y="connsiteY2"/>
              </a:cxn>
              <a:cxn ang="0">
                <a:pos x="connsiteX3" y="connsiteY3"/>
              </a:cxn>
            </a:cxnLst>
            <a:rect l="l" t="t" r="r" b="b"/>
            <a:pathLst>
              <a:path w="4567988" h="753803">
                <a:moveTo>
                  <a:pt x="4567909" y="-62"/>
                </a:moveTo>
                <a:lnTo>
                  <a:pt x="3841101" y="729861"/>
                </a:lnTo>
                <a:cubicBezTo>
                  <a:pt x="3825800" y="745189"/>
                  <a:pt x="3805007" y="753781"/>
                  <a:pt x="3783346" y="753742"/>
                </a:cubicBezTo>
                <a:lnTo>
                  <a:pt x="-79" y="753742"/>
                </a:lnTo>
              </a:path>
            </a:pathLst>
          </a:custGeom>
          <a:noFill/>
          <a:ln w="3175" cap="rnd">
            <a:solidFill>
              <a:schemeClr val="bg2"/>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5040702-4A8C-4C91-8BF0-17176E802EB3}"/>
              </a:ext>
            </a:extLst>
          </p:cNvPr>
          <p:cNvSpPr/>
          <p:nvPr/>
        </p:nvSpPr>
        <p:spPr>
          <a:xfrm>
            <a:off x="7761151" y="3082399"/>
            <a:ext cx="86345" cy="86345"/>
          </a:xfrm>
          <a:custGeom>
            <a:avLst/>
            <a:gdLst>
              <a:gd name="connsiteX0" fmla="*/ -79 w 93446"/>
              <a:gd name="connsiteY0" fmla="*/ 46661 h 93446"/>
              <a:gd name="connsiteX1" fmla="*/ 46644 w 93446"/>
              <a:gd name="connsiteY1" fmla="*/ -62 h 93446"/>
              <a:gd name="connsiteX2" fmla="*/ 93367 w 93446"/>
              <a:gd name="connsiteY2" fmla="*/ 46661 h 93446"/>
              <a:gd name="connsiteX3" fmla="*/ 46644 w 93446"/>
              <a:gd name="connsiteY3" fmla="*/ 93385 h 93446"/>
              <a:gd name="connsiteX4" fmla="*/ -79 w 93446"/>
              <a:gd name="connsiteY4" fmla="*/ 46661 h 9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6" h="93446">
                <a:moveTo>
                  <a:pt x="-79" y="46661"/>
                </a:moveTo>
                <a:cubicBezTo>
                  <a:pt x="-79" y="20860"/>
                  <a:pt x="20842" y="-62"/>
                  <a:pt x="46644" y="-62"/>
                </a:cubicBezTo>
                <a:cubicBezTo>
                  <a:pt x="72446" y="-62"/>
                  <a:pt x="93367" y="20860"/>
                  <a:pt x="93367" y="46661"/>
                </a:cubicBezTo>
                <a:cubicBezTo>
                  <a:pt x="93367" y="72463"/>
                  <a:pt x="72446" y="93385"/>
                  <a:pt x="46644" y="93385"/>
                </a:cubicBezTo>
                <a:cubicBezTo>
                  <a:pt x="20842" y="93385"/>
                  <a:pt x="-79" y="72463"/>
                  <a:pt x="-79" y="46661"/>
                </a:cubicBezTo>
                <a:close/>
              </a:path>
            </a:pathLst>
          </a:custGeom>
          <a:noFill/>
          <a:ln w="3175" cap="rnd">
            <a:solidFill>
              <a:schemeClr val="accent1"/>
            </a:soli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E5D7DDA-10D9-44F5-A9E2-DA28FB2F6999}"/>
              </a:ext>
            </a:extLst>
          </p:cNvPr>
          <p:cNvSpPr/>
          <p:nvPr/>
        </p:nvSpPr>
        <p:spPr>
          <a:xfrm>
            <a:off x="6549430" y="2579914"/>
            <a:ext cx="86345" cy="86345"/>
          </a:xfrm>
          <a:custGeom>
            <a:avLst/>
            <a:gdLst>
              <a:gd name="connsiteX0" fmla="*/ -79 w 93446"/>
              <a:gd name="connsiteY0" fmla="*/ 46661 h 93446"/>
              <a:gd name="connsiteX1" fmla="*/ 46644 w 93446"/>
              <a:gd name="connsiteY1" fmla="*/ -62 h 93446"/>
              <a:gd name="connsiteX2" fmla="*/ 93367 w 93446"/>
              <a:gd name="connsiteY2" fmla="*/ 46661 h 93446"/>
              <a:gd name="connsiteX3" fmla="*/ 46644 w 93446"/>
              <a:gd name="connsiteY3" fmla="*/ 93385 h 93446"/>
              <a:gd name="connsiteX4" fmla="*/ -79 w 93446"/>
              <a:gd name="connsiteY4" fmla="*/ 46661 h 9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6" h="93446">
                <a:moveTo>
                  <a:pt x="-79" y="46661"/>
                </a:moveTo>
                <a:cubicBezTo>
                  <a:pt x="-79" y="20857"/>
                  <a:pt x="20842" y="-62"/>
                  <a:pt x="46644" y="-62"/>
                </a:cubicBezTo>
                <a:cubicBezTo>
                  <a:pt x="72446" y="-62"/>
                  <a:pt x="93367" y="20857"/>
                  <a:pt x="93367" y="46661"/>
                </a:cubicBezTo>
                <a:cubicBezTo>
                  <a:pt x="93367" y="72466"/>
                  <a:pt x="72446" y="93385"/>
                  <a:pt x="46644" y="93385"/>
                </a:cubicBezTo>
                <a:cubicBezTo>
                  <a:pt x="20842" y="93385"/>
                  <a:pt x="-79" y="72466"/>
                  <a:pt x="-79" y="46661"/>
                </a:cubicBezTo>
                <a:close/>
              </a:path>
            </a:pathLst>
          </a:custGeom>
          <a:noFill/>
          <a:ln w="3175" cap="rnd">
            <a:solidFill>
              <a:schemeClr val="accent1"/>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3D534E4-BCCD-4E1E-9138-BAEAE0507E30}"/>
              </a:ext>
            </a:extLst>
          </p:cNvPr>
          <p:cNvSpPr/>
          <p:nvPr/>
        </p:nvSpPr>
        <p:spPr>
          <a:xfrm>
            <a:off x="7854692" y="2664821"/>
            <a:ext cx="4344519" cy="461951"/>
          </a:xfrm>
          <a:custGeom>
            <a:avLst/>
            <a:gdLst>
              <a:gd name="connsiteX0" fmla="*/ -79 w 4701799"/>
              <a:gd name="connsiteY0" fmla="*/ 499878 h 499940"/>
              <a:gd name="connsiteX1" fmla="*/ 1432122 w 4701799"/>
              <a:gd name="connsiteY1" fmla="*/ 499878 h 499940"/>
              <a:gd name="connsiteX2" fmla="*/ 1489747 w 4701799"/>
              <a:gd name="connsiteY2" fmla="*/ 475997 h 499940"/>
              <a:gd name="connsiteX3" fmla="*/ 1941536 w 4701799"/>
              <a:gd name="connsiteY3" fmla="*/ 23949 h 499940"/>
              <a:gd name="connsiteX4" fmla="*/ 1999162 w 4701799"/>
              <a:gd name="connsiteY4" fmla="*/ -62 h 499940"/>
              <a:gd name="connsiteX5" fmla="*/ 4701720 w 4701799"/>
              <a:gd name="connsiteY5" fmla="*/ -62 h 49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1799" h="499940">
                <a:moveTo>
                  <a:pt x="-79" y="499878"/>
                </a:moveTo>
                <a:lnTo>
                  <a:pt x="1432122" y="499878"/>
                </a:lnTo>
                <a:cubicBezTo>
                  <a:pt x="1453744" y="499917"/>
                  <a:pt x="1474484" y="491325"/>
                  <a:pt x="1489747" y="475997"/>
                </a:cubicBezTo>
                <a:lnTo>
                  <a:pt x="1941536" y="23949"/>
                </a:lnTo>
                <a:cubicBezTo>
                  <a:pt x="1956800" y="8627"/>
                  <a:pt x="1977526" y="-9"/>
                  <a:pt x="1999162" y="-62"/>
                </a:cubicBezTo>
                <a:lnTo>
                  <a:pt x="4701720" y="-62"/>
                </a:lnTo>
              </a:path>
            </a:pathLst>
          </a:custGeom>
          <a:noFill/>
          <a:ln w="3175" cap="rnd">
            <a:solidFill>
              <a:schemeClr val="accent1"/>
            </a:soli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061D6E9-0151-4C42-BC5F-615542475AE8}"/>
              </a:ext>
            </a:extLst>
          </p:cNvPr>
          <p:cNvSpPr/>
          <p:nvPr/>
        </p:nvSpPr>
        <p:spPr>
          <a:xfrm>
            <a:off x="6771052" y="4269656"/>
            <a:ext cx="86345" cy="86345"/>
          </a:xfrm>
          <a:custGeom>
            <a:avLst/>
            <a:gdLst>
              <a:gd name="connsiteX0" fmla="*/ -79 w 93446"/>
              <a:gd name="connsiteY0" fmla="*/ 46661 h 93446"/>
              <a:gd name="connsiteX1" fmla="*/ 46644 w 93446"/>
              <a:gd name="connsiteY1" fmla="*/ -62 h 93446"/>
              <a:gd name="connsiteX2" fmla="*/ 93367 w 93446"/>
              <a:gd name="connsiteY2" fmla="*/ 46661 h 93446"/>
              <a:gd name="connsiteX3" fmla="*/ 46644 w 93446"/>
              <a:gd name="connsiteY3" fmla="*/ 93385 h 93446"/>
              <a:gd name="connsiteX4" fmla="*/ -79 w 93446"/>
              <a:gd name="connsiteY4" fmla="*/ 46661 h 9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6" h="93446">
                <a:moveTo>
                  <a:pt x="-79" y="46661"/>
                </a:moveTo>
                <a:cubicBezTo>
                  <a:pt x="-79" y="20860"/>
                  <a:pt x="20842" y="-62"/>
                  <a:pt x="46644" y="-62"/>
                </a:cubicBezTo>
                <a:cubicBezTo>
                  <a:pt x="72446" y="-62"/>
                  <a:pt x="93367" y="20860"/>
                  <a:pt x="93367" y="46661"/>
                </a:cubicBezTo>
                <a:cubicBezTo>
                  <a:pt x="93367" y="72463"/>
                  <a:pt x="72446" y="93385"/>
                  <a:pt x="46644" y="93385"/>
                </a:cubicBezTo>
                <a:cubicBezTo>
                  <a:pt x="20842" y="93385"/>
                  <a:pt x="-79" y="72463"/>
                  <a:pt x="-79" y="46661"/>
                </a:cubicBezTo>
                <a:close/>
              </a:path>
            </a:pathLst>
          </a:custGeom>
          <a:noFill/>
          <a:ln w="3175" cap="rnd">
            <a:solidFill>
              <a:schemeClr val="accent4"/>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D5A756B-A30A-4117-9D5E-21CFBB684FEC}"/>
              </a:ext>
            </a:extLst>
          </p:cNvPr>
          <p:cNvSpPr/>
          <p:nvPr/>
        </p:nvSpPr>
        <p:spPr>
          <a:xfrm>
            <a:off x="6365226" y="4554598"/>
            <a:ext cx="86345" cy="86345"/>
          </a:xfrm>
          <a:custGeom>
            <a:avLst/>
            <a:gdLst>
              <a:gd name="connsiteX0" fmla="*/ -79 w 93446"/>
              <a:gd name="connsiteY0" fmla="*/ 46661 h 93446"/>
              <a:gd name="connsiteX1" fmla="*/ 46644 w 93446"/>
              <a:gd name="connsiteY1" fmla="*/ 93385 h 93446"/>
              <a:gd name="connsiteX2" fmla="*/ 93367 w 93446"/>
              <a:gd name="connsiteY2" fmla="*/ 46661 h 93446"/>
              <a:gd name="connsiteX3" fmla="*/ 46644 w 93446"/>
              <a:gd name="connsiteY3" fmla="*/ -62 h 93446"/>
              <a:gd name="connsiteX4" fmla="*/ -79 w 93446"/>
              <a:gd name="connsiteY4" fmla="*/ 46661 h 9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6" h="93446">
                <a:moveTo>
                  <a:pt x="-79" y="46661"/>
                </a:moveTo>
                <a:cubicBezTo>
                  <a:pt x="-79" y="72463"/>
                  <a:pt x="20842" y="93385"/>
                  <a:pt x="46644" y="93385"/>
                </a:cubicBezTo>
                <a:cubicBezTo>
                  <a:pt x="72446" y="93385"/>
                  <a:pt x="93367" y="72463"/>
                  <a:pt x="93367" y="46661"/>
                </a:cubicBezTo>
                <a:cubicBezTo>
                  <a:pt x="93367" y="20860"/>
                  <a:pt x="72446" y="-62"/>
                  <a:pt x="46644" y="-62"/>
                </a:cubicBezTo>
                <a:cubicBezTo>
                  <a:pt x="20842" y="-62"/>
                  <a:pt x="-79" y="20860"/>
                  <a:pt x="-79" y="46661"/>
                </a:cubicBezTo>
                <a:close/>
              </a:path>
            </a:pathLst>
          </a:custGeom>
          <a:noFill/>
          <a:ln w="3175" cap="rnd">
            <a:solidFill>
              <a:schemeClr val="bg2"/>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5E3ECDB-32CF-4BCD-BD81-A7048DAE641D}"/>
              </a:ext>
            </a:extLst>
          </p:cNvPr>
          <p:cNvSpPr/>
          <p:nvPr/>
        </p:nvSpPr>
        <p:spPr>
          <a:xfrm>
            <a:off x="6052857" y="3230626"/>
            <a:ext cx="86345" cy="86345"/>
          </a:xfrm>
          <a:custGeom>
            <a:avLst/>
            <a:gdLst>
              <a:gd name="connsiteX0" fmla="*/ -79 w 93446"/>
              <a:gd name="connsiteY0" fmla="*/ 46661 h 93446"/>
              <a:gd name="connsiteX1" fmla="*/ 46644 w 93446"/>
              <a:gd name="connsiteY1" fmla="*/ -62 h 93446"/>
              <a:gd name="connsiteX2" fmla="*/ 93367 w 93446"/>
              <a:gd name="connsiteY2" fmla="*/ 46661 h 93446"/>
              <a:gd name="connsiteX3" fmla="*/ 46644 w 93446"/>
              <a:gd name="connsiteY3" fmla="*/ 93385 h 93446"/>
              <a:gd name="connsiteX4" fmla="*/ -79 w 93446"/>
              <a:gd name="connsiteY4" fmla="*/ 46661 h 9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46" h="93446">
                <a:moveTo>
                  <a:pt x="-79" y="46661"/>
                </a:moveTo>
                <a:cubicBezTo>
                  <a:pt x="-79" y="20860"/>
                  <a:pt x="20840" y="-62"/>
                  <a:pt x="46644" y="-62"/>
                </a:cubicBezTo>
                <a:cubicBezTo>
                  <a:pt x="72448" y="-62"/>
                  <a:pt x="93367" y="20860"/>
                  <a:pt x="93367" y="46661"/>
                </a:cubicBezTo>
                <a:cubicBezTo>
                  <a:pt x="93367" y="72463"/>
                  <a:pt x="72448" y="93385"/>
                  <a:pt x="46644" y="93385"/>
                </a:cubicBezTo>
                <a:cubicBezTo>
                  <a:pt x="20840" y="93385"/>
                  <a:pt x="-79" y="72463"/>
                  <a:pt x="-79" y="46661"/>
                </a:cubicBezTo>
                <a:close/>
              </a:path>
            </a:pathLst>
          </a:custGeom>
          <a:noFill/>
          <a:ln w="3175" cap="rnd">
            <a:solidFill>
              <a:schemeClr val="accent4"/>
            </a:solidFill>
            <a:prstDash val="solid"/>
            <a:miter/>
          </a:ln>
        </p:spPr>
        <p:txBody>
          <a:bodyPr rtlCol="0" anchor="ctr"/>
          <a:lstStyle/>
          <a:p>
            <a:endParaRPr lang="en-US"/>
          </a:p>
        </p:txBody>
      </p:sp>
      <p:sp>
        <p:nvSpPr>
          <p:cNvPr id="35" name="Text Placeholder 34">
            <a:extLst>
              <a:ext uri="{FF2B5EF4-FFF2-40B4-BE49-F238E27FC236}">
                <a16:creationId xmlns:a16="http://schemas.microsoft.com/office/drawing/2014/main" id="{FEBBAFD0-DF47-4395-8902-8889AEA6E285}"/>
              </a:ext>
            </a:extLst>
          </p:cNvPr>
          <p:cNvSpPr>
            <a:spLocks noGrp="1"/>
          </p:cNvSpPr>
          <p:nvPr>
            <p:ph type="body" sz="quarter" idx="11" hasCustomPrompt="1"/>
          </p:nvPr>
        </p:nvSpPr>
        <p:spPr>
          <a:xfrm>
            <a:off x="460375" y="2474415"/>
            <a:ext cx="5130306" cy="377825"/>
          </a:xfrm>
        </p:spPr>
        <p:txBody>
          <a:bodyPr anchor="b">
            <a:noAutofit/>
          </a:bodyPr>
          <a:lstStyle>
            <a:lvl1pPr marL="0" algn="l" defTabSz="914400" rtl="0" eaLnBrk="1" latinLnBrk="0" hangingPunct="1">
              <a:defRPr lang="en-US" sz="2000" b="0" kern="0" spc="0" baseline="0" dirty="0">
                <a:solidFill>
                  <a:schemeClr val="accent1"/>
                </a:solidFill>
                <a:latin typeface="+mj-lt"/>
                <a:ea typeface="+mn-ea"/>
                <a:cs typeface="+mn-cs"/>
              </a:defRPr>
            </a:lvl1pPr>
          </a:lstStyle>
          <a:p>
            <a:pPr lvl="0"/>
            <a:r>
              <a:rPr lang="en-US"/>
              <a:t>Click to edit Alternative text styles</a:t>
            </a:r>
          </a:p>
        </p:txBody>
      </p:sp>
      <p:pic>
        <p:nvPicPr>
          <p:cNvPr id="431" name="Graphic 430">
            <a:extLst>
              <a:ext uri="{FF2B5EF4-FFF2-40B4-BE49-F238E27FC236}">
                <a16:creationId xmlns:a16="http://schemas.microsoft.com/office/drawing/2014/main" id="{B51D4668-723B-48EE-BBD1-B6A7B18176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49390" r="4165"/>
          <a:stretch/>
        </p:blipFill>
        <p:spPr>
          <a:xfrm>
            <a:off x="4286250" y="10311"/>
            <a:ext cx="7901568" cy="2463164"/>
          </a:xfrm>
          <a:prstGeom prst="rect">
            <a:avLst/>
          </a:prstGeom>
        </p:spPr>
      </p:pic>
      <p:pic>
        <p:nvPicPr>
          <p:cNvPr id="690" name="Graphic 689">
            <a:extLst>
              <a:ext uri="{FF2B5EF4-FFF2-40B4-BE49-F238E27FC236}">
                <a16:creationId xmlns:a16="http://schemas.microsoft.com/office/drawing/2014/main" id="{13E72021-5A16-4450-AF3F-C699AC7BCF9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12280" b="54050"/>
          <a:stretch/>
        </p:blipFill>
        <p:spPr>
          <a:xfrm>
            <a:off x="5473699" y="4774418"/>
            <a:ext cx="6718301" cy="2077346"/>
          </a:xfrm>
          <a:prstGeom prst="rect">
            <a:avLst/>
          </a:prstGeom>
        </p:spPr>
      </p:pic>
      <p:pic>
        <p:nvPicPr>
          <p:cNvPr id="691" name="Picture 690">
            <a:extLst>
              <a:ext uri="{FF2B5EF4-FFF2-40B4-BE49-F238E27FC236}">
                <a16:creationId xmlns:a16="http://schemas.microsoft.com/office/drawing/2014/main" id="{A0C449F3-999D-47E9-AA47-C1E9346BB04C}"/>
              </a:ext>
            </a:extLst>
          </p:cNvPr>
          <p:cNvPicPr>
            <a:picLocks noChangeAspect="1"/>
          </p:cNvPicPr>
          <p:nvPr userDrawn="1"/>
        </p:nvPicPr>
        <p:blipFill>
          <a:blip r:embed="rId6"/>
          <a:stretch>
            <a:fillRect/>
          </a:stretch>
        </p:blipFill>
        <p:spPr>
          <a:xfrm>
            <a:off x="428786" y="6394503"/>
            <a:ext cx="257348" cy="257348"/>
          </a:xfrm>
          <a:prstGeom prst="rect">
            <a:avLst/>
          </a:prstGeom>
        </p:spPr>
      </p:pic>
    </p:spTree>
    <p:extLst>
      <p:ext uri="{BB962C8B-B14F-4D97-AF65-F5344CB8AC3E}">
        <p14:creationId xmlns:p14="http://schemas.microsoft.com/office/powerpoint/2010/main" val="210392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ght Image with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Object 2" descr="preencoded.png">
            <a:extLst>
              <a:ext uri="{FF2B5EF4-FFF2-40B4-BE49-F238E27FC236}">
                <a16:creationId xmlns:a16="http://schemas.microsoft.com/office/drawing/2014/main" id="{1CAF712A-F411-48BC-937F-BEFB59CEB9EB}"/>
              </a:ext>
            </a:extLst>
          </p:cNvPr>
          <p:cNvPicPr>
            <a:picLocks noChangeAspect="1"/>
          </p:cNvPicPr>
          <p:nvPr userDrawn="1"/>
        </p:nvPicPr>
        <p:blipFill>
          <a:blip r:embed="rId3"/>
          <a:srcRect/>
          <a:stretch/>
        </p:blipFill>
        <p:spPr>
          <a:xfrm>
            <a:off x="0" y="0"/>
            <a:ext cx="12192000" cy="6858000"/>
          </a:xfrm>
          <a:prstGeom prst="rect">
            <a:avLst/>
          </a:prstGeom>
        </p:spPr>
      </p:pic>
      <p:pic>
        <p:nvPicPr>
          <p:cNvPr id="8" name="Picture 7" descr="A mountain covered in snow&#10;&#10;Description automatically generated with medium confidence">
            <a:extLst>
              <a:ext uri="{FF2B5EF4-FFF2-40B4-BE49-F238E27FC236}">
                <a16:creationId xmlns:a16="http://schemas.microsoft.com/office/drawing/2014/main" id="{26BAEB3B-1870-438B-97D3-9B433EAACAA6}"/>
              </a:ext>
            </a:extLst>
          </p:cNvPr>
          <p:cNvPicPr>
            <a:picLocks noChangeAspect="1"/>
          </p:cNvPicPr>
          <p:nvPr userDrawn="1"/>
        </p:nvPicPr>
        <p:blipFill rotWithShape="1">
          <a:blip r:embed="rId4" cstate="screen">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a:ext>
            </a:extLst>
          </a:blip>
          <a:srcRect r="8333"/>
          <a:stretch/>
        </p:blipFill>
        <p:spPr>
          <a:xfrm>
            <a:off x="8001000" y="0"/>
            <a:ext cx="4191000" cy="6858000"/>
          </a:xfrm>
          <a:prstGeom prst="rect">
            <a:avLst/>
          </a:prstGeom>
        </p:spPr>
      </p:pic>
      <p:sp>
        <p:nvSpPr>
          <p:cNvPr id="5" name="Picture Placeholder 4">
            <a:extLst>
              <a:ext uri="{FF2B5EF4-FFF2-40B4-BE49-F238E27FC236}">
                <a16:creationId xmlns:a16="http://schemas.microsoft.com/office/drawing/2014/main" id="{1621E70F-4CF9-43F4-BD03-478F5E69D09C}"/>
              </a:ext>
            </a:extLst>
          </p:cNvPr>
          <p:cNvSpPr>
            <a:spLocks noGrp="1"/>
          </p:cNvSpPr>
          <p:nvPr>
            <p:ph type="pic" sz="quarter" idx="10" hasCustomPrompt="1"/>
          </p:nvPr>
        </p:nvSpPr>
        <p:spPr>
          <a:xfrm>
            <a:off x="8001000" y="0"/>
            <a:ext cx="4191000" cy="6858000"/>
          </a:xfrm>
        </p:spPr>
        <p:txBody>
          <a:bodyPr tIns="2743200">
            <a:normAutofit/>
          </a:bodyPr>
          <a:lstStyle>
            <a:lvl1pPr algn="ctr">
              <a:defRPr sz="1800"/>
            </a:lvl1pPr>
          </a:lstStyle>
          <a:p>
            <a:r>
              <a:rPr lang="en-US"/>
              <a:t>Click on the icon to add image</a:t>
            </a:r>
          </a:p>
        </p:txBody>
      </p:sp>
      <p:pic>
        <p:nvPicPr>
          <p:cNvPr id="33" name="Picture 32">
            <a:extLst>
              <a:ext uri="{FF2B5EF4-FFF2-40B4-BE49-F238E27FC236}">
                <a16:creationId xmlns:a16="http://schemas.microsoft.com/office/drawing/2014/main" id="{84BF5B11-55CE-4ECD-A780-BD7CB36A8640}"/>
              </a:ext>
            </a:extLst>
          </p:cNvPr>
          <p:cNvPicPr>
            <a:picLocks noChangeAspect="1"/>
          </p:cNvPicPr>
          <p:nvPr userDrawn="1"/>
        </p:nvPicPr>
        <p:blipFill>
          <a:blip r:embed="rId6"/>
          <a:stretch>
            <a:fillRect/>
          </a:stretch>
        </p:blipFill>
        <p:spPr>
          <a:xfrm>
            <a:off x="11720900" y="6394503"/>
            <a:ext cx="257348" cy="257348"/>
          </a:xfrm>
          <a:prstGeom prst="rect">
            <a:avLst/>
          </a:prstGeom>
        </p:spPr>
      </p:pic>
      <p:grpSp>
        <p:nvGrpSpPr>
          <p:cNvPr id="17" name="Group 16">
            <a:extLst>
              <a:ext uri="{FF2B5EF4-FFF2-40B4-BE49-F238E27FC236}">
                <a16:creationId xmlns:a16="http://schemas.microsoft.com/office/drawing/2014/main" id="{F38D0AB3-E444-46C3-B682-3C5EDB06CA9B}"/>
              </a:ext>
            </a:extLst>
          </p:cNvPr>
          <p:cNvGrpSpPr/>
          <p:nvPr userDrawn="1"/>
        </p:nvGrpSpPr>
        <p:grpSpPr>
          <a:xfrm>
            <a:off x="460375" y="419098"/>
            <a:ext cx="1136566" cy="0"/>
            <a:chOff x="460375" y="2368817"/>
            <a:chExt cx="1136566" cy="0"/>
          </a:xfrm>
        </p:grpSpPr>
        <p:cxnSp>
          <p:nvCxnSpPr>
            <p:cNvPr id="18" name="Straight Connector 17">
              <a:extLst>
                <a:ext uri="{FF2B5EF4-FFF2-40B4-BE49-F238E27FC236}">
                  <a16:creationId xmlns:a16="http://schemas.microsoft.com/office/drawing/2014/main" id="{5C2DAA4D-22A5-49D5-9318-AEFA8FD58317}"/>
                </a:ext>
              </a:extLst>
            </p:cNvPr>
            <p:cNvCxnSpPr>
              <a:cxnSpLocks/>
            </p:cNvCxnSpPr>
            <p:nvPr userDrawn="1"/>
          </p:nvCxnSpPr>
          <p:spPr>
            <a:xfrm flipV="1">
              <a:off x="460375" y="2368817"/>
              <a:ext cx="297346"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385F39B-1AF9-41E7-A6A0-E8F71440D4FD}"/>
                </a:ext>
              </a:extLst>
            </p:cNvPr>
            <p:cNvCxnSpPr>
              <a:cxnSpLocks/>
            </p:cNvCxnSpPr>
            <p:nvPr userDrawn="1"/>
          </p:nvCxnSpPr>
          <p:spPr>
            <a:xfrm flipV="1">
              <a:off x="740115" y="2368817"/>
              <a:ext cx="297346" cy="0"/>
            </a:xfrm>
            <a:prstGeom prst="line">
              <a:avLst/>
            </a:prstGeom>
            <a:ln w="22225"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A19B451-7DB5-4C3E-9599-305CCE360D04}"/>
                </a:ext>
              </a:extLst>
            </p:cNvPr>
            <p:cNvCxnSpPr>
              <a:cxnSpLocks/>
            </p:cNvCxnSpPr>
            <p:nvPr userDrawn="1"/>
          </p:nvCxnSpPr>
          <p:spPr>
            <a:xfrm flipV="1">
              <a:off x="1019855" y="2368817"/>
              <a:ext cx="297346" cy="0"/>
            </a:xfrm>
            <a:prstGeom prst="line">
              <a:avLst/>
            </a:prstGeom>
            <a:ln w="222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05691F2-E77C-40AE-85E1-5FF57F19A105}"/>
                </a:ext>
              </a:extLst>
            </p:cNvPr>
            <p:cNvCxnSpPr>
              <a:cxnSpLocks/>
            </p:cNvCxnSpPr>
            <p:nvPr userDrawn="1"/>
          </p:nvCxnSpPr>
          <p:spPr>
            <a:xfrm flipV="1">
              <a:off x="1299595" y="2368817"/>
              <a:ext cx="297346" cy="0"/>
            </a:xfrm>
            <a:prstGeom prst="line">
              <a:avLst/>
            </a:prstGeom>
            <a:ln w="22225" cap="rnd">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3" name="Title 1">
            <a:extLst>
              <a:ext uri="{FF2B5EF4-FFF2-40B4-BE49-F238E27FC236}">
                <a16:creationId xmlns:a16="http://schemas.microsoft.com/office/drawing/2014/main" id="{A3539C44-A579-4281-9193-AFA6FF90D385}"/>
              </a:ext>
            </a:extLst>
          </p:cNvPr>
          <p:cNvSpPr>
            <a:spLocks noGrp="1"/>
          </p:cNvSpPr>
          <p:nvPr>
            <p:ph type="title" hasCustomPrompt="1"/>
          </p:nvPr>
        </p:nvSpPr>
        <p:spPr>
          <a:xfrm>
            <a:off x="460375" y="543379"/>
            <a:ext cx="7115172" cy="768296"/>
          </a:xfrm>
        </p:spPr>
        <p:txBody>
          <a:bodyPr anchor="t">
            <a:normAutofit/>
          </a:bodyPr>
          <a:lstStyle>
            <a:lvl1pPr>
              <a:lnSpc>
                <a:spcPct val="90000"/>
              </a:lnSpc>
              <a:defRPr sz="3200" kern="0" spc="0" baseline="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2783674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 Image with 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Object 2" descr="preencoded.png">
            <a:extLst>
              <a:ext uri="{FF2B5EF4-FFF2-40B4-BE49-F238E27FC236}">
                <a16:creationId xmlns:a16="http://schemas.microsoft.com/office/drawing/2014/main" id="{CBF6FAB0-B585-4597-9670-C09A10341F63}"/>
              </a:ext>
            </a:extLst>
          </p:cNvPr>
          <p:cNvPicPr>
            <a:picLocks noChangeAspect="1"/>
          </p:cNvPicPr>
          <p:nvPr userDrawn="1"/>
        </p:nvPicPr>
        <p:blipFill>
          <a:blip r:embed="rId3"/>
          <a:srcRect/>
          <a:stretch/>
        </p:blipFill>
        <p:spPr>
          <a:xfrm>
            <a:off x="0" y="0"/>
            <a:ext cx="12192000" cy="6858000"/>
          </a:xfrm>
          <a:prstGeom prst="rect">
            <a:avLst/>
          </a:prstGeom>
        </p:spPr>
      </p:pic>
      <p:pic>
        <p:nvPicPr>
          <p:cNvPr id="8" name="Picture 7" descr="A mountain covered in snow&#10;&#10;Description automatically generated with medium confidence">
            <a:extLst>
              <a:ext uri="{FF2B5EF4-FFF2-40B4-BE49-F238E27FC236}">
                <a16:creationId xmlns:a16="http://schemas.microsoft.com/office/drawing/2014/main" id="{26BAEB3B-1870-438B-97D3-9B433EAACAA6}"/>
              </a:ext>
            </a:extLst>
          </p:cNvPr>
          <p:cNvPicPr>
            <a:picLocks noChangeAspect="1"/>
          </p:cNvPicPr>
          <p:nvPr userDrawn="1"/>
        </p:nvPicPr>
        <p:blipFill rotWithShape="1">
          <a:blip r:embed="rId4" cstate="screen">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a:ext>
            </a:extLst>
          </a:blip>
          <a:srcRect r="8333"/>
          <a:stretch/>
        </p:blipFill>
        <p:spPr>
          <a:xfrm>
            <a:off x="8001000" y="0"/>
            <a:ext cx="4191000" cy="6858000"/>
          </a:xfrm>
          <a:prstGeom prst="rect">
            <a:avLst/>
          </a:prstGeom>
        </p:spPr>
      </p:pic>
      <p:pic>
        <p:nvPicPr>
          <p:cNvPr id="33" name="Picture 32">
            <a:extLst>
              <a:ext uri="{FF2B5EF4-FFF2-40B4-BE49-F238E27FC236}">
                <a16:creationId xmlns:a16="http://schemas.microsoft.com/office/drawing/2014/main" id="{84BF5B11-55CE-4ECD-A780-BD7CB36A8640}"/>
              </a:ext>
            </a:extLst>
          </p:cNvPr>
          <p:cNvPicPr>
            <a:picLocks noChangeAspect="1"/>
          </p:cNvPicPr>
          <p:nvPr userDrawn="1"/>
        </p:nvPicPr>
        <p:blipFill>
          <a:blip r:embed="rId6"/>
          <a:stretch>
            <a:fillRect/>
          </a:stretch>
        </p:blipFill>
        <p:spPr>
          <a:xfrm>
            <a:off x="11720900" y="6394503"/>
            <a:ext cx="257348" cy="257348"/>
          </a:xfrm>
          <a:prstGeom prst="rect">
            <a:avLst/>
          </a:prstGeom>
        </p:spPr>
      </p:pic>
      <p:sp>
        <p:nvSpPr>
          <p:cNvPr id="5" name="Picture Placeholder 4">
            <a:extLst>
              <a:ext uri="{FF2B5EF4-FFF2-40B4-BE49-F238E27FC236}">
                <a16:creationId xmlns:a16="http://schemas.microsoft.com/office/drawing/2014/main" id="{1621E70F-4CF9-43F4-BD03-478F5E69D09C}"/>
              </a:ext>
            </a:extLst>
          </p:cNvPr>
          <p:cNvSpPr>
            <a:spLocks noGrp="1"/>
          </p:cNvSpPr>
          <p:nvPr>
            <p:ph type="pic" sz="quarter" idx="10" hasCustomPrompt="1"/>
          </p:nvPr>
        </p:nvSpPr>
        <p:spPr>
          <a:xfrm>
            <a:off x="8001000" y="0"/>
            <a:ext cx="4191000" cy="6858000"/>
          </a:xfrm>
        </p:spPr>
        <p:txBody>
          <a:bodyPr tIns="2743200">
            <a:normAutofit/>
          </a:bodyPr>
          <a:lstStyle>
            <a:lvl1pPr algn="ctr">
              <a:defRPr sz="1800"/>
            </a:lvl1pPr>
          </a:lstStyle>
          <a:p>
            <a:r>
              <a:rPr lang="en-US"/>
              <a:t>Click on the icon to add image</a:t>
            </a:r>
          </a:p>
        </p:txBody>
      </p:sp>
      <p:sp>
        <p:nvSpPr>
          <p:cNvPr id="24" name="Text Placeholder 5">
            <a:extLst>
              <a:ext uri="{FF2B5EF4-FFF2-40B4-BE49-F238E27FC236}">
                <a16:creationId xmlns:a16="http://schemas.microsoft.com/office/drawing/2014/main" id="{054411D3-8C80-4361-BBEA-40DD51C73988}"/>
              </a:ext>
            </a:extLst>
          </p:cNvPr>
          <p:cNvSpPr>
            <a:spLocks noGrp="1"/>
          </p:cNvSpPr>
          <p:nvPr>
            <p:ph type="body" sz="quarter" idx="14" hasCustomPrompt="1"/>
          </p:nvPr>
        </p:nvSpPr>
        <p:spPr>
          <a:xfrm>
            <a:off x="460375" y="1587500"/>
            <a:ext cx="7115172" cy="4565358"/>
          </a:xfrm>
          <a:noFill/>
        </p:spPr>
        <p:txBody>
          <a:bodyPr lIns="0" tIns="0" rIns="0" bIns="0" anchor="t">
            <a:noAutofit/>
          </a:bodyPr>
          <a:lstStyle>
            <a:lvl1pPr algn="l">
              <a:lnSpc>
                <a:spcPct val="100000"/>
              </a:lnSpc>
              <a:spcBef>
                <a:spcPts val="800"/>
              </a:spcBef>
              <a:spcAft>
                <a:spcPts val="0"/>
              </a:spcAft>
              <a:defRPr sz="1600" b="0" spc="0" baseline="0">
                <a:solidFill>
                  <a:schemeClr val="bg1"/>
                </a:solidFill>
                <a:latin typeface="+mn-lt"/>
              </a:defRPr>
            </a:lvl1pPr>
          </a:lstStyle>
          <a:p>
            <a:pPr lvl="0"/>
            <a:r>
              <a:rPr lang="en-US"/>
              <a:t>Body text goes here</a:t>
            </a:r>
          </a:p>
        </p:txBody>
      </p:sp>
      <p:grpSp>
        <p:nvGrpSpPr>
          <p:cNvPr id="12" name="Group 11">
            <a:extLst>
              <a:ext uri="{FF2B5EF4-FFF2-40B4-BE49-F238E27FC236}">
                <a16:creationId xmlns:a16="http://schemas.microsoft.com/office/drawing/2014/main" id="{786E4F72-9924-41C6-8D7A-DD023229D8A5}"/>
              </a:ext>
            </a:extLst>
          </p:cNvPr>
          <p:cNvGrpSpPr/>
          <p:nvPr userDrawn="1"/>
        </p:nvGrpSpPr>
        <p:grpSpPr>
          <a:xfrm>
            <a:off x="460375" y="419098"/>
            <a:ext cx="1136566" cy="0"/>
            <a:chOff x="460375" y="2368817"/>
            <a:chExt cx="1136566" cy="0"/>
          </a:xfrm>
        </p:grpSpPr>
        <p:cxnSp>
          <p:nvCxnSpPr>
            <p:cNvPr id="19" name="Straight Connector 18">
              <a:extLst>
                <a:ext uri="{FF2B5EF4-FFF2-40B4-BE49-F238E27FC236}">
                  <a16:creationId xmlns:a16="http://schemas.microsoft.com/office/drawing/2014/main" id="{B8E39A58-1FAA-4360-9B06-A00D4891147C}"/>
                </a:ext>
              </a:extLst>
            </p:cNvPr>
            <p:cNvCxnSpPr>
              <a:cxnSpLocks/>
            </p:cNvCxnSpPr>
            <p:nvPr userDrawn="1"/>
          </p:nvCxnSpPr>
          <p:spPr>
            <a:xfrm flipV="1">
              <a:off x="460375" y="2368817"/>
              <a:ext cx="297346"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FA926E4-0B18-4480-8CCD-C81DBD6BB160}"/>
                </a:ext>
              </a:extLst>
            </p:cNvPr>
            <p:cNvCxnSpPr>
              <a:cxnSpLocks/>
            </p:cNvCxnSpPr>
            <p:nvPr userDrawn="1"/>
          </p:nvCxnSpPr>
          <p:spPr>
            <a:xfrm flipV="1">
              <a:off x="740115" y="2368817"/>
              <a:ext cx="297346" cy="0"/>
            </a:xfrm>
            <a:prstGeom prst="line">
              <a:avLst/>
            </a:prstGeom>
            <a:ln w="22225"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A983C95-8EA3-49F8-87FB-3A9440845D4E}"/>
                </a:ext>
              </a:extLst>
            </p:cNvPr>
            <p:cNvCxnSpPr>
              <a:cxnSpLocks/>
            </p:cNvCxnSpPr>
            <p:nvPr userDrawn="1"/>
          </p:nvCxnSpPr>
          <p:spPr>
            <a:xfrm flipV="1">
              <a:off x="1019855" y="2368817"/>
              <a:ext cx="297346" cy="0"/>
            </a:xfrm>
            <a:prstGeom prst="line">
              <a:avLst/>
            </a:prstGeom>
            <a:ln w="222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96AC265-2D12-4E52-875A-1763B93B12D9}"/>
                </a:ext>
              </a:extLst>
            </p:cNvPr>
            <p:cNvCxnSpPr>
              <a:cxnSpLocks/>
            </p:cNvCxnSpPr>
            <p:nvPr userDrawn="1"/>
          </p:nvCxnSpPr>
          <p:spPr>
            <a:xfrm flipV="1">
              <a:off x="1299595" y="2368817"/>
              <a:ext cx="297346" cy="0"/>
            </a:xfrm>
            <a:prstGeom prst="line">
              <a:avLst/>
            </a:prstGeom>
            <a:ln w="22225" cap="rnd">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3" name="Title 1">
            <a:extLst>
              <a:ext uri="{FF2B5EF4-FFF2-40B4-BE49-F238E27FC236}">
                <a16:creationId xmlns:a16="http://schemas.microsoft.com/office/drawing/2014/main" id="{0FAC2EB6-DBCF-4A05-8941-C200C37356CB}"/>
              </a:ext>
            </a:extLst>
          </p:cNvPr>
          <p:cNvSpPr>
            <a:spLocks noGrp="1"/>
          </p:cNvSpPr>
          <p:nvPr>
            <p:ph type="title" hasCustomPrompt="1"/>
          </p:nvPr>
        </p:nvSpPr>
        <p:spPr>
          <a:xfrm>
            <a:off x="460375" y="543379"/>
            <a:ext cx="7115172" cy="768296"/>
          </a:xfrm>
        </p:spPr>
        <p:txBody>
          <a:bodyPr anchor="t">
            <a:normAutofit/>
          </a:bodyPr>
          <a:lstStyle>
            <a:lvl1pPr>
              <a:lnSpc>
                <a:spcPct val="90000"/>
              </a:lnSpc>
              <a:defRPr sz="3200" kern="0" spc="0" baseline="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1386519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Points Ring Graph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8CFB14A2-48AD-47A1-823C-845D115E8A93}"/>
              </a:ext>
            </a:extLst>
          </p:cNvPr>
          <p:cNvPicPr>
            <a:picLocks noChangeAspect="1"/>
          </p:cNvPicPr>
          <p:nvPr userDrawn="1"/>
        </p:nvPicPr>
        <p:blipFill>
          <a:blip r:embed="rId3"/>
          <a:srcRect/>
          <a:stretch/>
        </p:blipFill>
        <p:spPr>
          <a:xfrm>
            <a:off x="0" y="0"/>
            <a:ext cx="12192000" cy="6858000"/>
          </a:xfrm>
          <a:prstGeom prst="rect">
            <a:avLst/>
          </a:prstGeom>
        </p:spPr>
      </p:pic>
      <p:sp>
        <p:nvSpPr>
          <p:cNvPr id="7" name="Oval 6">
            <a:extLst>
              <a:ext uri="{FF2B5EF4-FFF2-40B4-BE49-F238E27FC236}">
                <a16:creationId xmlns:a16="http://schemas.microsoft.com/office/drawing/2014/main" id="{07A7402E-2C9D-42FA-BF2E-40E5F5A1F9B4}"/>
              </a:ext>
            </a:extLst>
          </p:cNvPr>
          <p:cNvSpPr/>
          <p:nvPr userDrawn="1"/>
        </p:nvSpPr>
        <p:spPr>
          <a:xfrm>
            <a:off x="4634603" y="2494880"/>
            <a:ext cx="2919618" cy="2919618"/>
          </a:xfrm>
          <a:prstGeom prst="ellipse">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84BF5B11-55CE-4ECD-A780-BD7CB36A8640}"/>
              </a:ext>
            </a:extLst>
          </p:cNvPr>
          <p:cNvPicPr>
            <a:picLocks noChangeAspect="1"/>
          </p:cNvPicPr>
          <p:nvPr userDrawn="1"/>
        </p:nvPicPr>
        <p:blipFill>
          <a:blip r:embed="rId4"/>
          <a:stretch>
            <a:fillRect/>
          </a:stretch>
        </p:blipFill>
        <p:spPr>
          <a:xfrm>
            <a:off x="11720900" y="6394503"/>
            <a:ext cx="257348" cy="257348"/>
          </a:xfrm>
          <a:prstGeom prst="rect">
            <a:avLst/>
          </a:prstGeom>
        </p:spPr>
      </p:pic>
      <p:sp>
        <p:nvSpPr>
          <p:cNvPr id="2" name="Arc 1">
            <a:extLst>
              <a:ext uri="{FF2B5EF4-FFF2-40B4-BE49-F238E27FC236}">
                <a16:creationId xmlns:a16="http://schemas.microsoft.com/office/drawing/2014/main" id="{977DB9DF-1866-4557-AC4C-DCAF14B8E9DA}"/>
              </a:ext>
            </a:extLst>
          </p:cNvPr>
          <p:cNvSpPr/>
          <p:nvPr userDrawn="1"/>
        </p:nvSpPr>
        <p:spPr>
          <a:xfrm>
            <a:off x="4019669" y="1879946"/>
            <a:ext cx="4149486" cy="4149486"/>
          </a:xfrm>
          <a:prstGeom prst="arc">
            <a:avLst>
              <a:gd name="adj1" fmla="val 16353873"/>
              <a:gd name="adj2" fmla="val 21463796"/>
            </a:avLst>
          </a:prstGeom>
          <a:ln w="317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a:extLst>
              <a:ext uri="{FF2B5EF4-FFF2-40B4-BE49-F238E27FC236}">
                <a16:creationId xmlns:a16="http://schemas.microsoft.com/office/drawing/2014/main" id="{0113B461-621D-4363-A4D8-A2FBA50A30B7}"/>
              </a:ext>
            </a:extLst>
          </p:cNvPr>
          <p:cNvSpPr/>
          <p:nvPr userDrawn="1"/>
        </p:nvSpPr>
        <p:spPr>
          <a:xfrm flipH="1">
            <a:off x="4019669" y="1879946"/>
            <a:ext cx="4149486" cy="4149486"/>
          </a:xfrm>
          <a:prstGeom prst="arc">
            <a:avLst>
              <a:gd name="adj1" fmla="val 16338503"/>
              <a:gd name="adj2" fmla="val 21398298"/>
            </a:avLst>
          </a:prstGeom>
          <a:ln w="317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75BB855F-9C99-468B-B10A-33619573A6B0}"/>
              </a:ext>
            </a:extLst>
          </p:cNvPr>
          <p:cNvSpPr/>
          <p:nvPr userDrawn="1"/>
        </p:nvSpPr>
        <p:spPr>
          <a:xfrm flipV="1">
            <a:off x="4019669" y="1878183"/>
            <a:ext cx="4149486" cy="4068160"/>
          </a:xfrm>
          <a:prstGeom prst="arc">
            <a:avLst>
              <a:gd name="adj1" fmla="val 16279266"/>
              <a:gd name="adj2" fmla="val 21415707"/>
            </a:avLst>
          </a:prstGeom>
          <a:ln w="317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1C8E798D-2099-4472-9F5B-414FF28C78C7}"/>
              </a:ext>
            </a:extLst>
          </p:cNvPr>
          <p:cNvSpPr/>
          <p:nvPr userDrawn="1"/>
        </p:nvSpPr>
        <p:spPr>
          <a:xfrm flipH="1" flipV="1">
            <a:off x="4019669" y="1878183"/>
            <a:ext cx="4149486" cy="4068160"/>
          </a:xfrm>
          <a:prstGeom prst="arc">
            <a:avLst>
              <a:gd name="adj1" fmla="val 16397298"/>
              <a:gd name="adj2" fmla="val 21426756"/>
            </a:avLst>
          </a:prstGeom>
          <a:ln w="317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a:extLst>
              <a:ext uri="{FF2B5EF4-FFF2-40B4-BE49-F238E27FC236}">
                <a16:creationId xmlns:a16="http://schemas.microsoft.com/office/drawing/2014/main" id="{581AF10C-CECE-46A9-A8C4-C1BB9A4A28B7}"/>
              </a:ext>
            </a:extLst>
          </p:cNvPr>
          <p:cNvSpPr/>
          <p:nvPr userDrawn="1"/>
        </p:nvSpPr>
        <p:spPr>
          <a:xfrm>
            <a:off x="4236646" y="2089170"/>
            <a:ext cx="795914" cy="795914"/>
          </a:xfrm>
          <a:prstGeom prst="ellipse">
            <a:avLst/>
          </a:prstGeom>
          <a:solidFill>
            <a:srgbClr val="181D25"/>
          </a:solidFill>
          <a:ln w="317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en-US">
              <a:solidFill>
                <a:schemeClr val="tx1"/>
              </a:solidFill>
            </a:endParaRPr>
          </a:p>
        </p:txBody>
      </p:sp>
      <p:sp>
        <p:nvSpPr>
          <p:cNvPr id="23" name="Oval 22">
            <a:extLst>
              <a:ext uri="{FF2B5EF4-FFF2-40B4-BE49-F238E27FC236}">
                <a16:creationId xmlns:a16="http://schemas.microsoft.com/office/drawing/2014/main" id="{2E0DDC8A-CE83-4606-BBC6-A665A29BA291}"/>
              </a:ext>
            </a:extLst>
          </p:cNvPr>
          <p:cNvSpPr/>
          <p:nvPr userDrawn="1"/>
        </p:nvSpPr>
        <p:spPr>
          <a:xfrm>
            <a:off x="7159442" y="2089170"/>
            <a:ext cx="795914" cy="795914"/>
          </a:xfrm>
          <a:prstGeom prst="ellipse">
            <a:avLst/>
          </a:prstGeom>
          <a:solidFill>
            <a:srgbClr val="232A37"/>
          </a:solidFill>
          <a:ln w="317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en-US"/>
          </a:p>
        </p:txBody>
      </p:sp>
      <p:sp>
        <p:nvSpPr>
          <p:cNvPr id="27" name="Oval 26">
            <a:extLst>
              <a:ext uri="{FF2B5EF4-FFF2-40B4-BE49-F238E27FC236}">
                <a16:creationId xmlns:a16="http://schemas.microsoft.com/office/drawing/2014/main" id="{D763DE65-EA6E-466F-B1ED-4DDCFCE7E540}"/>
              </a:ext>
            </a:extLst>
          </p:cNvPr>
          <p:cNvSpPr/>
          <p:nvPr userDrawn="1"/>
        </p:nvSpPr>
        <p:spPr>
          <a:xfrm>
            <a:off x="4236646" y="4977150"/>
            <a:ext cx="795914" cy="795914"/>
          </a:xfrm>
          <a:prstGeom prst="ellipse">
            <a:avLst/>
          </a:prstGeom>
          <a:solidFill>
            <a:srgbClr val="191E27"/>
          </a:solidFill>
          <a:ln w="317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en-US"/>
          </a:p>
        </p:txBody>
      </p:sp>
      <p:sp>
        <p:nvSpPr>
          <p:cNvPr id="28" name="Oval 27">
            <a:extLst>
              <a:ext uri="{FF2B5EF4-FFF2-40B4-BE49-F238E27FC236}">
                <a16:creationId xmlns:a16="http://schemas.microsoft.com/office/drawing/2014/main" id="{99534102-689E-4A42-AB73-4B43B756CC0C}"/>
              </a:ext>
            </a:extLst>
          </p:cNvPr>
          <p:cNvSpPr/>
          <p:nvPr userDrawn="1"/>
        </p:nvSpPr>
        <p:spPr>
          <a:xfrm>
            <a:off x="7167062" y="4977150"/>
            <a:ext cx="795914" cy="795914"/>
          </a:xfrm>
          <a:prstGeom prst="ellipse">
            <a:avLst/>
          </a:prstGeom>
          <a:solidFill>
            <a:srgbClr val="222834"/>
          </a:solidFill>
          <a:ln w="317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en-US"/>
          </a:p>
        </p:txBody>
      </p:sp>
      <p:sp>
        <p:nvSpPr>
          <p:cNvPr id="30" name="Text Placeholder 5">
            <a:extLst>
              <a:ext uri="{FF2B5EF4-FFF2-40B4-BE49-F238E27FC236}">
                <a16:creationId xmlns:a16="http://schemas.microsoft.com/office/drawing/2014/main" id="{22769A0A-0F26-461F-AE5B-E0B9C3BB72CB}"/>
              </a:ext>
            </a:extLst>
          </p:cNvPr>
          <p:cNvSpPr>
            <a:spLocks noGrp="1"/>
          </p:cNvSpPr>
          <p:nvPr>
            <p:ph type="body" sz="quarter" idx="10" hasCustomPrompt="1"/>
          </p:nvPr>
        </p:nvSpPr>
        <p:spPr>
          <a:xfrm>
            <a:off x="8366785" y="1608302"/>
            <a:ext cx="3361665" cy="348270"/>
          </a:xfrm>
          <a:noFill/>
        </p:spPr>
        <p:txBody>
          <a:bodyPr lIns="0" tIns="0" rIns="0" bIns="0" anchor="b">
            <a:noAutofit/>
          </a:bodyPr>
          <a:lstStyle>
            <a:lvl1pPr algn="l">
              <a:spcBef>
                <a:spcPts val="800"/>
              </a:spcBef>
              <a:spcAft>
                <a:spcPts val="0"/>
              </a:spcAft>
              <a:defRPr sz="1400" b="0" kern="0" spc="0" baseline="0">
                <a:solidFill>
                  <a:schemeClr val="accent1"/>
                </a:solidFill>
                <a:latin typeface="+mj-lt"/>
              </a:defRPr>
            </a:lvl1pPr>
          </a:lstStyle>
          <a:p>
            <a:pPr lvl="0"/>
            <a:r>
              <a:rPr lang="en-US"/>
              <a:t>Sub-heading goes here</a:t>
            </a:r>
          </a:p>
        </p:txBody>
      </p:sp>
      <p:sp>
        <p:nvSpPr>
          <p:cNvPr id="31" name="Text Placeholder 5">
            <a:extLst>
              <a:ext uri="{FF2B5EF4-FFF2-40B4-BE49-F238E27FC236}">
                <a16:creationId xmlns:a16="http://schemas.microsoft.com/office/drawing/2014/main" id="{55DCB58F-9A2F-436E-BDCE-B8DC00BC2BE5}"/>
              </a:ext>
            </a:extLst>
          </p:cNvPr>
          <p:cNvSpPr>
            <a:spLocks noGrp="1"/>
          </p:cNvSpPr>
          <p:nvPr>
            <p:ph type="body" sz="quarter" idx="12" hasCustomPrompt="1"/>
          </p:nvPr>
        </p:nvSpPr>
        <p:spPr>
          <a:xfrm>
            <a:off x="8366785" y="2153231"/>
            <a:ext cx="3361665" cy="962302"/>
          </a:xfrm>
          <a:noFill/>
        </p:spPr>
        <p:txBody>
          <a:bodyPr lIns="0" tIns="0" rIns="0" bIns="0" anchor="t">
            <a:noAutofit/>
          </a:bodyPr>
          <a:lstStyle>
            <a:lvl1pPr algn="l">
              <a:lnSpc>
                <a:spcPct val="100000"/>
              </a:lnSpc>
              <a:spcBef>
                <a:spcPts val="800"/>
              </a:spcBef>
              <a:spcAft>
                <a:spcPts val="0"/>
              </a:spcAft>
              <a:defRPr sz="1200" b="0" spc="0" baseline="0">
                <a:solidFill>
                  <a:schemeClr val="bg1"/>
                </a:solidFill>
                <a:latin typeface="+mn-lt"/>
              </a:defRPr>
            </a:lvl1pPr>
          </a:lstStyle>
          <a:p>
            <a:pPr lvl="0"/>
            <a:r>
              <a:rPr lang="en-US"/>
              <a:t>Body text goes here</a:t>
            </a:r>
          </a:p>
        </p:txBody>
      </p:sp>
      <p:cxnSp>
        <p:nvCxnSpPr>
          <p:cNvPr id="32" name="Straight Connector 48">
            <a:extLst>
              <a:ext uri="{FF2B5EF4-FFF2-40B4-BE49-F238E27FC236}">
                <a16:creationId xmlns:a16="http://schemas.microsoft.com/office/drawing/2014/main" id="{C06A094D-5A25-422E-8149-344274DF548D}"/>
              </a:ext>
            </a:extLst>
          </p:cNvPr>
          <p:cNvCxnSpPr>
            <a:cxnSpLocks/>
          </p:cNvCxnSpPr>
          <p:nvPr userDrawn="1"/>
        </p:nvCxnSpPr>
        <p:spPr>
          <a:xfrm>
            <a:off x="8366786" y="2048245"/>
            <a:ext cx="338230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5">
            <a:extLst>
              <a:ext uri="{FF2B5EF4-FFF2-40B4-BE49-F238E27FC236}">
                <a16:creationId xmlns:a16="http://schemas.microsoft.com/office/drawing/2014/main" id="{300C5F38-1CE1-4F4B-A133-0FA19E2582A8}"/>
              </a:ext>
            </a:extLst>
          </p:cNvPr>
          <p:cNvSpPr>
            <a:spLocks noGrp="1"/>
          </p:cNvSpPr>
          <p:nvPr>
            <p:ph type="body" sz="quarter" idx="13" hasCustomPrompt="1"/>
          </p:nvPr>
        </p:nvSpPr>
        <p:spPr>
          <a:xfrm>
            <a:off x="8366785" y="4777615"/>
            <a:ext cx="3382303" cy="348270"/>
          </a:xfrm>
          <a:noFill/>
        </p:spPr>
        <p:txBody>
          <a:bodyPr lIns="0" tIns="0" rIns="0" bIns="0" anchor="b">
            <a:noAutofit/>
          </a:bodyPr>
          <a:lstStyle>
            <a:lvl1pPr algn="l">
              <a:spcBef>
                <a:spcPts val="800"/>
              </a:spcBef>
              <a:spcAft>
                <a:spcPts val="0"/>
              </a:spcAft>
              <a:defRPr sz="1400" b="0" kern="0" spc="0" baseline="0">
                <a:solidFill>
                  <a:schemeClr val="accent1"/>
                </a:solidFill>
                <a:latin typeface="+mj-lt"/>
              </a:defRPr>
            </a:lvl1pPr>
          </a:lstStyle>
          <a:p>
            <a:pPr lvl="0"/>
            <a:r>
              <a:rPr lang="en-US"/>
              <a:t>Sub-heading goes here</a:t>
            </a:r>
          </a:p>
        </p:txBody>
      </p:sp>
      <p:sp>
        <p:nvSpPr>
          <p:cNvPr id="38" name="Text Placeholder 5">
            <a:extLst>
              <a:ext uri="{FF2B5EF4-FFF2-40B4-BE49-F238E27FC236}">
                <a16:creationId xmlns:a16="http://schemas.microsoft.com/office/drawing/2014/main" id="{CAA59103-E563-4D76-9BB7-F2CD0F19849B}"/>
              </a:ext>
            </a:extLst>
          </p:cNvPr>
          <p:cNvSpPr>
            <a:spLocks noGrp="1"/>
          </p:cNvSpPr>
          <p:nvPr>
            <p:ph type="body" sz="quarter" idx="14" hasCustomPrompt="1"/>
          </p:nvPr>
        </p:nvSpPr>
        <p:spPr>
          <a:xfrm>
            <a:off x="8366785" y="5322544"/>
            <a:ext cx="3382303" cy="962302"/>
          </a:xfrm>
          <a:noFill/>
        </p:spPr>
        <p:txBody>
          <a:bodyPr lIns="0" tIns="0" rIns="0" bIns="0" anchor="t">
            <a:noAutofit/>
          </a:bodyPr>
          <a:lstStyle>
            <a:lvl1pPr algn="l">
              <a:lnSpc>
                <a:spcPct val="100000"/>
              </a:lnSpc>
              <a:spcBef>
                <a:spcPts val="800"/>
              </a:spcBef>
              <a:spcAft>
                <a:spcPts val="0"/>
              </a:spcAft>
              <a:defRPr sz="1200" b="0" spc="0" baseline="0">
                <a:solidFill>
                  <a:schemeClr val="bg1"/>
                </a:solidFill>
                <a:latin typeface="+mn-lt"/>
              </a:defRPr>
            </a:lvl1pPr>
          </a:lstStyle>
          <a:p>
            <a:pPr lvl="0"/>
            <a:r>
              <a:rPr lang="en-US"/>
              <a:t>Body text goes here</a:t>
            </a:r>
          </a:p>
        </p:txBody>
      </p:sp>
      <p:cxnSp>
        <p:nvCxnSpPr>
          <p:cNvPr id="39" name="Straight Connector 48">
            <a:extLst>
              <a:ext uri="{FF2B5EF4-FFF2-40B4-BE49-F238E27FC236}">
                <a16:creationId xmlns:a16="http://schemas.microsoft.com/office/drawing/2014/main" id="{5EC93F3C-F190-4EA7-9359-B780F6D8CD69}"/>
              </a:ext>
            </a:extLst>
          </p:cNvPr>
          <p:cNvCxnSpPr>
            <a:cxnSpLocks/>
          </p:cNvCxnSpPr>
          <p:nvPr userDrawn="1"/>
        </p:nvCxnSpPr>
        <p:spPr>
          <a:xfrm>
            <a:off x="8366786" y="5217558"/>
            <a:ext cx="337112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 Placeholder 5">
            <a:extLst>
              <a:ext uri="{FF2B5EF4-FFF2-40B4-BE49-F238E27FC236}">
                <a16:creationId xmlns:a16="http://schemas.microsoft.com/office/drawing/2014/main" id="{0013BBAA-E50B-45BD-B663-3D16538F3851}"/>
              </a:ext>
            </a:extLst>
          </p:cNvPr>
          <p:cNvSpPr>
            <a:spLocks noGrp="1"/>
          </p:cNvSpPr>
          <p:nvPr>
            <p:ph type="body" sz="quarter" idx="15" hasCustomPrompt="1"/>
          </p:nvPr>
        </p:nvSpPr>
        <p:spPr>
          <a:xfrm>
            <a:off x="471278" y="1608302"/>
            <a:ext cx="3342212" cy="348270"/>
          </a:xfrm>
          <a:noFill/>
        </p:spPr>
        <p:txBody>
          <a:bodyPr lIns="0" tIns="0" rIns="0" bIns="0" anchor="b">
            <a:noAutofit/>
          </a:bodyPr>
          <a:lstStyle>
            <a:lvl1pPr algn="r">
              <a:spcBef>
                <a:spcPts val="800"/>
              </a:spcBef>
              <a:spcAft>
                <a:spcPts val="0"/>
              </a:spcAft>
              <a:defRPr sz="1400" b="0" kern="0" spc="0" baseline="0">
                <a:solidFill>
                  <a:schemeClr val="accent1"/>
                </a:solidFill>
                <a:latin typeface="+mj-lt"/>
              </a:defRPr>
            </a:lvl1pPr>
          </a:lstStyle>
          <a:p>
            <a:pPr lvl="0"/>
            <a:r>
              <a:rPr lang="en-US"/>
              <a:t>Sub-heading goes here</a:t>
            </a:r>
          </a:p>
        </p:txBody>
      </p:sp>
      <p:sp>
        <p:nvSpPr>
          <p:cNvPr id="42" name="Text Placeholder 5">
            <a:extLst>
              <a:ext uri="{FF2B5EF4-FFF2-40B4-BE49-F238E27FC236}">
                <a16:creationId xmlns:a16="http://schemas.microsoft.com/office/drawing/2014/main" id="{EC904D03-7418-4C92-B5D1-A4CC3BC1C458}"/>
              </a:ext>
            </a:extLst>
          </p:cNvPr>
          <p:cNvSpPr>
            <a:spLocks noGrp="1"/>
          </p:cNvSpPr>
          <p:nvPr>
            <p:ph type="body" sz="quarter" idx="16" hasCustomPrompt="1"/>
          </p:nvPr>
        </p:nvSpPr>
        <p:spPr>
          <a:xfrm>
            <a:off x="471278" y="2153231"/>
            <a:ext cx="3342212" cy="962302"/>
          </a:xfrm>
          <a:noFill/>
        </p:spPr>
        <p:txBody>
          <a:bodyPr lIns="0" tIns="0" rIns="0" bIns="0" anchor="t">
            <a:noAutofit/>
          </a:bodyPr>
          <a:lstStyle>
            <a:lvl1pPr algn="r">
              <a:lnSpc>
                <a:spcPct val="100000"/>
              </a:lnSpc>
              <a:spcBef>
                <a:spcPts val="800"/>
              </a:spcBef>
              <a:spcAft>
                <a:spcPts val="0"/>
              </a:spcAft>
              <a:defRPr sz="1200" b="0" spc="0" baseline="0">
                <a:solidFill>
                  <a:schemeClr val="bg1"/>
                </a:solidFill>
                <a:latin typeface="+mn-lt"/>
              </a:defRPr>
            </a:lvl1pPr>
          </a:lstStyle>
          <a:p>
            <a:pPr lvl="0"/>
            <a:r>
              <a:rPr lang="en-US"/>
              <a:t>Body text goes here</a:t>
            </a:r>
          </a:p>
        </p:txBody>
      </p:sp>
      <p:cxnSp>
        <p:nvCxnSpPr>
          <p:cNvPr id="43" name="Straight Connector 48">
            <a:extLst>
              <a:ext uri="{FF2B5EF4-FFF2-40B4-BE49-F238E27FC236}">
                <a16:creationId xmlns:a16="http://schemas.microsoft.com/office/drawing/2014/main" id="{C40F7283-2EC4-456F-B5BC-6B51A7FB77EB}"/>
              </a:ext>
            </a:extLst>
          </p:cNvPr>
          <p:cNvCxnSpPr>
            <a:cxnSpLocks/>
          </p:cNvCxnSpPr>
          <p:nvPr userDrawn="1"/>
        </p:nvCxnSpPr>
        <p:spPr>
          <a:xfrm>
            <a:off x="460374" y="2048245"/>
            <a:ext cx="3353283" cy="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 Placeholder 5">
            <a:extLst>
              <a:ext uri="{FF2B5EF4-FFF2-40B4-BE49-F238E27FC236}">
                <a16:creationId xmlns:a16="http://schemas.microsoft.com/office/drawing/2014/main" id="{049A497E-49A9-4F18-8A76-8A8B07268572}"/>
              </a:ext>
            </a:extLst>
          </p:cNvPr>
          <p:cNvSpPr>
            <a:spLocks noGrp="1"/>
          </p:cNvSpPr>
          <p:nvPr>
            <p:ph type="body" sz="quarter" idx="17" hasCustomPrompt="1"/>
          </p:nvPr>
        </p:nvSpPr>
        <p:spPr>
          <a:xfrm>
            <a:off x="471278" y="4777615"/>
            <a:ext cx="3342212" cy="348270"/>
          </a:xfrm>
          <a:noFill/>
        </p:spPr>
        <p:txBody>
          <a:bodyPr lIns="0" tIns="0" rIns="0" bIns="0" anchor="b">
            <a:noAutofit/>
          </a:bodyPr>
          <a:lstStyle>
            <a:lvl1pPr algn="r">
              <a:spcBef>
                <a:spcPts val="800"/>
              </a:spcBef>
              <a:spcAft>
                <a:spcPts val="0"/>
              </a:spcAft>
              <a:defRPr sz="1400" b="0" kern="0" spc="0" baseline="0">
                <a:solidFill>
                  <a:schemeClr val="accent1"/>
                </a:solidFill>
                <a:latin typeface="+mj-lt"/>
              </a:defRPr>
            </a:lvl1pPr>
          </a:lstStyle>
          <a:p>
            <a:pPr lvl="0"/>
            <a:r>
              <a:rPr lang="en-US"/>
              <a:t>Sub-heading goes here</a:t>
            </a:r>
          </a:p>
        </p:txBody>
      </p:sp>
      <p:sp>
        <p:nvSpPr>
          <p:cNvPr id="45" name="Text Placeholder 5">
            <a:extLst>
              <a:ext uri="{FF2B5EF4-FFF2-40B4-BE49-F238E27FC236}">
                <a16:creationId xmlns:a16="http://schemas.microsoft.com/office/drawing/2014/main" id="{5AF55915-8CD0-49CE-BE45-3356198D1398}"/>
              </a:ext>
            </a:extLst>
          </p:cNvPr>
          <p:cNvSpPr>
            <a:spLocks noGrp="1"/>
          </p:cNvSpPr>
          <p:nvPr>
            <p:ph type="body" sz="quarter" idx="18" hasCustomPrompt="1"/>
          </p:nvPr>
        </p:nvSpPr>
        <p:spPr>
          <a:xfrm>
            <a:off x="471278" y="5322544"/>
            <a:ext cx="3342212" cy="962302"/>
          </a:xfrm>
          <a:noFill/>
        </p:spPr>
        <p:txBody>
          <a:bodyPr lIns="0" tIns="0" rIns="0" bIns="0" anchor="t">
            <a:noAutofit/>
          </a:bodyPr>
          <a:lstStyle>
            <a:lvl1pPr algn="r">
              <a:lnSpc>
                <a:spcPct val="100000"/>
              </a:lnSpc>
              <a:spcBef>
                <a:spcPts val="800"/>
              </a:spcBef>
              <a:spcAft>
                <a:spcPts val="0"/>
              </a:spcAft>
              <a:defRPr sz="1200" b="0" spc="0" baseline="0">
                <a:solidFill>
                  <a:schemeClr val="bg1"/>
                </a:solidFill>
                <a:latin typeface="+mn-lt"/>
              </a:defRPr>
            </a:lvl1pPr>
          </a:lstStyle>
          <a:p>
            <a:pPr lvl="0"/>
            <a:r>
              <a:rPr lang="en-US"/>
              <a:t>Body text goes here</a:t>
            </a:r>
          </a:p>
        </p:txBody>
      </p:sp>
      <p:cxnSp>
        <p:nvCxnSpPr>
          <p:cNvPr id="46" name="Straight Connector 48">
            <a:extLst>
              <a:ext uri="{FF2B5EF4-FFF2-40B4-BE49-F238E27FC236}">
                <a16:creationId xmlns:a16="http://schemas.microsoft.com/office/drawing/2014/main" id="{783035A7-F537-4B95-ACD4-98E45D2EB97A}"/>
              </a:ext>
            </a:extLst>
          </p:cNvPr>
          <p:cNvCxnSpPr>
            <a:cxnSpLocks/>
          </p:cNvCxnSpPr>
          <p:nvPr userDrawn="1"/>
        </p:nvCxnSpPr>
        <p:spPr>
          <a:xfrm>
            <a:off x="460374" y="5217558"/>
            <a:ext cx="3353283" cy="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Text Placeholder 5">
            <a:extLst>
              <a:ext uri="{FF2B5EF4-FFF2-40B4-BE49-F238E27FC236}">
                <a16:creationId xmlns:a16="http://schemas.microsoft.com/office/drawing/2014/main" id="{3463D7D9-0EEB-49F7-AACA-31B641CF57F9}"/>
              </a:ext>
            </a:extLst>
          </p:cNvPr>
          <p:cNvSpPr>
            <a:spLocks noGrp="1"/>
          </p:cNvSpPr>
          <p:nvPr>
            <p:ph type="body" sz="quarter" idx="19" hasCustomPrompt="1"/>
          </p:nvPr>
        </p:nvSpPr>
        <p:spPr>
          <a:xfrm>
            <a:off x="4888300" y="3026340"/>
            <a:ext cx="2412224" cy="1856698"/>
          </a:xfrm>
          <a:noFill/>
        </p:spPr>
        <p:txBody>
          <a:bodyPr lIns="0" tIns="0" rIns="0" bIns="91440" anchor="ctr">
            <a:noAutofit/>
          </a:bodyPr>
          <a:lstStyle>
            <a:lvl1pPr algn="ctr">
              <a:spcBef>
                <a:spcPts val="800"/>
              </a:spcBef>
              <a:spcAft>
                <a:spcPts val="0"/>
              </a:spcAft>
              <a:defRPr sz="2800" b="0" spc="200" baseline="0">
                <a:solidFill>
                  <a:schemeClr val="bg1"/>
                </a:solidFill>
                <a:latin typeface="+mj-lt"/>
              </a:defRPr>
            </a:lvl1pPr>
          </a:lstStyle>
          <a:p>
            <a:pPr lvl="0"/>
            <a:r>
              <a:rPr lang="en-US"/>
              <a:t>Heading goes here</a:t>
            </a:r>
          </a:p>
        </p:txBody>
      </p:sp>
      <p:grpSp>
        <p:nvGrpSpPr>
          <p:cNvPr id="34" name="Group 33">
            <a:extLst>
              <a:ext uri="{FF2B5EF4-FFF2-40B4-BE49-F238E27FC236}">
                <a16:creationId xmlns:a16="http://schemas.microsoft.com/office/drawing/2014/main" id="{E658B088-3C54-42CA-9B76-0DEB8088C998}"/>
              </a:ext>
            </a:extLst>
          </p:cNvPr>
          <p:cNvGrpSpPr/>
          <p:nvPr userDrawn="1"/>
        </p:nvGrpSpPr>
        <p:grpSpPr>
          <a:xfrm>
            <a:off x="460375" y="419098"/>
            <a:ext cx="1136566" cy="0"/>
            <a:chOff x="460375" y="2368817"/>
            <a:chExt cx="1136566" cy="0"/>
          </a:xfrm>
        </p:grpSpPr>
        <p:cxnSp>
          <p:nvCxnSpPr>
            <p:cNvPr id="35" name="Straight Connector 34">
              <a:extLst>
                <a:ext uri="{FF2B5EF4-FFF2-40B4-BE49-F238E27FC236}">
                  <a16:creationId xmlns:a16="http://schemas.microsoft.com/office/drawing/2014/main" id="{D4AF337E-A5E7-4C30-9EFB-4ECA51128F3B}"/>
                </a:ext>
              </a:extLst>
            </p:cNvPr>
            <p:cNvCxnSpPr>
              <a:cxnSpLocks/>
            </p:cNvCxnSpPr>
            <p:nvPr userDrawn="1"/>
          </p:nvCxnSpPr>
          <p:spPr>
            <a:xfrm flipV="1">
              <a:off x="460375" y="2368817"/>
              <a:ext cx="297346"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72328FD-0EC7-41EC-B18F-81364FD0AB24}"/>
                </a:ext>
              </a:extLst>
            </p:cNvPr>
            <p:cNvCxnSpPr>
              <a:cxnSpLocks/>
            </p:cNvCxnSpPr>
            <p:nvPr userDrawn="1"/>
          </p:nvCxnSpPr>
          <p:spPr>
            <a:xfrm flipV="1">
              <a:off x="740115" y="2368817"/>
              <a:ext cx="297346" cy="0"/>
            </a:xfrm>
            <a:prstGeom prst="line">
              <a:avLst/>
            </a:prstGeom>
            <a:ln w="22225"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2B72E68-42B2-4453-8072-FD875AB37E6E}"/>
                </a:ext>
              </a:extLst>
            </p:cNvPr>
            <p:cNvCxnSpPr>
              <a:cxnSpLocks/>
            </p:cNvCxnSpPr>
            <p:nvPr userDrawn="1"/>
          </p:nvCxnSpPr>
          <p:spPr>
            <a:xfrm flipV="1">
              <a:off x="1019855" y="2368817"/>
              <a:ext cx="297346" cy="0"/>
            </a:xfrm>
            <a:prstGeom prst="line">
              <a:avLst/>
            </a:prstGeom>
            <a:ln w="222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C2CB7B1-C461-4924-8680-BFFF4BEF5FF5}"/>
                </a:ext>
              </a:extLst>
            </p:cNvPr>
            <p:cNvCxnSpPr>
              <a:cxnSpLocks/>
            </p:cNvCxnSpPr>
            <p:nvPr userDrawn="1"/>
          </p:nvCxnSpPr>
          <p:spPr>
            <a:xfrm flipV="1">
              <a:off x="1299595" y="2368817"/>
              <a:ext cx="297346" cy="0"/>
            </a:xfrm>
            <a:prstGeom prst="line">
              <a:avLst/>
            </a:prstGeom>
            <a:ln w="22225" cap="rnd">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5" name="Title 1">
            <a:extLst>
              <a:ext uri="{FF2B5EF4-FFF2-40B4-BE49-F238E27FC236}">
                <a16:creationId xmlns:a16="http://schemas.microsoft.com/office/drawing/2014/main" id="{F1D4C814-BCED-46D2-A8D2-F4B6CA8D7B3F}"/>
              </a:ext>
            </a:extLst>
          </p:cNvPr>
          <p:cNvSpPr>
            <a:spLocks noGrp="1"/>
          </p:cNvSpPr>
          <p:nvPr>
            <p:ph type="title" hasCustomPrompt="1"/>
          </p:nvPr>
        </p:nvSpPr>
        <p:spPr>
          <a:xfrm>
            <a:off x="460375" y="543379"/>
            <a:ext cx="11268076" cy="768296"/>
          </a:xfrm>
        </p:spPr>
        <p:txBody>
          <a:bodyPr anchor="t">
            <a:normAutofit/>
          </a:bodyPr>
          <a:lstStyle>
            <a:lvl1pPr>
              <a:lnSpc>
                <a:spcPct val="90000"/>
              </a:lnSpc>
              <a:defRPr sz="3200" kern="0" spc="0" baseline="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57867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row with ic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Object 2" descr="preencoded.png">
            <a:extLst>
              <a:ext uri="{FF2B5EF4-FFF2-40B4-BE49-F238E27FC236}">
                <a16:creationId xmlns:a16="http://schemas.microsoft.com/office/drawing/2014/main" id="{619A8FA1-0C40-4308-8573-0DF7979E7F5F}"/>
              </a:ext>
            </a:extLst>
          </p:cNvPr>
          <p:cNvPicPr>
            <a:picLocks noChangeAspect="1"/>
          </p:cNvPicPr>
          <p:nvPr userDrawn="1"/>
        </p:nvPicPr>
        <p:blipFill>
          <a:blip r:embed="rId3"/>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82080553-92FD-4114-BFAE-E4C03BFDB7E7}"/>
              </a:ext>
            </a:extLst>
          </p:cNvPr>
          <p:cNvPicPr>
            <a:picLocks noChangeAspect="1"/>
          </p:cNvPicPr>
          <p:nvPr userDrawn="1"/>
        </p:nvPicPr>
        <p:blipFill>
          <a:blip r:embed="rId4"/>
          <a:stretch>
            <a:fillRect/>
          </a:stretch>
        </p:blipFill>
        <p:spPr>
          <a:xfrm>
            <a:off x="11720900" y="6394503"/>
            <a:ext cx="257348" cy="257348"/>
          </a:xfrm>
          <a:prstGeom prst="rect">
            <a:avLst/>
          </a:prstGeom>
        </p:spPr>
      </p:pic>
      <p:sp>
        <p:nvSpPr>
          <p:cNvPr id="9" name="Text Placeholder 5">
            <a:extLst>
              <a:ext uri="{FF2B5EF4-FFF2-40B4-BE49-F238E27FC236}">
                <a16:creationId xmlns:a16="http://schemas.microsoft.com/office/drawing/2014/main" id="{1EC06392-BC59-4E34-BA5E-3FE8D1F57DC7}"/>
              </a:ext>
            </a:extLst>
          </p:cNvPr>
          <p:cNvSpPr>
            <a:spLocks noGrp="1"/>
          </p:cNvSpPr>
          <p:nvPr>
            <p:ph type="body" sz="quarter" idx="14" hasCustomPrompt="1"/>
          </p:nvPr>
        </p:nvSpPr>
        <p:spPr>
          <a:xfrm>
            <a:off x="1371600" y="1587499"/>
            <a:ext cx="10356849" cy="794095"/>
          </a:xfrm>
          <a:noFill/>
        </p:spPr>
        <p:txBody>
          <a:bodyPr lIns="0" tIns="0" rIns="0" bIns="0" anchor="ctr">
            <a:noAutofit/>
          </a:bodyPr>
          <a:lstStyle>
            <a:lvl1pPr algn="l">
              <a:lnSpc>
                <a:spcPct val="100000"/>
              </a:lnSpc>
              <a:spcBef>
                <a:spcPts val="800"/>
              </a:spcBef>
              <a:spcAft>
                <a:spcPts val="0"/>
              </a:spcAft>
              <a:defRPr sz="1600" b="0" spc="0" baseline="0">
                <a:solidFill>
                  <a:schemeClr val="bg1"/>
                </a:solidFill>
                <a:latin typeface="+mn-lt"/>
              </a:defRPr>
            </a:lvl1pPr>
          </a:lstStyle>
          <a:p>
            <a:pPr lvl="0"/>
            <a:r>
              <a:rPr lang="en-US"/>
              <a:t>Body text goes here</a:t>
            </a:r>
          </a:p>
        </p:txBody>
      </p:sp>
      <p:sp>
        <p:nvSpPr>
          <p:cNvPr id="10" name="Text Placeholder 5">
            <a:extLst>
              <a:ext uri="{FF2B5EF4-FFF2-40B4-BE49-F238E27FC236}">
                <a16:creationId xmlns:a16="http://schemas.microsoft.com/office/drawing/2014/main" id="{51016DB0-B825-4B45-9474-78BFDDC4255F}"/>
              </a:ext>
            </a:extLst>
          </p:cNvPr>
          <p:cNvSpPr>
            <a:spLocks noGrp="1"/>
          </p:cNvSpPr>
          <p:nvPr>
            <p:ph type="body" sz="quarter" idx="15" hasCustomPrompt="1"/>
          </p:nvPr>
        </p:nvSpPr>
        <p:spPr>
          <a:xfrm>
            <a:off x="1371600" y="2566107"/>
            <a:ext cx="10356849" cy="794095"/>
          </a:xfrm>
          <a:noFill/>
        </p:spPr>
        <p:txBody>
          <a:bodyPr lIns="0" tIns="0" rIns="0" bIns="0" anchor="ctr">
            <a:noAutofit/>
          </a:bodyPr>
          <a:lstStyle>
            <a:lvl1pPr algn="l">
              <a:lnSpc>
                <a:spcPct val="100000"/>
              </a:lnSpc>
              <a:spcBef>
                <a:spcPts val="800"/>
              </a:spcBef>
              <a:spcAft>
                <a:spcPts val="0"/>
              </a:spcAft>
              <a:defRPr sz="1600" b="0" spc="0" baseline="0">
                <a:solidFill>
                  <a:schemeClr val="bg1"/>
                </a:solidFill>
                <a:latin typeface="+mn-lt"/>
              </a:defRPr>
            </a:lvl1pPr>
          </a:lstStyle>
          <a:p>
            <a:pPr lvl="0"/>
            <a:r>
              <a:rPr lang="en-US"/>
              <a:t>Body text goes here</a:t>
            </a:r>
          </a:p>
        </p:txBody>
      </p:sp>
      <p:sp>
        <p:nvSpPr>
          <p:cNvPr id="11" name="Text Placeholder 5">
            <a:extLst>
              <a:ext uri="{FF2B5EF4-FFF2-40B4-BE49-F238E27FC236}">
                <a16:creationId xmlns:a16="http://schemas.microsoft.com/office/drawing/2014/main" id="{579963DB-97C4-46E4-9434-CF6D25B825B0}"/>
              </a:ext>
            </a:extLst>
          </p:cNvPr>
          <p:cNvSpPr>
            <a:spLocks noGrp="1"/>
          </p:cNvSpPr>
          <p:nvPr>
            <p:ph type="body" sz="quarter" idx="16" hasCustomPrompt="1"/>
          </p:nvPr>
        </p:nvSpPr>
        <p:spPr>
          <a:xfrm>
            <a:off x="1371600" y="3544715"/>
            <a:ext cx="10356849" cy="794095"/>
          </a:xfrm>
          <a:noFill/>
        </p:spPr>
        <p:txBody>
          <a:bodyPr lIns="0" tIns="0" rIns="0" bIns="0" anchor="ctr">
            <a:noAutofit/>
          </a:bodyPr>
          <a:lstStyle>
            <a:lvl1pPr algn="l">
              <a:lnSpc>
                <a:spcPct val="100000"/>
              </a:lnSpc>
              <a:spcBef>
                <a:spcPts val="800"/>
              </a:spcBef>
              <a:spcAft>
                <a:spcPts val="0"/>
              </a:spcAft>
              <a:defRPr sz="1600" b="0" spc="0" baseline="0">
                <a:solidFill>
                  <a:schemeClr val="bg1"/>
                </a:solidFill>
                <a:latin typeface="+mn-lt"/>
              </a:defRPr>
            </a:lvl1pPr>
          </a:lstStyle>
          <a:p>
            <a:pPr lvl="0"/>
            <a:r>
              <a:rPr lang="en-US"/>
              <a:t>Body text goes here</a:t>
            </a:r>
          </a:p>
        </p:txBody>
      </p:sp>
      <p:sp>
        <p:nvSpPr>
          <p:cNvPr id="12" name="Text Placeholder 5">
            <a:extLst>
              <a:ext uri="{FF2B5EF4-FFF2-40B4-BE49-F238E27FC236}">
                <a16:creationId xmlns:a16="http://schemas.microsoft.com/office/drawing/2014/main" id="{CF465484-2928-413D-B6F7-98613E855B29}"/>
              </a:ext>
            </a:extLst>
          </p:cNvPr>
          <p:cNvSpPr>
            <a:spLocks noGrp="1"/>
          </p:cNvSpPr>
          <p:nvPr>
            <p:ph type="body" sz="quarter" idx="17" hasCustomPrompt="1"/>
          </p:nvPr>
        </p:nvSpPr>
        <p:spPr>
          <a:xfrm>
            <a:off x="1371600" y="4523323"/>
            <a:ext cx="10356849" cy="794095"/>
          </a:xfrm>
          <a:noFill/>
        </p:spPr>
        <p:txBody>
          <a:bodyPr lIns="0" tIns="0" rIns="0" bIns="0" anchor="ctr">
            <a:noAutofit/>
          </a:bodyPr>
          <a:lstStyle>
            <a:lvl1pPr algn="l">
              <a:lnSpc>
                <a:spcPct val="100000"/>
              </a:lnSpc>
              <a:spcBef>
                <a:spcPts val="800"/>
              </a:spcBef>
              <a:spcAft>
                <a:spcPts val="0"/>
              </a:spcAft>
              <a:defRPr sz="1600" b="0" spc="0" baseline="0">
                <a:solidFill>
                  <a:schemeClr val="bg1"/>
                </a:solidFill>
                <a:latin typeface="+mn-lt"/>
              </a:defRPr>
            </a:lvl1pPr>
          </a:lstStyle>
          <a:p>
            <a:pPr lvl="0"/>
            <a:r>
              <a:rPr lang="en-US"/>
              <a:t>Body text goes here</a:t>
            </a:r>
          </a:p>
        </p:txBody>
      </p:sp>
      <p:sp>
        <p:nvSpPr>
          <p:cNvPr id="18" name="Text Placeholder 5">
            <a:extLst>
              <a:ext uri="{FF2B5EF4-FFF2-40B4-BE49-F238E27FC236}">
                <a16:creationId xmlns:a16="http://schemas.microsoft.com/office/drawing/2014/main" id="{44327769-F378-485E-9F3C-9B843C1BFB83}"/>
              </a:ext>
            </a:extLst>
          </p:cNvPr>
          <p:cNvSpPr>
            <a:spLocks noGrp="1"/>
          </p:cNvSpPr>
          <p:nvPr>
            <p:ph type="body" sz="quarter" idx="18" hasCustomPrompt="1"/>
          </p:nvPr>
        </p:nvSpPr>
        <p:spPr>
          <a:xfrm>
            <a:off x="1371600" y="5501930"/>
            <a:ext cx="10356849" cy="794095"/>
          </a:xfrm>
          <a:noFill/>
        </p:spPr>
        <p:txBody>
          <a:bodyPr lIns="0" tIns="0" rIns="0" bIns="0" anchor="ctr">
            <a:noAutofit/>
          </a:bodyPr>
          <a:lstStyle>
            <a:lvl1pPr algn="l">
              <a:lnSpc>
                <a:spcPct val="100000"/>
              </a:lnSpc>
              <a:spcBef>
                <a:spcPts val="800"/>
              </a:spcBef>
              <a:spcAft>
                <a:spcPts val="0"/>
              </a:spcAft>
              <a:defRPr sz="1600" b="0" spc="0" baseline="0">
                <a:solidFill>
                  <a:schemeClr val="bg1"/>
                </a:solidFill>
                <a:latin typeface="+mn-lt"/>
              </a:defRPr>
            </a:lvl1pPr>
          </a:lstStyle>
          <a:p>
            <a:pPr lvl="0"/>
            <a:r>
              <a:rPr lang="en-US"/>
              <a:t>Body text goes here</a:t>
            </a:r>
          </a:p>
        </p:txBody>
      </p:sp>
      <p:sp>
        <p:nvSpPr>
          <p:cNvPr id="6" name="Picture Placeholder 5">
            <a:extLst>
              <a:ext uri="{FF2B5EF4-FFF2-40B4-BE49-F238E27FC236}">
                <a16:creationId xmlns:a16="http://schemas.microsoft.com/office/drawing/2014/main" id="{27458034-E4BE-4394-A816-2F04B853051C}"/>
              </a:ext>
            </a:extLst>
          </p:cNvPr>
          <p:cNvSpPr>
            <a:spLocks noGrp="1"/>
          </p:cNvSpPr>
          <p:nvPr>
            <p:ph type="pic" sz="quarter" idx="19" hasCustomPrompt="1"/>
          </p:nvPr>
        </p:nvSpPr>
        <p:spPr>
          <a:xfrm>
            <a:off x="523307" y="1699706"/>
            <a:ext cx="569688" cy="569684"/>
          </a:xfrm>
        </p:spPr>
        <p:txBody>
          <a:bodyPr anchor="ctr">
            <a:normAutofit/>
          </a:bodyPr>
          <a:lstStyle>
            <a:lvl1pPr algn="ctr">
              <a:defRPr sz="900"/>
            </a:lvl1pPr>
          </a:lstStyle>
          <a:p>
            <a:r>
              <a:rPr lang="en-US"/>
              <a:t>Icon Placeholder</a:t>
            </a:r>
          </a:p>
        </p:txBody>
      </p:sp>
      <p:sp>
        <p:nvSpPr>
          <p:cNvPr id="23" name="Picture Placeholder 5">
            <a:extLst>
              <a:ext uri="{FF2B5EF4-FFF2-40B4-BE49-F238E27FC236}">
                <a16:creationId xmlns:a16="http://schemas.microsoft.com/office/drawing/2014/main" id="{CC6271D7-26F9-4F92-B4CD-6C94B3137813}"/>
              </a:ext>
            </a:extLst>
          </p:cNvPr>
          <p:cNvSpPr>
            <a:spLocks noGrp="1"/>
          </p:cNvSpPr>
          <p:nvPr>
            <p:ph type="pic" sz="quarter" idx="20" hasCustomPrompt="1"/>
          </p:nvPr>
        </p:nvSpPr>
        <p:spPr>
          <a:xfrm>
            <a:off x="523307" y="2678313"/>
            <a:ext cx="569688" cy="569684"/>
          </a:xfrm>
        </p:spPr>
        <p:txBody>
          <a:bodyPr anchor="ctr">
            <a:normAutofit/>
          </a:bodyPr>
          <a:lstStyle>
            <a:lvl1pPr algn="ctr">
              <a:defRPr sz="900"/>
            </a:lvl1pPr>
          </a:lstStyle>
          <a:p>
            <a:r>
              <a:rPr lang="en-US"/>
              <a:t>Icon Placeholder</a:t>
            </a:r>
          </a:p>
        </p:txBody>
      </p:sp>
      <p:sp>
        <p:nvSpPr>
          <p:cNvPr id="24" name="Picture Placeholder 5">
            <a:extLst>
              <a:ext uri="{FF2B5EF4-FFF2-40B4-BE49-F238E27FC236}">
                <a16:creationId xmlns:a16="http://schemas.microsoft.com/office/drawing/2014/main" id="{477A47E9-F09C-4BB9-92CA-60118369229A}"/>
              </a:ext>
            </a:extLst>
          </p:cNvPr>
          <p:cNvSpPr>
            <a:spLocks noGrp="1"/>
          </p:cNvSpPr>
          <p:nvPr>
            <p:ph type="pic" sz="quarter" idx="21" hasCustomPrompt="1"/>
          </p:nvPr>
        </p:nvSpPr>
        <p:spPr>
          <a:xfrm>
            <a:off x="523307" y="3656920"/>
            <a:ext cx="569688" cy="569684"/>
          </a:xfrm>
        </p:spPr>
        <p:txBody>
          <a:bodyPr anchor="ctr">
            <a:normAutofit/>
          </a:bodyPr>
          <a:lstStyle>
            <a:lvl1pPr algn="ctr">
              <a:defRPr sz="900"/>
            </a:lvl1pPr>
          </a:lstStyle>
          <a:p>
            <a:r>
              <a:rPr lang="en-US"/>
              <a:t>Icon Placeholder</a:t>
            </a:r>
          </a:p>
        </p:txBody>
      </p:sp>
      <p:sp>
        <p:nvSpPr>
          <p:cNvPr id="25" name="Picture Placeholder 5">
            <a:extLst>
              <a:ext uri="{FF2B5EF4-FFF2-40B4-BE49-F238E27FC236}">
                <a16:creationId xmlns:a16="http://schemas.microsoft.com/office/drawing/2014/main" id="{21C89629-D7FD-425C-B64F-319DBF5A6C24}"/>
              </a:ext>
            </a:extLst>
          </p:cNvPr>
          <p:cNvSpPr>
            <a:spLocks noGrp="1"/>
          </p:cNvSpPr>
          <p:nvPr>
            <p:ph type="pic" sz="quarter" idx="22" hasCustomPrompt="1"/>
          </p:nvPr>
        </p:nvSpPr>
        <p:spPr>
          <a:xfrm>
            <a:off x="523307" y="4635527"/>
            <a:ext cx="569688" cy="569684"/>
          </a:xfrm>
        </p:spPr>
        <p:txBody>
          <a:bodyPr anchor="ctr">
            <a:normAutofit/>
          </a:bodyPr>
          <a:lstStyle>
            <a:lvl1pPr algn="ctr">
              <a:defRPr sz="900"/>
            </a:lvl1pPr>
          </a:lstStyle>
          <a:p>
            <a:r>
              <a:rPr lang="en-US"/>
              <a:t>Icon Placeholder</a:t>
            </a:r>
          </a:p>
        </p:txBody>
      </p:sp>
      <p:sp>
        <p:nvSpPr>
          <p:cNvPr id="26" name="Picture Placeholder 5">
            <a:extLst>
              <a:ext uri="{FF2B5EF4-FFF2-40B4-BE49-F238E27FC236}">
                <a16:creationId xmlns:a16="http://schemas.microsoft.com/office/drawing/2014/main" id="{EE1D25B9-948B-4A5A-A099-4498F4F9F37A}"/>
              </a:ext>
            </a:extLst>
          </p:cNvPr>
          <p:cNvSpPr>
            <a:spLocks noGrp="1"/>
          </p:cNvSpPr>
          <p:nvPr>
            <p:ph type="pic" sz="quarter" idx="23" hasCustomPrompt="1"/>
          </p:nvPr>
        </p:nvSpPr>
        <p:spPr>
          <a:xfrm>
            <a:off x="523307" y="5614136"/>
            <a:ext cx="569688" cy="569684"/>
          </a:xfrm>
        </p:spPr>
        <p:txBody>
          <a:bodyPr anchor="ctr">
            <a:normAutofit/>
          </a:bodyPr>
          <a:lstStyle>
            <a:lvl1pPr algn="ctr">
              <a:defRPr sz="900"/>
            </a:lvl1pPr>
          </a:lstStyle>
          <a:p>
            <a:r>
              <a:rPr lang="en-US"/>
              <a:t>Icon Placeholder</a:t>
            </a:r>
          </a:p>
        </p:txBody>
      </p:sp>
      <p:sp>
        <p:nvSpPr>
          <p:cNvPr id="19" name="Title 1">
            <a:extLst>
              <a:ext uri="{FF2B5EF4-FFF2-40B4-BE49-F238E27FC236}">
                <a16:creationId xmlns:a16="http://schemas.microsoft.com/office/drawing/2014/main" id="{E88B3A48-DD0E-4ABF-A734-68C504D57F4F}"/>
              </a:ext>
            </a:extLst>
          </p:cNvPr>
          <p:cNvSpPr>
            <a:spLocks noGrp="1"/>
          </p:cNvSpPr>
          <p:nvPr>
            <p:ph type="title" hasCustomPrompt="1"/>
          </p:nvPr>
        </p:nvSpPr>
        <p:spPr>
          <a:xfrm>
            <a:off x="460375" y="543379"/>
            <a:ext cx="11268076" cy="768296"/>
          </a:xfrm>
        </p:spPr>
        <p:txBody>
          <a:bodyPr anchor="t">
            <a:normAutofit/>
          </a:bodyPr>
          <a:lstStyle>
            <a:lvl1pPr>
              <a:lnSpc>
                <a:spcPct val="90000"/>
              </a:lnSpc>
              <a:defRPr sz="3200" kern="0" spc="0" baseline="0">
                <a:solidFill>
                  <a:schemeClr val="bg1"/>
                </a:solidFill>
                <a:latin typeface="+mj-lt"/>
              </a:defRPr>
            </a:lvl1pPr>
          </a:lstStyle>
          <a:p>
            <a:r>
              <a:rPr lang="en-US"/>
              <a:t>Click to edit master title style</a:t>
            </a:r>
          </a:p>
        </p:txBody>
      </p:sp>
      <p:grpSp>
        <p:nvGrpSpPr>
          <p:cNvPr id="20" name="Group 19">
            <a:extLst>
              <a:ext uri="{FF2B5EF4-FFF2-40B4-BE49-F238E27FC236}">
                <a16:creationId xmlns:a16="http://schemas.microsoft.com/office/drawing/2014/main" id="{003BEAA0-EDCF-4D3D-B42A-D881F77611DD}"/>
              </a:ext>
            </a:extLst>
          </p:cNvPr>
          <p:cNvGrpSpPr/>
          <p:nvPr userDrawn="1"/>
        </p:nvGrpSpPr>
        <p:grpSpPr>
          <a:xfrm>
            <a:off x="460375" y="419098"/>
            <a:ext cx="1136566" cy="0"/>
            <a:chOff x="460375" y="2368817"/>
            <a:chExt cx="1136566" cy="0"/>
          </a:xfrm>
        </p:grpSpPr>
        <p:cxnSp>
          <p:nvCxnSpPr>
            <p:cNvPr id="21" name="Straight Connector 20">
              <a:extLst>
                <a:ext uri="{FF2B5EF4-FFF2-40B4-BE49-F238E27FC236}">
                  <a16:creationId xmlns:a16="http://schemas.microsoft.com/office/drawing/2014/main" id="{6CEA66B0-0DB1-4125-933B-1EB5ED4821A6}"/>
                </a:ext>
              </a:extLst>
            </p:cNvPr>
            <p:cNvCxnSpPr>
              <a:cxnSpLocks/>
            </p:cNvCxnSpPr>
            <p:nvPr userDrawn="1"/>
          </p:nvCxnSpPr>
          <p:spPr>
            <a:xfrm flipV="1">
              <a:off x="460375" y="2368817"/>
              <a:ext cx="297346"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D0A38F1-E901-4DE0-8830-3E0E95B5D181}"/>
                </a:ext>
              </a:extLst>
            </p:cNvPr>
            <p:cNvCxnSpPr>
              <a:cxnSpLocks/>
            </p:cNvCxnSpPr>
            <p:nvPr userDrawn="1"/>
          </p:nvCxnSpPr>
          <p:spPr>
            <a:xfrm flipV="1">
              <a:off x="740115" y="2368817"/>
              <a:ext cx="297346" cy="0"/>
            </a:xfrm>
            <a:prstGeom prst="line">
              <a:avLst/>
            </a:prstGeom>
            <a:ln w="22225"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2282F5-1235-4213-AF4D-78BDDE05545F}"/>
                </a:ext>
              </a:extLst>
            </p:cNvPr>
            <p:cNvCxnSpPr>
              <a:cxnSpLocks/>
            </p:cNvCxnSpPr>
            <p:nvPr userDrawn="1"/>
          </p:nvCxnSpPr>
          <p:spPr>
            <a:xfrm flipV="1">
              <a:off x="1019855" y="2368817"/>
              <a:ext cx="297346" cy="0"/>
            </a:xfrm>
            <a:prstGeom prst="line">
              <a:avLst/>
            </a:prstGeom>
            <a:ln w="222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6A2D9C8-26FA-421D-9341-03DFAD7FD0E1}"/>
                </a:ext>
              </a:extLst>
            </p:cNvPr>
            <p:cNvCxnSpPr>
              <a:cxnSpLocks/>
            </p:cNvCxnSpPr>
            <p:nvPr userDrawn="1"/>
          </p:nvCxnSpPr>
          <p:spPr>
            <a:xfrm flipV="1">
              <a:off x="1299595" y="2368817"/>
              <a:ext cx="297346" cy="0"/>
            </a:xfrm>
            <a:prstGeom prst="line">
              <a:avLst/>
            </a:prstGeom>
            <a:ln w="22225"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2701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lumn with ic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Object 2" descr="preencoded.png">
            <a:extLst>
              <a:ext uri="{FF2B5EF4-FFF2-40B4-BE49-F238E27FC236}">
                <a16:creationId xmlns:a16="http://schemas.microsoft.com/office/drawing/2014/main" id="{C0E0BE64-F864-4668-9894-D0DB145AFD20}"/>
              </a:ext>
            </a:extLst>
          </p:cNvPr>
          <p:cNvPicPr>
            <a:picLocks noChangeAspect="1"/>
          </p:cNvPicPr>
          <p:nvPr userDrawn="1"/>
        </p:nvPicPr>
        <p:blipFill>
          <a:blip r:embed="rId3"/>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82080553-92FD-4114-BFAE-E4C03BFDB7E7}"/>
              </a:ext>
            </a:extLst>
          </p:cNvPr>
          <p:cNvPicPr>
            <a:picLocks noChangeAspect="1"/>
          </p:cNvPicPr>
          <p:nvPr userDrawn="1"/>
        </p:nvPicPr>
        <p:blipFill>
          <a:blip r:embed="rId4"/>
          <a:stretch>
            <a:fillRect/>
          </a:stretch>
        </p:blipFill>
        <p:spPr>
          <a:xfrm>
            <a:off x="11720900" y="6394503"/>
            <a:ext cx="257348" cy="257348"/>
          </a:xfrm>
          <a:prstGeom prst="rect">
            <a:avLst/>
          </a:prstGeom>
        </p:spPr>
      </p:pic>
      <p:sp>
        <p:nvSpPr>
          <p:cNvPr id="23" name="Text Placeholder 5">
            <a:extLst>
              <a:ext uri="{FF2B5EF4-FFF2-40B4-BE49-F238E27FC236}">
                <a16:creationId xmlns:a16="http://schemas.microsoft.com/office/drawing/2014/main" id="{679963A4-F1A4-4491-AAFE-4E8801CC5D18}"/>
              </a:ext>
            </a:extLst>
          </p:cNvPr>
          <p:cNvSpPr>
            <a:spLocks noGrp="1"/>
          </p:cNvSpPr>
          <p:nvPr>
            <p:ph type="body" sz="quarter" idx="10" hasCustomPrompt="1"/>
          </p:nvPr>
        </p:nvSpPr>
        <p:spPr>
          <a:xfrm>
            <a:off x="454428" y="2356951"/>
            <a:ext cx="2718237" cy="587375"/>
          </a:xfrm>
          <a:noFill/>
        </p:spPr>
        <p:txBody>
          <a:bodyPr lIns="0" tIns="0" rIns="0" bIns="0" anchor="ctr">
            <a:noAutofit/>
          </a:bodyPr>
          <a:lstStyle>
            <a:lvl1pPr algn="ctr">
              <a:spcBef>
                <a:spcPts val="800"/>
              </a:spcBef>
              <a:spcAft>
                <a:spcPts val="0"/>
              </a:spcAft>
              <a:defRPr sz="1800" b="0" spc="200" baseline="0">
                <a:solidFill>
                  <a:schemeClr val="bg2">
                    <a:lumMod val="50000"/>
                  </a:schemeClr>
                </a:solidFill>
                <a:latin typeface="+mn-lt"/>
              </a:defRPr>
            </a:lvl1pPr>
          </a:lstStyle>
          <a:p>
            <a:pPr lvl="0"/>
            <a:r>
              <a:rPr lang="en-US"/>
              <a:t>Heading goes here</a:t>
            </a:r>
          </a:p>
        </p:txBody>
      </p:sp>
      <p:sp>
        <p:nvSpPr>
          <p:cNvPr id="24" name="Text Placeholder 5">
            <a:extLst>
              <a:ext uri="{FF2B5EF4-FFF2-40B4-BE49-F238E27FC236}">
                <a16:creationId xmlns:a16="http://schemas.microsoft.com/office/drawing/2014/main" id="{2F5F194A-7F83-4B4B-BA2B-4F206A0452C5}"/>
              </a:ext>
            </a:extLst>
          </p:cNvPr>
          <p:cNvSpPr>
            <a:spLocks noGrp="1"/>
          </p:cNvSpPr>
          <p:nvPr>
            <p:ph type="body" sz="quarter" idx="12" hasCustomPrompt="1"/>
          </p:nvPr>
        </p:nvSpPr>
        <p:spPr>
          <a:xfrm>
            <a:off x="454428" y="3137975"/>
            <a:ext cx="2718237" cy="3176646"/>
          </a:xfrm>
          <a:noFill/>
        </p:spPr>
        <p:txBody>
          <a:bodyPr lIns="0" tIns="0" rIns="0" bIns="0" anchor="t">
            <a:noAutofit/>
          </a:bodyPr>
          <a:lstStyle>
            <a:lvl1pPr algn="ctr">
              <a:lnSpc>
                <a:spcPct val="100000"/>
              </a:lnSpc>
              <a:spcBef>
                <a:spcPts val="800"/>
              </a:spcBef>
              <a:spcAft>
                <a:spcPts val="0"/>
              </a:spcAft>
              <a:defRPr sz="1600" b="0" spc="0" baseline="0">
                <a:solidFill>
                  <a:schemeClr val="bg1"/>
                </a:solidFill>
                <a:latin typeface="+mn-lt"/>
              </a:defRPr>
            </a:lvl1pPr>
          </a:lstStyle>
          <a:p>
            <a:pPr lvl="0"/>
            <a:r>
              <a:rPr lang="en-US"/>
              <a:t>Body text goes here</a:t>
            </a:r>
          </a:p>
        </p:txBody>
      </p:sp>
      <p:cxnSp>
        <p:nvCxnSpPr>
          <p:cNvPr id="25" name="Straight Connector 48">
            <a:extLst>
              <a:ext uri="{FF2B5EF4-FFF2-40B4-BE49-F238E27FC236}">
                <a16:creationId xmlns:a16="http://schemas.microsoft.com/office/drawing/2014/main" id="{56CFCD07-0E9F-4E52-B0A2-0E671D751A7B}"/>
              </a:ext>
            </a:extLst>
          </p:cNvPr>
          <p:cNvCxnSpPr>
            <a:cxnSpLocks/>
          </p:cNvCxnSpPr>
          <p:nvPr userDrawn="1"/>
        </p:nvCxnSpPr>
        <p:spPr>
          <a:xfrm>
            <a:off x="454427" y="3041151"/>
            <a:ext cx="27272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5">
            <a:extLst>
              <a:ext uri="{FF2B5EF4-FFF2-40B4-BE49-F238E27FC236}">
                <a16:creationId xmlns:a16="http://schemas.microsoft.com/office/drawing/2014/main" id="{F166103C-B7C0-473F-BF62-075A6111BF8D}"/>
              </a:ext>
            </a:extLst>
          </p:cNvPr>
          <p:cNvSpPr>
            <a:spLocks noGrp="1"/>
          </p:cNvSpPr>
          <p:nvPr>
            <p:ph type="body" sz="quarter" idx="13" hasCustomPrompt="1"/>
          </p:nvPr>
        </p:nvSpPr>
        <p:spPr>
          <a:xfrm>
            <a:off x="3306357" y="2356951"/>
            <a:ext cx="2718237" cy="587375"/>
          </a:xfrm>
          <a:noFill/>
        </p:spPr>
        <p:txBody>
          <a:bodyPr lIns="0" tIns="0" rIns="0" bIns="0" anchor="ctr">
            <a:noAutofit/>
          </a:bodyPr>
          <a:lstStyle>
            <a:lvl1pPr algn="ctr">
              <a:spcBef>
                <a:spcPts val="800"/>
              </a:spcBef>
              <a:spcAft>
                <a:spcPts val="0"/>
              </a:spcAft>
              <a:defRPr sz="1800" b="0" spc="200" baseline="0">
                <a:solidFill>
                  <a:schemeClr val="bg2">
                    <a:lumMod val="50000"/>
                  </a:schemeClr>
                </a:solidFill>
                <a:latin typeface="+mn-lt"/>
              </a:defRPr>
            </a:lvl1pPr>
          </a:lstStyle>
          <a:p>
            <a:pPr lvl="0"/>
            <a:r>
              <a:rPr lang="en-US"/>
              <a:t>Heading goes here</a:t>
            </a:r>
          </a:p>
        </p:txBody>
      </p:sp>
      <p:sp>
        <p:nvSpPr>
          <p:cNvPr id="27" name="Text Placeholder 5">
            <a:extLst>
              <a:ext uri="{FF2B5EF4-FFF2-40B4-BE49-F238E27FC236}">
                <a16:creationId xmlns:a16="http://schemas.microsoft.com/office/drawing/2014/main" id="{2568E867-5BC7-4D6B-9025-6DBEEF066ACA}"/>
              </a:ext>
            </a:extLst>
          </p:cNvPr>
          <p:cNvSpPr>
            <a:spLocks noGrp="1"/>
          </p:cNvSpPr>
          <p:nvPr>
            <p:ph type="body" sz="quarter" idx="14" hasCustomPrompt="1"/>
          </p:nvPr>
        </p:nvSpPr>
        <p:spPr>
          <a:xfrm>
            <a:off x="3306357" y="3137975"/>
            <a:ext cx="2718237" cy="3176646"/>
          </a:xfrm>
          <a:noFill/>
        </p:spPr>
        <p:txBody>
          <a:bodyPr lIns="0" tIns="0" rIns="0" bIns="0" anchor="t">
            <a:noAutofit/>
          </a:bodyPr>
          <a:lstStyle>
            <a:lvl1pPr algn="ctr">
              <a:lnSpc>
                <a:spcPct val="100000"/>
              </a:lnSpc>
              <a:spcBef>
                <a:spcPts val="800"/>
              </a:spcBef>
              <a:spcAft>
                <a:spcPts val="0"/>
              </a:spcAft>
              <a:defRPr sz="1600" b="0" spc="0" baseline="0">
                <a:solidFill>
                  <a:schemeClr val="bg1"/>
                </a:solidFill>
                <a:latin typeface="+mn-lt"/>
              </a:defRPr>
            </a:lvl1pPr>
          </a:lstStyle>
          <a:p>
            <a:pPr lvl="0"/>
            <a:r>
              <a:rPr lang="en-US"/>
              <a:t>Body text goes here</a:t>
            </a:r>
          </a:p>
        </p:txBody>
      </p:sp>
      <p:cxnSp>
        <p:nvCxnSpPr>
          <p:cNvPr id="28" name="Straight Connector 48">
            <a:extLst>
              <a:ext uri="{FF2B5EF4-FFF2-40B4-BE49-F238E27FC236}">
                <a16:creationId xmlns:a16="http://schemas.microsoft.com/office/drawing/2014/main" id="{DC14C897-6D96-4CB1-86F9-A63EC57A3139}"/>
              </a:ext>
            </a:extLst>
          </p:cNvPr>
          <p:cNvCxnSpPr>
            <a:cxnSpLocks/>
          </p:cNvCxnSpPr>
          <p:nvPr userDrawn="1"/>
        </p:nvCxnSpPr>
        <p:spPr>
          <a:xfrm>
            <a:off x="3303354" y="3041151"/>
            <a:ext cx="27272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 Placeholder 5">
            <a:extLst>
              <a:ext uri="{FF2B5EF4-FFF2-40B4-BE49-F238E27FC236}">
                <a16:creationId xmlns:a16="http://schemas.microsoft.com/office/drawing/2014/main" id="{09D6F7B1-7974-4E96-9BFC-F3E307A8052E}"/>
              </a:ext>
            </a:extLst>
          </p:cNvPr>
          <p:cNvSpPr>
            <a:spLocks noGrp="1"/>
          </p:cNvSpPr>
          <p:nvPr>
            <p:ph type="body" sz="quarter" idx="15" hasCustomPrompt="1"/>
          </p:nvPr>
        </p:nvSpPr>
        <p:spPr>
          <a:xfrm>
            <a:off x="6158286" y="2356951"/>
            <a:ext cx="2718237" cy="587375"/>
          </a:xfrm>
          <a:noFill/>
        </p:spPr>
        <p:txBody>
          <a:bodyPr lIns="0" tIns="0" rIns="0" bIns="0" anchor="ctr">
            <a:noAutofit/>
          </a:bodyPr>
          <a:lstStyle>
            <a:lvl1pPr algn="ctr">
              <a:spcBef>
                <a:spcPts val="800"/>
              </a:spcBef>
              <a:spcAft>
                <a:spcPts val="0"/>
              </a:spcAft>
              <a:defRPr sz="1800" b="0" spc="200" baseline="0">
                <a:solidFill>
                  <a:schemeClr val="bg2">
                    <a:lumMod val="50000"/>
                  </a:schemeClr>
                </a:solidFill>
                <a:latin typeface="+mn-lt"/>
              </a:defRPr>
            </a:lvl1pPr>
          </a:lstStyle>
          <a:p>
            <a:pPr lvl="0"/>
            <a:r>
              <a:rPr lang="en-US"/>
              <a:t>Heading goes here</a:t>
            </a:r>
          </a:p>
        </p:txBody>
      </p:sp>
      <p:sp>
        <p:nvSpPr>
          <p:cNvPr id="30" name="Text Placeholder 5">
            <a:extLst>
              <a:ext uri="{FF2B5EF4-FFF2-40B4-BE49-F238E27FC236}">
                <a16:creationId xmlns:a16="http://schemas.microsoft.com/office/drawing/2014/main" id="{42CB4E46-1EB6-4115-B9EF-51597F72FFCB}"/>
              </a:ext>
            </a:extLst>
          </p:cNvPr>
          <p:cNvSpPr>
            <a:spLocks noGrp="1"/>
          </p:cNvSpPr>
          <p:nvPr>
            <p:ph type="body" sz="quarter" idx="16" hasCustomPrompt="1"/>
          </p:nvPr>
        </p:nvSpPr>
        <p:spPr>
          <a:xfrm>
            <a:off x="6158286" y="3137975"/>
            <a:ext cx="2718237" cy="3176646"/>
          </a:xfrm>
          <a:noFill/>
        </p:spPr>
        <p:txBody>
          <a:bodyPr lIns="0" tIns="0" rIns="0" bIns="0" anchor="t">
            <a:noAutofit/>
          </a:bodyPr>
          <a:lstStyle>
            <a:lvl1pPr algn="ctr">
              <a:lnSpc>
                <a:spcPct val="100000"/>
              </a:lnSpc>
              <a:spcBef>
                <a:spcPts val="800"/>
              </a:spcBef>
              <a:spcAft>
                <a:spcPts val="0"/>
              </a:spcAft>
              <a:defRPr sz="1600" b="0" spc="0" baseline="0">
                <a:solidFill>
                  <a:schemeClr val="bg1"/>
                </a:solidFill>
                <a:latin typeface="+mn-lt"/>
              </a:defRPr>
            </a:lvl1pPr>
          </a:lstStyle>
          <a:p>
            <a:pPr lvl="0"/>
            <a:r>
              <a:rPr lang="en-US"/>
              <a:t>Body text goes here</a:t>
            </a:r>
          </a:p>
        </p:txBody>
      </p:sp>
      <p:cxnSp>
        <p:nvCxnSpPr>
          <p:cNvPr id="31" name="Straight Connector 48">
            <a:extLst>
              <a:ext uri="{FF2B5EF4-FFF2-40B4-BE49-F238E27FC236}">
                <a16:creationId xmlns:a16="http://schemas.microsoft.com/office/drawing/2014/main" id="{D8600444-32EE-4915-B3A9-650EDA5C4A79}"/>
              </a:ext>
            </a:extLst>
          </p:cNvPr>
          <p:cNvCxnSpPr>
            <a:cxnSpLocks/>
          </p:cNvCxnSpPr>
          <p:nvPr userDrawn="1"/>
        </p:nvCxnSpPr>
        <p:spPr>
          <a:xfrm>
            <a:off x="6152281" y="3041151"/>
            <a:ext cx="27272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5">
            <a:extLst>
              <a:ext uri="{FF2B5EF4-FFF2-40B4-BE49-F238E27FC236}">
                <a16:creationId xmlns:a16="http://schemas.microsoft.com/office/drawing/2014/main" id="{033F61B8-F00A-4FF3-BE3D-CB645ADC3F3A}"/>
              </a:ext>
            </a:extLst>
          </p:cNvPr>
          <p:cNvSpPr>
            <a:spLocks noGrp="1"/>
          </p:cNvSpPr>
          <p:nvPr>
            <p:ph type="body" sz="quarter" idx="17" hasCustomPrompt="1"/>
          </p:nvPr>
        </p:nvSpPr>
        <p:spPr>
          <a:xfrm>
            <a:off x="9010214" y="2356951"/>
            <a:ext cx="2718237" cy="587375"/>
          </a:xfrm>
          <a:noFill/>
        </p:spPr>
        <p:txBody>
          <a:bodyPr lIns="0" tIns="0" rIns="0" bIns="0" anchor="ctr">
            <a:noAutofit/>
          </a:bodyPr>
          <a:lstStyle>
            <a:lvl1pPr algn="ctr">
              <a:spcBef>
                <a:spcPts val="800"/>
              </a:spcBef>
              <a:spcAft>
                <a:spcPts val="0"/>
              </a:spcAft>
              <a:defRPr sz="1800" b="0" spc="200" baseline="0">
                <a:solidFill>
                  <a:schemeClr val="bg2">
                    <a:lumMod val="50000"/>
                  </a:schemeClr>
                </a:solidFill>
                <a:latin typeface="+mn-lt"/>
              </a:defRPr>
            </a:lvl1pPr>
          </a:lstStyle>
          <a:p>
            <a:pPr lvl="0"/>
            <a:r>
              <a:rPr lang="en-US"/>
              <a:t>Heading goes here</a:t>
            </a:r>
          </a:p>
        </p:txBody>
      </p:sp>
      <p:sp>
        <p:nvSpPr>
          <p:cNvPr id="33" name="Text Placeholder 5">
            <a:extLst>
              <a:ext uri="{FF2B5EF4-FFF2-40B4-BE49-F238E27FC236}">
                <a16:creationId xmlns:a16="http://schemas.microsoft.com/office/drawing/2014/main" id="{CE20D7CE-BB29-45D7-815E-9E1125D1717A}"/>
              </a:ext>
            </a:extLst>
          </p:cNvPr>
          <p:cNvSpPr>
            <a:spLocks noGrp="1"/>
          </p:cNvSpPr>
          <p:nvPr>
            <p:ph type="body" sz="quarter" idx="18" hasCustomPrompt="1"/>
          </p:nvPr>
        </p:nvSpPr>
        <p:spPr>
          <a:xfrm>
            <a:off x="9010214" y="3137975"/>
            <a:ext cx="2718237" cy="3176646"/>
          </a:xfrm>
          <a:noFill/>
        </p:spPr>
        <p:txBody>
          <a:bodyPr lIns="0" tIns="0" rIns="0" bIns="0" anchor="t">
            <a:noAutofit/>
          </a:bodyPr>
          <a:lstStyle>
            <a:lvl1pPr algn="ctr">
              <a:lnSpc>
                <a:spcPct val="100000"/>
              </a:lnSpc>
              <a:spcBef>
                <a:spcPts val="800"/>
              </a:spcBef>
              <a:spcAft>
                <a:spcPts val="0"/>
              </a:spcAft>
              <a:defRPr sz="1600" b="0" spc="0" baseline="0">
                <a:solidFill>
                  <a:schemeClr val="bg1"/>
                </a:solidFill>
                <a:latin typeface="+mn-lt"/>
              </a:defRPr>
            </a:lvl1pPr>
          </a:lstStyle>
          <a:p>
            <a:pPr lvl="0"/>
            <a:r>
              <a:rPr lang="en-US"/>
              <a:t>Body text goes here</a:t>
            </a:r>
          </a:p>
        </p:txBody>
      </p:sp>
      <p:cxnSp>
        <p:nvCxnSpPr>
          <p:cNvPr id="34" name="Straight Connector 48">
            <a:extLst>
              <a:ext uri="{FF2B5EF4-FFF2-40B4-BE49-F238E27FC236}">
                <a16:creationId xmlns:a16="http://schemas.microsoft.com/office/drawing/2014/main" id="{AA74846B-4622-4F97-A44B-9D67A5A463C3}"/>
              </a:ext>
            </a:extLst>
          </p:cNvPr>
          <p:cNvCxnSpPr>
            <a:cxnSpLocks/>
          </p:cNvCxnSpPr>
          <p:nvPr userDrawn="1"/>
        </p:nvCxnSpPr>
        <p:spPr>
          <a:xfrm>
            <a:off x="9001209" y="3041151"/>
            <a:ext cx="272724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Picture Placeholder 5">
            <a:extLst>
              <a:ext uri="{FF2B5EF4-FFF2-40B4-BE49-F238E27FC236}">
                <a16:creationId xmlns:a16="http://schemas.microsoft.com/office/drawing/2014/main" id="{1FA2F118-F8C7-4B08-A317-F4C8225911E2}"/>
              </a:ext>
            </a:extLst>
          </p:cNvPr>
          <p:cNvSpPr>
            <a:spLocks noGrp="1"/>
          </p:cNvSpPr>
          <p:nvPr>
            <p:ph type="pic" sz="quarter" idx="20" hasCustomPrompt="1"/>
          </p:nvPr>
        </p:nvSpPr>
        <p:spPr>
          <a:xfrm>
            <a:off x="4295400" y="1503009"/>
            <a:ext cx="740150" cy="740144"/>
          </a:xfrm>
        </p:spPr>
        <p:txBody>
          <a:bodyPr anchor="ctr">
            <a:normAutofit/>
          </a:bodyPr>
          <a:lstStyle>
            <a:lvl1pPr algn="ctr">
              <a:defRPr sz="900"/>
            </a:lvl1pPr>
          </a:lstStyle>
          <a:p>
            <a:r>
              <a:rPr lang="en-US"/>
              <a:t>Icon Placeholder</a:t>
            </a:r>
          </a:p>
        </p:txBody>
      </p:sp>
      <p:sp>
        <p:nvSpPr>
          <p:cNvPr id="49" name="Picture Placeholder 5">
            <a:extLst>
              <a:ext uri="{FF2B5EF4-FFF2-40B4-BE49-F238E27FC236}">
                <a16:creationId xmlns:a16="http://schemas.microsoft.com/office/drawing/2014/main" id="{A89614B3-2E00-428D-A1A3-24B61579E4A4}"/>
              </a:ext>
            </a:extLst>
          </p:cNvPr>
          <p:cNvSpPr>
            <a:spLocks noGrp="1"/>
          </p:cNvSpPr>
          <p:nvPr>
            <p:ph type="pic" sz="quarter" idx="21" hasCustomPrompt="1"/>
          </p:nvPr>
        </p:nvSpPr>
        <p:spPr>
          <a:xfrm>
            <a:off x="7147329" y="1503009"/>
            <a:ext cx="740150" cy="740144"/>
          </a:xfrm>
        </p:spPr>
        <p:txBody>
          <a:bodyPr anchor="ctr">
            <a:normAutofit/>
          </a:bodyPr>
          <a:lstStyle>
            <a:lvl1pPr algn="ctr">
              <a:defRPr sz="900"/>
            </a:lvl1pPr>
          </a:lstStyle>
          <a:p>
            <a:r>
              <a:rPr lang="en-US"/>
              <a:t>Icon Placeholder</a:t>
            </a:r>
          </a:p>
        </p:txBody>
      </p:sp>
      <p:sp>
        <p:nvSpPr>
          <p:cNvPr id="51" name="Picture Placeholder 5">
            <a:extLst>
              <a:ext uri="{FF2B5EF4-FFF2-40B4-BE49-F238E27FC236}">
                <a16:creationId xmlns:a16="http://schemas.microsoft.com/office/drawing/2014/main" id="{4719ABAE-3116-40F7-9EC5-7F072063DFB2}"/>
              </a:ext>
            </a:extLst>
          </p:cNvPr>
          <p:cNvSpPr>
            <a:spLocks noGrp="1"/>
          </p:cNvSpPr>
          <p:nvPr>
            <p:ph type="pic" sz="quarter" idx="22" hasCustomPrompt="1"/>
          </p:nvPr>
        </p:nvSpPr>
        <p:spPr>
          <a:xfrm>
            <a:off x="9999257" y="1503009"/>
            <a:ext cx="740150" cy="740144"/>
          </a:xfrm>
        </p:spPr>
        <p:txBody>
          <a:bodyPr anchor="ctr">
            <a:normAutofit/>
          </a:bodyPr>
          <a:lstStyle>
            <a:lvl1pPr algn="ctr">
              <a:defRPr sz="900"/>
            </a:lvl1pPr>
          </a:lstStyle>
          <a:p>
            <a:r>
              <a:rPr lang="en-US"/>
              <a:t>Icon Placeholder</a:t>
            </a:r>
          </a:p>
        </p:txBody>
      </p:sp>
      <p:sp>
        <p:nvSpPr>
          <p:cNvPr id="52" name="Picture Placeholder 5">
            <a:extLst>
              <a:ext uri="{FF2B5EF4-FFF2-40B4-BE49-F238E27FC236}">
                <a16:creationId xmlns:a16="http://schemas.microsoft.com/office/drawing/2014/main" id="{F36DF95E-4CE8-4432-8DEC-CB6FD422F2E4}"/>
              </a:ext>
            </a:extLst>
          </p:cNvPr>
          <p:cNvSpPr>
            <a:spLocks noGrp="1"/>
          </p:cNvSpPr>
          <p:nvPr>
            <p:ph type="pic" sz="quarter" idx="19" hasCustomPrompt="1"/>
          </p:nvPr>
        </p:nvSpPr>
        <p:spPr>
          <a:xfrm>
            <a:off x="1443471" y="1503009"/>
            <a:ext cx="740150" cy="740144"/>
          </a:xfrm>
        </p:spPr>
        <p:txBody>
          <a:bodyPr anchor="ctr">
            <a:normAutofit/>
          </a:bodyPr>
          <a:lstStyle>
            <a:lvl1pPr algn="ctr">
              <a:defRPr sz="900"/>
            </a:lvl1pPr>
          </a:lstStyle>
          <a:p>
            <a:r>
              <a:rPr lang="en-US"/>
              <a:t>Icon Placeholder</a:t>
            </a:r>
          </a:p>
        </p:txBody>
      </p:sp>
      <p:sp>
        <p:nvSpPr>
          <p:cNvPr id="35" name="Title 1">
            <a:extLst>
              <a:ext uri="{FF2B5EF4-FFF2-40B4-BE49-F238E27FC236}">
                <a16:creationId xmlns:a16="http://schemas.microsoft.com/office/drawing/2014/main" id="{E6F12FA8-9514-478A-BDFC-1947B5B0288D}"/>
              </a:ext>
            </a:extLst>
          </p:cNvPr>
          <p:cNvSpPr>
            <a:spLocks noGrp="1"/>
          </p:cNvSpPr>
          <p:nvPr>
            <p:ph type="title" hasCustomPrompt="1"/>
          </p:nvPr>
        </p:nvSpPr>
        <p:spPr>
          <a:xfrm>
            <a:off x="460375" y="543379"/>
            <a:ext cx="11268076" cy="768296"/>
          </a:xfrm>
        </p:spPr>
        <p:txBody>
          <a:bodyPr anchor="t">
            <a:normAutofit/>
          </a:bodyPr>
          <a:lstStyle>
            <a:lvl1pPr>
              <a:lnSpc>
                <a:spcPct val="90000"/>
              </a:lnSpc>
              <a:defRPr sz="3200" kern="0" spc="0" baseline="0">
                <a:solidFill>
                  <a:schemeClr val="bg1"/>
                </a:solidFill>
                <a:latin typeface="+mj-lt"/>
              </a:defRPr>
            </a:lvl1pPr>
          </a:lstStyle>
          <a:p>
            <a:r>
              <a:rPr lang="en-US"/>
              <a:t>Click to edit master title style</a:t>
            </a:r>
          </a:p>
        </p:txBody>
      </p:sp>
      <p:grpSp>
        <p:nvGrpSpPr>
          <p:cNvPr id="36" name="Group 35">
            <a:extLst>
              <a:ext uri="{FF2B5EF4-FFF2-40B4-BE49-F238E27FC236}">
                <a16:creationId xmlns:a16="http://schemas.microsoft.com/office/drawing/2014/main" id="{CA76C3C0-97C4-43D7-B943-482F5FB62D7B}"/>
              </a:ext>
            </a:extLst>
          </p:cNvPr>
          <p:cNvGrpSpPr/>
          <p:nvPr userDrawn="1"/>
        </p:nvGrpSpPr>
        <p:grpSpPr>
          <a:xfrm>
            <a:off x="460375" y="419098"/>
            <a:ext cx="1136566" cy="0"/>
            <a:chOff x="460375" y="2368817"/>
            <a:chExt cx="1136566" cy="0"/>
          </a:xfrm>
        </p:grpSpPr>
        <p:cxnSp>
          <p:nvCxnSpPr>
            <p:cNvPr id="37" name="Straight Connector 36">
              <a:extLst>
                <a:ext uri="{FF2B5EF4-FFF2-40B4-BE49-F238E27FC236}">
                  <a16:creationId xmlns:a16="http://schemas.microsoft.com/office/drawing/2014/main" id="{B7307C5A-A173-4835-BF67-E64CADD9B271}"/>
                </a:ext>
              </a:extLst>
            </p:cNvPr>
            <p:cNvCxnSpPr>
              <a:cxnSpLocks/>
            </p:cNvCxnSpPr>
            <p:nvPr userDrawn="1"/>
          </p:nvCxnSpPr>
          <p:spPr>
            <a:xfrm flipV="1">
              <a:off x="460375" y="2368817"/>
              <a:ext cx="297346"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DF77CF7-AC1A-493B-AF3F-B395C76F127C}"/>
                </a:ext>
              </a:extLst>
            </p:cNvPr>
            <p:cNvCxnSpPr>
              <a:cxnSpLocks/>
            </p:cNvCxnSpPr>
            <p:nvPr userDrawn="1"/>
          </p:nvCxnSpPr>
          <p:spPr>
            <a:xfrm flipV="1">
              <a:off x="740115" y="2368817"/>
              <a:ext cx="297346" cy="0"/>
            </a:xfrm>
            <a:prstGeom prst="line">
              <a:avLst/>
            </a:prstGeom>
            <a:ln w="22225"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A29A0FB-6C8C-4010-B2F3-569AEC15016D}"/>
                </a:ext>
              </a:extLst>
            </p:cNvPr>
            <p:cNvCxnSpPr>
              <a:cxnSpLocks/>
            </p:cNvCxnSpPr>
            <p:nvPr userDrawn="1"/>
          </p:nvCxnSpPr>
          <p:spPr>
            <a:xfrm flipV="1">
              <a:off x="1019855" y="2368817"/>
              <a:ext cx="297346" cy="0"/>
            </a:xfrm>
            <a:prstGeom prst="line">
              <a:avLst/>
            </a:prstGeom>
            <a:ln w="222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88D6EB3-32F5-49C8-9E6B-0AC7919C93AE}"/>
                </a:ext>
              </a:extLst>
            </p:cNvPr>
            <p:cNvCxnSpPr>
              <a:cxnSpLocks/>
            </p:cNvCxnSpPr>
            <p:nvPr userDrawn="1"/>
          </p:nvCxnSpPr>
          <p:spPr>
            <a:xfrm flipV="1">
              <a:off x="1299595" y="2368817"/>
              <a:ext cx="297346" cy="0"/>
            </a:xfrm>
            <a:prstGeom prst="line">
              <a:avLst/>
            </a:prstGeom>
            <a:ln w="22225"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1529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16B10273-B713-4E0C-BFD5-60C22CDDC479}"/>
              </a:ext>
            </a:extLst>
          </p:cNvPr>
          <p:cNvPicPr>
            <a:picLocks noChangeAspect="1"/>
          </p:cNvPicPr>
          <p:nvPr userDrawn="1"/>
        </p:nvPicPr>
        <p:blipFill>
          <a:blip r:embed="rId3"/>
          <a:srcRect/>
          <a:stretch/>
        </p:blipFill>
        <p:spPr>
          <a:xfrm>
            <a:off x="0" y="0"/>
            <a:ext cx="12192000" cy="6858000"/>
          </a:xfrm>
          <a:prstGeom prst="rect">
            <a:avLst/>
          </a:prstGeom>
        </p:spPr>
      </p:pic>
    </p:spTree>
    <p:extLst>
      <p:ext uri="{BB962C8B-B14F-4D97-AF65-F5344CB8AC3E}">
        <p14:creationId xmlns:p14="http://schemas.microsoft.com/office/powerpoint/2010/main" val="1174489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802D06FC-4C87-4540-A88D-24876864C15B}"/>
              </a:ext>
            </a:extLst>
          </p:cNvPr>
          <p:cNvPicPr>
            <a:picLocks noChangeAspect="1"/>
          </p:cNvPicPr>
          <p:nvPr userDrawn="1"/>
        </p:nvPicPr>
        <p:blipFill>
          <a:blip r:embed="rId3"/>
          <a:src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F91FE04F-6A33-406C-BF5C-2574FDF4D408}"/>
              </a:ext>
            </a:extLst>
          </p:cNvPr>
          <p:cNvPicPr>
            <a:picLocks noChangeAspect="1"/>
          </p:cNvPicPr>
          <p:nvPr userDrawn="1"/>
        </p:nvPicPr>
        <p:blipFill>
          <a:blip r:embed="rId4"/>
          <a:stretch>
            <a:fillRect/>
          </a:stretch>
        </p:blipFill>
        <p:spPr>
          <a:xfrm>
            <a:off x="11720900" y="6394503"/>
            <a:ext cx="257348" cy="257348"/>
          </a:xfrm>
          <a:prstGeom prst="rect">
            <a:avLst/>
          </a:prstGeom>
        </p:spPr>
      </p:pic>
      <p:pic>
        <p:nvPicPr>
          <p:cNvPr id="10" name="Graphic 9">
            <a:extLst>
              <a:ext uri="{FF2B5EF4-FFF2-40B4-BE49-F238E27FC236}">
                <a16:creationId xmlns:a16="http://schemas.microsoft.com/office/drawing/2014/main" id="{D6CC94C1-D72C-4021-ACA7-39563D674DE3}"/>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49390" r="4165"/>
          <a:stretch/>
        </p:blipFill>
        <p:spPr>
          <a:xfrm>
            <a:off x="6477000" y="0"/>
            <a:ext cx="5710818" cy="1780239"/>
          </a:xfrm>
          <a:prstGeom prst="rect">
            <a:avLst/>
          </a:prstGeom>
        </p:spPr>
      </p:pic>
      <p:pic>
        <p:nvPicPr>
          <p:cNvPr id="531" name="Picture 530">
            <a:extLst>
              <a:ext uri="{FF2B5EF4-FFF2-40B4-BE49-F238E27FC236}">
                <a16:creationId xmlns:a16="http://schemas.microsoft.com/office/drawing/2014/main" id="{CC8F7503-1770-41A2-AC88-B65FD805E9F9}"/>
              </a:ext>
            </a:extLst>
          </p:cNvPr>
          <p:cNvPicPr>
            <a:picLocks noChangeAspect="1"/>
          </p:cNvPicPr>
          <p:nvPr userDrawn="1"/>
        </p:nvPicPr>
        <p:blipFill rotWithShape="1">
          <a:blip r:embed="rId7"/>
          <a:srcRect l="4091" b="50000"/>
          <a:stretch/>
        </p:blipFill>
        <p:spPr>
          <a:xfrm>
            <a:off x="-1" y="4976149"/>
            <a:ext cx="6096001" cy="1881851"/>
          </a:xfrm>
          <a:prstGeom prst="rect">
            <a:avLst/>
          </a:prstGeom>
        </p:spPr>
      </p:pic>
      <p:sp>
        <p:nvSpPr>
          <p:cNvPr id="2" name="Text Placeholder 4">
            <a:extLst>
              <a:ext uri="{FF2B5EF4-FFF2-40B4-BE49-F238E27FC236}">
                <a16:creationId xmlns:a16="http://schemas.microsoft.com/office/drawing/2014/main" id="{2488E619-5400-4706-BE13-B9BE429938DA}"/>
              </a:ext>
            </a:extLst>
          </p:cNvPr>
          <p:cNvSpPr txBox="1">
            <a:spLocks/>
          </p:cNvSpPr>
          <p:nvPr userDrawn="1"/>
        </p:nvSpPr>
        <p:spPr>
          <a:xfrm>
            <a:off x="4126907" y="2152597"/>
            <a:ext cx="4453483" cy="2022636"/>
          </a:xfrm>
          <a:prstGeom prst="rect">
            <a:avLst/>
          </a:prstGeom>
        </p:spPr>
        <p:txBody>
          <a:bodyPr lIns="0" tIns="0" rIns="0" bIns="0" anchor="ctr">
            <a:noAutofit/>
          </a:bodyPr>
          <a:lstStyle>
            <a:lvl1pPr marL="0" indent="0" algn="l" defTabSz="914400" rtl="0" eaLnBrk="1" latinLnBrk="0" hangingPunct="1">
              <a:lnSpc>
                <a:spcPct val="112000"/>
              </a:lnSpc>
              <a:spcBef>
                <a:spcPts val="0"/>
              </a:spcBef>
              <a:spcAft>
                <a:spcPts val="833"/>
              </a:spcAft>
              <a:buFont typeface="Arial" panose="020B0604020202020204" pitchFamily="34" charset="0"/>
              <a:buNone/>
              <a:defRPr lang="en-US" sz="4800" b="1" kern="1200" spc="400" dirty="0">
                <a:solidFill>
                  <a:schemeClr val="bg2">
                    <a:lumMod val="50000"/>
                  </a:schemeClr>
                </a:solidFill>
                <a:latin typeface="+mj-lt"/>
                <a:ea typeface="+mn-ea"/>
                <a:cs typeface="+mn-cs"/>
              </a:defRPr>
            </a:lvl1pPr>
            <a:lvl2pPr marL="0" indent="0" algn="l" defTabSz="761970" rtl="0" eaLnBrk="1" latinLnBrk="0" hangingPunct="1">
              <a:lnSpc>
                <a:spcPct val="112000"/>
              </a:lnSpc>
              <a:spcBef>
                <a:spcPts val="0"/>
              </a:spcBef>
              <a:spcAft>
                <a:spcPts val="833"/>
              </a:spcAft>
              <a:buFont typeface="Arial" panose="020B0604020202020204" pitchFamily="34" charset="0"/>
              <a:buNone/>
              <a:defRPr lang="en-US" sz="1667" b="0" kern="1200" dirty="0">
                <a:solidFill>
                  <a:schemeClr val="bg1"/>
                </a:solidFill>
                <a:latin typeface="Segoe UI Light" panose="020B0502040204020203" pitchFamily="34" charset="0"/>
                <a:ea typeface="+mn-ea"/>
                <a:cs typeface="Segoe UI Light" panose="020B0502040204020203" pitchFamily="34" charset="0"/>
              </a:defRPr>
            </a:lvl2pPr>
            <a:lvl3pPr marL="0" indent="0" algn="l" defTabSz="761970" rtl="0" eaLnBrk="1" latinLnBrk="0" hangingPunct="1">
              <a:lnSpc>
                <a:spcPct val="112000"/>
              </a:lnSpc>
              <a:spcBef>
                <a:spcPts val="0"/>
              </a:spcBef>
              <a:spcAft>
                <a:spcPts val="833"/>
              </a:spcAft>
              <a:buFont typeface="Arial" panose="020B0604020202020204" pitchFamily="34" charset="0"/>
              <a:buNone/>
              <a:defRPr lang="en-US" sz="1167" b="0" kern="1200" dirty="0">
                <a:solidFill>
                  <a:schemeClr val="bg1"/>
                </a:solidFill>
                <a:latin typeface="Segoe UI Light" panose="020B0502040204020203" pitchFamily="34" charset="0"/>
                <a:ea typeface="+mn-ea"/>
                <a:cs typeface="Segoe UI Light" panose="020B0502040204020203" pitchFamily="34" charset="0"/>
              </a:defRPr>
            </a:lvl3pPr>
            <a:lvl4pPr marL="0" indent="0" algn="l" defTabSz="761970" rtl="0" eaLnBrk="1" latinLnBrk="0" hangingPunct="1">
              <a:lnSpc>
                <a:spcPct val="112000"/>
              </a:lnSpc>
              <a:spcBef>
                <a:spcPts val="0"/>
              </a:spcBef>
              <a:spcAft>
                <a:spcPts val="833"/>
              </a:spcAft>
              <a:buFont typeface="Arial" panose="020B0604020202020204" pitchFamily="34" charset="0"/>
              <a:buNone/>
              <a:defRPr lang="en-US" sz="833" kern="1200" dirty="0">
                <a:solidFill>
                  <a:schemeClr val="bg1"/>
                </a:solidFill>
                <a:latin typeface="Segoe UI Light" panose="020B0502040204020203" pitchFamily="34" charset="0"/>
                <a:ea typeface="+mn-ea"/>
                <a:cs typeface="Segoe UI Light" panose="020B0502040204020203" pitchFamily="34" charset="0"/>
              </a:defRPr>
            </a:lvl4pPr>
            <a:lvl5pPr marL="0" indent="0" algn="l" defTabSz="761970" rtl="0" eaLnBrk="1" latinLnBrk="0" hangingPunct="1">
              <a:lnSpc>
                <a:spcPct val="112000"/>
              </a:lnSpc>
              <a:spcBef>
                <a:spcPts val="0"/>
              </a:spcBef>
              <a:spcAft>
                <a:spcPts val="500"/>
              </a:spcAft>
              <a:buFont typeface="Arial" panose="020B0604020202020204" pitchFamily="34" charset="0"/>
              <a:buNone/>
              <a:defRPr lang="en-US" sz="833" kern="1200" dirty="0">
                <a:solidFill>
                  <a:schemeClr val="bg1">
                    <a:lumMod val="65000"/>
                  </a:schemeClr>
                </a:solidFill>
                <a:latin typeface="+mn-lt"/>
                <a:ea typeface="+mn-ea"/>
                <a:cs typeface="+mn-cs"/>
              </a:defRPr>
            </a:lvl5pPr>
            <a:lvl6pPr marL="0" indent="0" algn="l" defTabSz="761970" rtl="0" eaLnBrk="1" latinLnBrk="0" hangingPunct="1">
              <a:lnSpc>
                <a:spcPct val="112000"/>
              </a:lnSpc>
              <a:spcBef>
                <a:spcPts val="0"/>
              </a:spcBef>
              <a:spcAft>
                <a:spcPts val="500"/>
              </a:spcAft>
              <a:buFont typeface="Arial" panose="020B0604020202020204" pitchFamily="34" charset="0"/>
              <a:buNone/>
              <a:defRPr sz="750" kern="1200" baseline="0">
                <a:solidFill>
                  <a:schemeClr val="bg1">
                    <a:lumMod val="65000"/>
                  </a:schemeClr>
                </a:solidFill>
                <a:latin typeface="Segoe UI" panose="020B0502040204020203" pitchFamily="34" charset="0"/>
                <a:ea typeface="+mn-ea"/>
                <a:cs typeface="Segoe UI" panose="020B0502040204020203" pitchFamily="34" charset="0"/>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en-US" sz="6600" spc="1200">
                <a:solidFill>
                  <a:schemeClr val="bg1"/>
                </a:solidFill>
              </a:rPr>
              <a:t>THANK YOU</a:t>
            </a:r>
          </a:p>
        </p:txBody>
      </p:sp>
      <p:sp>
        <p:nvSpPr>
          <p:cNvPr id="4" name="Freeform: Shape 3">
            <a:extLst>
              <a:ext uri="{FF2B5EF4-FFF2-40B4-BE49-F238E27FC236}">
                <a16:creationId xmlns:a16="http://schemas.microsoft.com/office/drawing/2014/main" id="{74D6D96E-1C16-48F3-BC4E-0A0387B76E0F}"/>
              </a:ext>
            </a:extLst>
          </p:cNvPr>
          <p:cNvSpPr/>
          <p:nvPr/>
        </p:nvSpPr>
        <p:spPr>
          <a:xfrm flipH="1">
            <a:off x="5902668" y="1771650"/>
            <a:ext cx="2231571" cy="14941"/>
          </a:xfrm>
          <a:custGeom>
            <a:avLst/>
            <a:gdLst>
              <a:gd name="connsiteX0" fmla="*/ 1422320 w 1422654"/>
              <a:gd name="connsiteY0" fmla="*/ -193 h 9525"/>
              <a:gd name="connsiteX1" fmla="*/ -334 w 1422654"/>
              <a:gd name="connsiteY1" fmla="*/ -193 h 9525"/>
            </a:gdLst>
            <a:ahLst/>
            <a:cxnLst>
              <a:cxn ang="0">
                <a:pos x="connsiteX0" y="connsiteY0"/>
              </a:cxn>
              <a:cxn ang="0">
                <a:pos x="connsiteX1" y="connsiteY1"/>
              </a:cxn>
            </a:cxnLst>
            <a:rect l="l" t="t" r="r" b="b"/>
            <a:pathLst>
              <a:path w="1422654" h="9525">
                <a:moveTo>
                  <a:pt x="1422320" y="-193"/>
                </a:moveTo>
                <a:lnTo>
                  <a:pt x="-334" y="-193"/>
                </a:lnTo>
              </a:path>
            </a:pathLst>
          </a:custGeom>
          <a:noFill/>
          <a:ln w="28575" cap="rnd">
            <a:solidFill>
              <a:schemeClr val="bg1"/>
            </a:solidFill>
            <a:prstDash val="solid"/>
            <a:round/>
          </a:ln>
        </p:spPr>
        <p:txBody>
          <a:bodyPr rtlCol="0" anchor="ctr"/>
          <a:lstStyle/>
          <a:p>
            <a:endParaRPr lang="en-US"/>
          </a:p>
        </p:txBody>
      </p:sp>
      <p:sp>
        <p:nvSpPr>
          <p:cNvPr id="5" name="Freeform: Shape 4">
            <a:extLst>
              <a:ext uri="{FF2B5EF4-FFF2-40B4-BE49-F238E27FC236}">
                <a16:creationId xmlns:a16="http://schemas.microsoft.com/office/drawing/2014/main" id="{D51C54DE-44D9-434F-A01A-9F76D758D9DC}"/>
              </a:ext>
            </a:extLst>
          </p:cNvPr>
          <p:cNvSpPr/>
          <p:nvPr/>
        </p:nvSpPr>
        <p:spPr>
          <a:xfrm flipH="1">
            <a:off x="3671098" y="1772097"/>
            <a:ext cx="2231569" cy="548927"/>
          </a:xfrm>
          <a:custGeom>
            <a:avLst/>
            <a:gdLst>
              <a:gd name="connsiteX0" fmla="*/ 1422320 w 1422653"/>
              <a:gd name="connsiteY0" fmla="*/ 349755 h 349948"/>
              <a:gd name="connsiteX1" fmla="*/ 1422320 w 1422653"/>
              <a:gd name="connsiteY1" fmla="*/ 111630 h 349948"/>
              <a:gd name="connsiteX2" fmla="*/ 1310496 w 1422653"/>
              <a:gd name="connsiteY2" fmla="*/ -193 h 349948"/>
              <a:gd name="connsiteX3" fmla="*/ -334 w 1422653"/>
              <a:gd name="connsiteY3" fmla="*/ -193 h 349948"/>
            </a:gdLst>
            <a:ahLst/>
            <a:cxnLst>
              <a:cxn ang="0">
                <a:pos x="connsiteX0" y="connsiteY0"/>
              </a:cxn>
              <a:cxn ang="0">
                <a:pos x="connsiteX1" y="connsiteY1"/>
              </a:cxn>
              <a:cxn ang="0">
                <a:pos x="connsiteX2" y="connsiteY2"/>
              </a:cxn>
              <a:cxn ang="0">
                <a:pos x="connsiteX3" y="connsiteY3"/>
              </a:cxn>
            </a:cxnLst>
            <a:rect l="l" t="t" r="r" b="b"/>
            <a:pathLst>
              <a:path w="1422653" h="349948">
                <a:moveTo>
                  <a:pt x="1422320" y="349755"/>
                </a:moveTo>
                <a:lnTo>
                  <a:pt x="1422320" y="111630"/>
                </a:lnTo>
                <a:cubicBezTo>
                  <a:pt x="1422320" y="49870"/>
                  <a:pt x="1372257" y="-193"/>
                  <a:pt x="1310496" y="-193"/>
                </a:cubicBezTo>
                <a:lnTo>
                  <a:pt x="-334" y="-193"/>
                </a:lnTo>
              </a:path>
            </a:pathLst>
          </a:custGeom>
          <a:noFill/>
          <a:ln w="28575" cap="rnd">
            <a:solidFill>
              <a:schemeClr val="accent3"/>
            </a:solidFill>
            <a:prstDash val="solid"/>
            <a:round/>
          </a:ln>
        </p:spPr>
        <p:txBody>
          <a:bodyPr rtlCol="0" anchor="ctr"/>
          <a:lstStyle/>
          <a:p>
            <a:endParaRPr lang="en-US"/>
          </a:p>
        </p:txBody>
      </p:sp>
      <p:sp>
        <p:nvSpPr>
          <p:cNvPr id="6" name="Freeform: Shape 5">
            <a:extLst>
              <a:ext uri="{FF2B5EF4-FFF2-40B4-BE49-F238E27FC236}">
                <a16:creationId xmlns:a16="http://schemas.microsoft.com/office/drawing/2014/main" id="{91CB96D1-A08F-4FC7-995E-A1A75B5075AC}"/>
              </a:ext>
            </a:extLst>
          </p:cNvPr>
          <p:cNvSpPr/>
          <p:nvPr/>
        </p:nvSpPr>
        <p:spPr>
          <a:xfrm flipH="1">
            <a:off x="3671395" y="2321026"/>
            <a:ext cx="610335" cy="2227684"/>
          </a:xfrm>
          <a:custGeom>
            <a:avLst/>
            <a:gdLst>
              <a:gd name="connsiteX0" fmla="*/ -334 w 389096"/>
              <a:gd name="connsiteY0" fmla="*/ 1419984 h 1420177"/>
              <a:gd name="connsiteX1" fmla="*/ 276938 w 389096"/>
              <a:gd name="connsiteY1" fmla="*/ 1419984 h 1420177"/>
              <a:gd name="connsiteX2" fmla="*/ 388762 w 389096"/>
              <a:gd name="connsiteY2" fmla="*/ 1308161 h 1420177"/>
              <a:gd name="connsiteX3" fmla="*/ 388762 w 389096"/>
              <a:gd name="connsiteY3" fmla="*/ -193 h 1420177"/>
            </a:gdLst>
            <a:ahLst/>
            <a:cxnLst>
              <a:cxn ang="0">
                <a:pos x="connsiteX0" y="connsiteY0"/>
              </a:cxn>
              <a:cxn ang="0">
                <a:pos x="connsiteX1" y="connsiteY1"/>
              </a:cxn>
              <a:cxn ang="0">
                <a:pos x="connsiteX2" y="connsiteY2"/>
              </a:cxn>
              <a:cxn ang="0">
                <a:pos x="connsiteX3" y="connsiteY3"/>
              </a:cxn>
            </a:cxnLst>
            <a:rect l="l" t="t" r="r" b="b"/>
            <a:pathLst>
              <a:path w="389096" h="1420177">
                <a:moveTo>
                  <a:pt x="-334" y="1419984"/>
                </a:moveTo>
                <a:lnTo>
                  <a:pt x="276938" y="1419984"/>
                </a:lnTo>
                <a:cubicBezTo>
                  <a:pt x="338699" y="1419984"/>
                  <a:pt x="388762" y="1369921"/>
                  <a:pt x="388762" y="1308161"/>
                </a:cubicBezTo>
                <a:lnTo>
                  <a:pt x="388762" y="-193"/>
                </a:lnTo>
              </a:path>
            </a:pathLst>
          </a:custGeom>
          <a:noFill/>
          <a:ln w="28575" cap="rnd">
            <a:solidFill>
              <a:schemeClr val="accent1"/>
            </a:solidFill>
            <a:prstDash val="solid"/>
            <a:round/>
          </a:ln>
        </p:spPr>
        <p:txBody>
          <a:bodyPr rtlCol="0" anchor="ctr"/>
          <a:lstStyle/>
          <a:p>
            <a:endParaRPr lang="en-US"/>
          </a:p>
        </p:txBody>
      </p:sp>
      <p:sp>
        <p:nvSpPr>
          <p:cNvPr id="7" name="Freeform: Shape 6">
            <a:extLst>
              <a:ext uri="{FF2B5EF4-FFF2-40B4-BE49-F238E27FC236}">
                <a16:creationId xmlns:a16="http://schemas.microsoft.com/office/drawing/2014/main" id="{9DE982C7-BAC9-4DBD-A215-BE7DCE6A7504}"/>
              </a:ext>
            </a:extLst>
          </p:cNvPr>
          <p:cNvSpPr/>
          <p:nvPr/>
        </p:nvSpPr>
        <p:spPr>
          <a:xfrm flipH="1">
            <a:off x="4281732" y="4548710"/>
            <a:ext cx="2279530" cy="525407"/>
          </a:xfrm>
          <a:custGeom>
            <a:avLst/>
            <a:gdLst>
              <a:gd name="connsiteX0" fmla="*/ -334 w 1453229"/>
              <a:gd name="connsiteY0" fmla="*/ -193 h 334953"/>
              <a:gd name="connsiteX1" fmla="*/ 337613 w 1453229"/>
              <a:gd name="connsiteY1" fmla="*/ 330134 h 334953"/>
              <a:gd name="connsiteX2" fmla="*/ 360511 w 1453229"/>
              <a:gd name="connsiteY2" fmla="*/ 329905 h 334953"/>
              <a:gd name="connsiteX3" fmla="*/ 365140 w 1453229"/>
              <a:gd name="connsiteY3" fmla="*/ 318513 h 334953"/>
              <a:gd name="connsiteX4" fmla="*/ 365140 w 1453229"/>
              <a:gd name="connsiteY4" fmla="*/ 46860 h 334953"/>
              <a:gd name="connsiteX5" fmla="*/ 412194 w 1453229"/>
              <a:gd name="connsiteY5" fmla="*/ -193 h 334953"/>
              <a:gd name="connsiteX6" fmla="*/ 1452895 w 1453229"/>
              <a:gd name="connsiteY6" fmla="*/ -193 h 334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3229" h="334953">
                <a:moveTo>
                  <a:pt x="-334" y="-193"/>
                </a:moveTo>
                <a:lnTo>
                  <a:pt x="337613" y="330134"/>
                </a:lnTo>
                <a:cubicBezTo>
                  <a:pt x="344004" y="336392"/>
                  <a:pt x="354253" y="336287"/>
                  <a:pt x="360511" y="329905"/>
                </a:cubicBezTo>
                <a:cubicBezTo>
                  <a:pt x="363492" y="326867"/>
                  <a:pt x="365159" y="322771"/>
                  <a:pt x="365140" y="318513"/>
                </a:cubicBezTo>
                <a:lnTo>
                  <a:pt x="365140" y="46860"/>
                </a:lnTo>
                <a:cubicBezTo>
                  <a:pt x="365140" y="20876"/>
                  <a:pt x="386209" y="-193"/>
                  <a:pt x="412194" y="-193"/>
                </a:cubicBezTo>
                <a:lnTo>
                  <a:pt x="1452895" y="-193"/>
                </a:lnTo>
              </a:path>
            </a:pathLst>
          </a:custGeom>
          <a:noFill/>
          <a:ln w="28575" cap="rnd">
            <a:solidFill>
              <a:schemeClr val="accent2"/>
            </a:solidFill>
            <a:prstDash val="solid"/>
            <a:round/>
          </a:ln>
        </p:spPr>
        <p:txBody>
          <a:bodyPr rtlCol="0" anchor="ctr"/>
          <a:lstStyle/>
          <a:p>
            <a:endParaRPr lang="en-US"/>
          </a:p>
        </p:txBody>
      </p:sp>
      <p:pic>
        <p:nvPicPr>
          <p:cNvPr id="8" name="Picture 7" descr="A picture containing logo&#10;&#10;Description automatically generated">
            <a:extLst>
              <a:ext uri="{FF2B5EF4-FFF2-40B4-BE49-F238E27FC236}">
                <a16:creationId xmlns:a16="http://schemas.microsoft.com/office/drawing/2014/main" id="{3B0F34A3-36C5-4D8D-8622-1C6C3C5E9BCC}"/>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777245" y="4542394"/>
            <a:ext cx="890374" cy="677324"/>
          </a:xfrm>
          <a:prstGeom prst="rect">
            <a:avLst/>
          </a:prstGeom>
        </p:spPr>
      </p:pic>
    </p:spTree>
    <p:extLst>
      <p:ext uri="{BB962C8B-B14F-4D97-AF65-F5344CB8AC3E}">
        <p14:creationId xmlns:p14="http://schemas.microsoft.com/office/powerpoint/2010/main" val="3323260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3B1BF820-0B57-47D3-88C6-A68041015B38}"/>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10551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2" name="Object 2" descr="preencoded.png">
            <a:extLst>
              <a:ext uri="{FF2B5EF4-FFF2-40B4-BE49-F238E27FC236}">
                <a16:creationId xmlns:a16="http://schemas.microsoft.com/office/drawing/2014/main" id="{D606996C-A902-4DD6-B510-6BBDB9DEEF69}"/>
              </a:ext>
            </a:extLst>
          </p:cNvPr>
          <p:cNvPicPr>
            <a:picLocks noChangeAspect="1"/>
          </p:cNvPicPr>
          <p:nvPr userDrawn="1"/>
        </p:nvPicPr>
        <p:blipFill>
          <a:blip r:embed="rId2"/>
          <a:srcRect/>
          <a:stretch/>
        </p:blipFill>
        <p:spPr>
          <a:xfrm>
            <a:off x="0" y="0"/>
            <a:ext cx="12192000" cy="6858000"/>
          </a:xfrm>
          <a:prstGeom prst="rect">
            <a:avLst/>
          </a:prstGeom>
        </p:spPr>
      </p:pic>
      <p:pic>
        <p:nvPicPr>
          <p:cNvPr id="185" name="Picture 184" descr="A picture containing logo&#10;&#10;Description automatically generated">
            <a:extLst>
              <a:ext uri="{FF2B5EF4-FFF2-40B4-BE49-F238E27FC236}">
                <a16:creationId xmlns:a16="http://schemas.microsoft.com/office/drawing/2014/main" id="{F54C9477-1789-4DE2-993F-9DB4D30EB66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0375" y="300978"/>
            <a:ext cx="1089035" cy="828449"/>
          </a:xfrm>
          <a:prstGeom prst="rect">
            <a:avLst/>
          </a:prstGeom>
        </p:spPr>
      </p:pic>
      <p:pic>
        <p:nvPicPr>
          <p:cNvPr id="186" name="Graphic 185">
            <a:extLst>
              <a:ext uri="{FF2B5EF4-FFF2-40B4-BE49-F238E27FC236}">
                <a16:creationId xmlns:a16="http://schemas.microsoft.com/office/drawing/2014/main" id="{F32CA139-7B10-4421-9C41-0104EC98635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 t="12071" r="39229" b="10231"/>
          <a:stretch/>
        </p:blipFill>
        <p:spPr>
          <a:xfrm>
            <a:off x="3104834" y="0"/>
            <a:ext cx="9087166" cy="6857998"/>
          </a:xfrm>
          <a:prstGeom prst="rect">
            <a:avLst/>
          </a:prstGeom>
        </p:spPr>
      </p:pic>
      <p:cxnSp>
        <p:nvCxnSpPr>
          <p:cNvPr id="190" name="Straight Connector 189">
            <a:extLst>
              <a:ext uri="{FF2B5EF4-FFF2-40B4-BE49-F238E27FC236}">
                <a16:creationId xmlns:a16="http://schemas.microsoft.com/office/drawing/2014/main" id="{174D9A47-3674-4E1D-BF64-2656B93A062E}"/>
              </a:ext>
            </a:extLst>
          </p:cNvPr>
          <p:cNvCxnSpPr>
            <a:cxnSpLocks/>
          </p:cNvCxnSpPr>
          <p:nvPr/>
        </p:nvCxnSpPr>
        <p:spPr>
          <a:xfrm flipV="1">
            <a:off x="460375" y="2359939"/>
            <a:ext cx="297346"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14F5FCB-7F57-48EC-91A8-6722AE199A25}"/>
              </a:ext>
            </a:extLst>
          </p:cNvPr>
          <p:cNvCxnSpPr>
            <a:cxnSpLocks/>
          </p:cNvCxnSpPr>
          <p:nvPr/>
        </p:nvCxnSpPr>
        <p:spPr>
          <a:xfrm flipV="1">
            <a:off x="740115" y="2359939"/>
            <a:ext cx="297346" cy="0"/>
          </a:xfrm>
          <a:prstGeom prst="line">
            <a:avLst/>
          </a:prstGeom>
          <a:ln w="22225"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D862D43-3F0F-48E3-869C-B96DBF28BC7E}"/>
              </a:ext>
            </a:extLst>
          </p:cNvPr>
          <p:cNvCxnSpPr>
            <a:cxnSpLocks/>
          </p:cNvCxnSpPr>
          <p:nvPr/>
        </p:nvCxnSpPr>
        <p:spPr>
          <a:xfrm flipV="1">
            <a:off x="1019855" y="2359939"/>
            <a:ext cx="297346" cy="0"/>
          </a:xfrm>
          <a:prstGeom prst="line">
            <a:avLst/>
          </a:prstGeom>
          <a:ln w="222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20ECD92-C416-48E7-AF6F-A3A8EE3F7318}"/>
              </a:ext>
            </a:extLst>
          </p:cNvPr>
          <p:cNvCxnSpPr>
            <a:cxnSpLocks/>
          </p:cNvCxnSpPr>
          <p:nvPr/>
        </p:nvCxnSpPr>
        <p:spPr>
          <a:xfrm flipV="1">
            <a:off x="1299595" y="2359939"/>
            <a:ext cx="297346" cy="0"/>
          </a:xfrm>
          <a:prstGeom prst="line">
            <a:avLst/>
          </a:prstGeom>
          <a:ln w="22225"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7" name="Picture 196">
            <a:extLst>
              <a:ext uri="{FF2B5EF4-FFF2-40B4-BE49-F238E27FC236}">
                <a16:creationId xmlns:a16="http://schemas.microsoft.com/office/drawing/2014/main" id="{312BD594-B834-48A1-B259-EA630A1C259D}"/>
              </a:ext>
            </a:extLst>
          </p:cNvPr>
          <p:cNvPicPr>
            <a:picLocks noChangeAspect="1"/>
          </p:cNvPicPr>
          <p:nvPr userDrawn="1"/>
        </p:nvPicPr>
        <p:blipFill>
          <a:blip r:embed="rId6"/>
          <a:stretch>
            <a:fillRect/>
          </a:stretch>
        </p:blipFill>
        <p:spPr>
          <a:xfrm>
            <a:off x="428786" y="6394503"/>
            <a:ext cx="257348" cy="257348"/>
          </a:xfrm>
          <a:prstGeom prst="rect">
            <a:avLst/>
          </a:prstGeom>
        </p:spPr>
      </p:pic>
      <p:sp>
        <p:nvSpPr>
          <p:cNvPr id="12" name="Text Placeholder 4">
            <a:extLst>
              <a:ext uri="{FF2B5EF4-FFF2-40B4-BE49-F238E27FC236}">
                <a16:creationId xmlns:a16="http://schemas.microsoft.com/office/drawing/2014/main" id="{8593FA45-0473-4B60-AD7D-4B8A622C4EE2}"/>
              </a:ext>
            </a:extLst>
          </p:cNvPr>
          <p:cNvSpPr>
            <a:spLocks noGrp="1"/>
          </p:cNvSpPr>
          <p:nvPr>
            <p:ph type="body" sz="quarter" idx="10" hasCustomPrompt="1"/>
          </p:nvPr>
        </p:nvSpPr>
        <p:spPr>
          <a:xfrm>
            <a:off x="460376" y="2940771"/>
            <a:ext cx="5130799" cy="2136054"/>
          </a:xfrm>
        </p:spPr>
        <p:txBody>
          <a:bodyPr anchor="t">
            <a:noAutofit/>
          </a:bodyPr>
          <a:lstStyle>
            <a:lvl1pPr marL="0" algn="l" defTabSz="914400" rtl="0" eaLnBrk="1" latinLnBrk="0" hangingPunct="1">
              <a:defRPr lang="en-US" sz="4400" b="0" kern="0" spc="0" baseline="0" dirty="0">
                <a:solidFill>
                  <a:schemeClr val="bg2"/>
                </a:solidFill>
                <a:latin typeface="+mj-lt"/>
                <a:ea typeface="+mn-ea"/>
                <a:cs typeface="+mn-cs"/>
              </a:defRPr>
            </a:lvl1pPr>
          </a:lstStyle>
          <a:p>
            <a:pPr lvl="0"/>
            <a:r>
              <a:rPr lang="en-US"/>
              <a:t>Click to edit master title style</a:t>
            </a:r>
          </a:p>
        </p:txBody>
      </p:sp>
      <p:sp>
        <p:nvSpPr>
          <p:cNvPr id="13" name="Text Placeholder 34">
            <a:extLst>
              <a:ext uri="{FF2B5EF4-FFF2-40B4-BE49-F238E27FC236}">
                <a16:creationId xmlns:a16="http://schemas.microsoft.com/office/drawing/2014/main" id="{80E220FB-67F3-4E7C-B676-C842420E6151}"/>
              </a:ext>
            </a:extLst>
          </p:cNvPr>
          <p:cNvSpPr>
            <a:spLocks noGrp="1"/>
          </p:cNvSpPr>
          <p:nvPr>
            <p:ph type="body" sz="quarter" idx="11" hasCustomPrompt="1"/>
          </p:nvPr>
        </p:nvSpPr>
        <p:spPr>
          <a:xfrm>
            <a:off x="460375" y="2474415"/>
            <a:ext cx="5130306" cy="377825"/>
          </a:xfrm>
        </p:spPr>
        <p:txBody>
          <a:bodyPr anchor="b">
            <a:noAutofit/>
          </a:bodyPr>
          <a:lstStyle>
            <a:lvl1pPr marL="0" algn="l" defTabSz="914400" rtl="0" eaLnBrk="1" latinLnBrk="0" hangingPunct="1">
              <a:defRPr lang="en-US" sz="2000" b="0" kern="0" spc="0" baseline="0" dirty="0">
                <a:solidFill>
                  <a:schemeClr val="accent1"/>
                </a:solidFill>
                <a:latin typeface="+mj-lt"/>
                <a:ea typeface="+mn-ea"/>
                <a:cs typeface="+mn-cs"/>
              </a:defRPr>
            </a:lvl1pPr>
          </a:lstStyle>
          <a:p>
            <a:pPr lvl="0"/>
            <a:r>
              <a:rPr lang="en-US"/>
              <a:t>Click to edit Alternative text styles</a:t>
            </a:r>
          </a:p>
        </p:txBody>
      </p:sp>
    </p:spTree>
    <p:extLst>
      <p:ext uri="{BB962C8B-B14F-4D97-AF65-F5344CB8AC3E}">
        <p14:creationId xmlns:p14="http://schemas.microsoft.com/office/powerpoint/2010/main" val="3804048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Object 2" descr="preencoded.png">
            <a:extLst>
              <a:ext uri="{FF2B5EF4-FFF2-40B4-BE49-F238E27FC236}">
                <a16:creationId xmlns:a16="http://schemas.microsoft.com/office/drawing/2014/main" id="{68A62E35-FC61-43A3-A142-27ED8855CF14}"/>
              </a:ext>
            </a:extLst>
          </p:cNvPr>
          <p:cNvPicPr>
            <a:picLocks noChangeAspect="1"/>
          </p:cNvPicPr>
          <p:nvPr userDrawn="1"/>
        </p:nvPicPr>
        <p:blipFill>
          <a:blip r:embed="rId3"/>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D58EFF8-8FA5-48C2-80C2-9D201067BEA7}"/>
              </a:ext>
            </a:extLst>
          </p:cNvPr>
          <p:cNvSpPr>
            <a:spLocks noGrp="1"/>
          </p:cNvSpPr>
          <p:nvPr>
            <p:ph type="title" hasCustomPrompt="1"/>
          </p:nvPr>
        </p:nvSpPr>
        <p:spPr>
          <a:xfrm>
            <a:off x="461962" y="2965785"/>
            <a:ext cx="3405187" cy="768296"/>
          </a:xfrm>
        </p:spPr>
        <p:txBody>
          <a:bodyPr anchor="ctr">
            <a:noAutofit/>
          </a:bodyPr>
          <a:lstStyle>
            <a:lvl1pPr>
              <a:lnSpc>
                <a:spcPct val="90000"/>
              </a:lnSpc>
              <a:spcBef>
                <a:spcPts val="600"/>
              </a:spcBef>
              <a:defRPr sz="4000" kern="0" spc="0" baseline="0">
                <a:solidFill>
                  <a:schemeClr val="bg1"/>
                </a:solidFill>
                <a:latin typeface="+mj-lt"/>
              </a:defRPr>
            </a:lvl1pPr>
          </a:lstStyle>
          <a:p>
            <a:r>
              <a:rPr lang="en-US"/>
              <a:t>Click to edit master title style</a:t>
            </a:r>
          </a:p>
        </p:txBody>
      </p:sp>
      <p:cxnSp>
        <p:nvCxnSpPr>
          <p:cNvPr id="14" name="Straight Connector 13">
            <a:extLst>
              <a:ext uri="{FF2B5EF4-FFF2-40B4-BE49-F238E27FC236}">
                <a16:creationId xmlns:a16="http://schemas.microsoft.com/office/drawing/2014/main" id="{3087B562-3093-4073-9895-6DB27DC17DDB}"/>
              </a:ext>
            </a:extLst>
          </p:cNvPr>
          <p:cNvCxnSpPr>
            <a:cxnSpLocks/>
          </p:cNvCxnSpPr>
          <p:nvPr/>
        </p:nvCxnSpPr>
        <p:spPr>
          <a:xfrm rot="5400000" flipV="1">
            <a:off x="3648462" y="1527958"/>
            <a:ext cx="1387498" cy="0"/>
          </a:xfrm>
          <a:prstGeom prst="line">
            <a:avLst/>
          </a:prstGeom>
          <a:ln w="222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702E9B1-08BE-4B74-BDC1-E16A99C75496}"/>
              </a:ext>
            </a:extLst>
          </p:cNvPr>
          <p:cNvCxnSpPr>
            <a:cxnSpLocks/>
          </p:cNvCxnSpPr>
          <p:nvPr/>
        </p:nvCxnSpPr>
        <p:spPr>
          <a:xfrm rot="5400000" flipV="1">
            <a:off x="3648462" y="4138636"/>
            <a:ext cx="1387498" cy="0"/>
          </a:xfrm>
          <a:prstGeom prst="line">
            <a:avLst/>
          </a:prstGeom>
          <a:ln w="222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78DE29C-AF5D-4D83-B088-BB6548BC70F4}"/>
              </a:ext>
            </a:extLst>
          </p:cNvPr>
          <p:cNvCxnSpPr>
            <a:cxnSpLocks/>
          </p:cNvCxnSpPr>
          <p:nvPr/>
        </p:nvCxnSpPr>
        <p:spPr>
          <a:xfrm rot="5400000" flipV="1">
            <a:off x="3648462" y="5443980"/>
            <a:ext cx="1387498" cy="0"/>
          </a:xfrm>
          <a:prstGeom prst="line">
            <a:avLst/>
          </a:prstGeom>
          <a:ln w="222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EE0CF5-A29D-4DB9-BF42-5D72500F1EBB}"/>
              </a:ext>
            </a:extLst>
          </p:cNvPr>
          <p:cNvCxnSpPr>
            <a:cxnSpLocks/>
          </p:cNvCxnSpPr>
          <p:nvPr/>
        </p:nvCxnSpPr>
        <p:spPr>
          <a:xfrm rot="5400000" flipV="1">
            <a:off x="3648464" y="2841404"/>
            <a:ext cx="1387498" cy="0"/>
          </a:xfrm>
          <a:prstGeom prst="line">
            <a:avLst/>
          </a:prstGeom>
          <a:ln w="2222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7">
            <a:extLst>
              <a:ext uri="{FF2B5EF4-FFF2-40B4-BE49-F238E27FC236}">
                <a16:creationId xmlns:a16="http://schemas.microsoft.com/office/drawing/2014/main" id="{482968D3-6D91-4923-8E70-9E21FE939BB6}"/>
              </a:ext>
            </a:extLst>
          </p:cNvPr>
          <p:cNvSpPr>
            <a:spLocks noGrp="1"/>
          </p:cNvSpPr>
          <p:nvPr>
            <p:ph type="body" sz="quarter" idx="11" hasCustomPrompt="1"/>
          </p:nvPr>
        </p:nvSpPr>
        <p:spPr>
          <a:xfrm>
            <a:off x="5067301" y="834208"/>
            <a:ext cx="590550" cy="876300"/>
          </a:xfrm>
        </p:spPr>
        <p:txBody>
          <a:bodyPr anchor="ctr">
            <a:noAutofit/>
          </a:bodyPr>
          <a:lstStyle>
            <a:lvl1pPr algn="ctr">
              <a:defRPr sz="4800">
                <a:solidFill>
                  <a:schemeClr val="accent1"/>
                </a:solidFill>
                <a:latin typeface="+mj-lt"/>
              </a:defRPr>
            </a:lvl1pPr>
          </a:lstStyle>
          <a:p>
            <a:pPr lvl="0"/>
            <a:r>
              <a:rPr lang="en-US"/>
              <a:t>1</a:t>
            </a:r>
          </a:p>
        </p:txBody>
      </p:sp>
      <p:sp>
        <p:nvSpPr>
          <p:cNvPr id="19" name="Text Placeholder 17">
            <a:extLst>
              <a:ext uri="{FF2B5EF4-FFF2-40B4-BE49-F238E27FC236}">
                <a16:creationId xmlns:a16="http://schemas.microsoft.com/office/drawing/2014/main" id="{B2430C2B-3F69-4F2C-9618-8512DFF4F103}"/>
              </a:ext>
            </a:extLst>
          </p:cNvPr>
          <p:cNvSpPr>
            <a:spLocks noGrp="1"/>
          </p:cNvSpPr>
          <p:nvPr>
            <p:ph type="body" sz="quarter" idx="12" hasCustomPrompt="1"/>
          </p:nvPr>
        </p:nvSpPr>
        <p:spPr>
          <a:xfrm>
            <a:off x="5067301" y="2309948"/>
            <a:ext cx="590550" cy="876300"/>
          </a:xfrm>
        </p:spPr>
        <p:txBody>
          <a:bodyPr anchor="ctr">
            <a:noAutofit/>
          </a:bodyPr>
          <a:lstStyle>
            <a:lvl1pPr algn="ctr">
              <a:defRPr sz="4800">
                <a:solidFill>
                  <a:schemeClr val="accent1"/>
                </a:solidFill>
                <a:latin typeface="+mj-lt"/>
              </a:defRPr>
            </a:lvl1pPr>
          </a:lstStyle>
          <a:p>
            <a:pPr lvl="0"/>
            <a:r>
              <a:rPr lang="en-US"/>
              <a:t>2</a:t>
            </a:r>
          </a:p>
        </p:txBody>
      </p:sp>
      <p:sp>
        <p:nvSpPr>
          <p:cNvPr id="20" name="Text Placeholder 17">
            <a:extLst>
              <a:ext uri="{FF2B5EF4-FFF2-40B4-BE49-F238E27FC236}">
                <a16:creationId xmlns:a16="http://schemas.microsoft.com/office/drawing/2014/main" id="{1BAEA18A-75E6-4A4B-B0BB-26333657CD53}"/>
              </a:ext>
            </a:extLst>
          </p:cNvPr>
          <p:cNvSpPr>
            <a:spLocks noGrp="1"/>
          </p:cNvSpPr>
          <p:nvPr>
            <p:ph type="body" sz="quarter" idx="13" hasCustomPrompt="1"/>
          </p:nvPr>
        </p:nvSpPr>
        <p:spPr>
          <a:xfrm>
            <a:off x="5067301" y="3785688"/>
            <a:ext cx="590550" cy="876300"/>
          </a:xfrm>
        </p:spPr>
        <p:txBody>
          <a:bodyPr anchor="ctr">
            <a:noAutofit/>
          </a:bodyPr>
          <a:lstStyle>
            <a:lvl1pPr algn="ctr">
              <a:defRPr sz="4800">
                <a:solidFill>
                  <a:schemeClr val="accent1"/>
                </a:solidFill>
                <a:latin typeface="+mj-lt"/>
              </a:defRPr>
            </a:lvl1pPr>
          </a:lstStyle>
          <a:p>
            <a:pPr lvl="0"/>
            <a:r>
              <a:rPr lang="en-US"/>
              <a:t>3</a:t>
            </a:r>
          </a:p>
        </p:txBody>
      </p:sp>
      <p:sp>
        <p:nvSpPr>
          <p:cNvPr id="21" name="Text Placeholder 17">
            <a:extLst>
              <a:ext uri="{FF2B5EF4-FFF2-40B4-BE49-F238E27FC236}">
                <a16:creationId xmlns:a16="http://schemas.microsoft.com/office/drawing/2014/main" id="{65082A28-AE49-4209-8ADB-529B25ABFDEF}"/>
              </a:ext>
            </a:extLst>
          </p:cNvPr>
          <p:cNvSpPr>
            <a:spLocks noGrp="1"/>
          </p:cNvSpPr>
          <p:nvPr>
            <p:ph type="body" sz="quarter" idx="14" hasCustomPrompt="1"/>
          </p:nvPr>
        </p:nvSpPr>
        <p:spPr>
          <a:xfrm>
            <a:off x="5067301" y="5261428"/>
            <a:ext cx="590550" cy="876300"/>
          </a:xfrm>
        </p:spPr>
        <p:txBody>
          <a:bodyPr anchor="ctr">
            <a:noAutofit/>
          </a:bodyPr>
          <a:lstStyle>
            <a:lvl1pPr algn="ctr">
              <a:defRPr sz="4800">
                <a:solidFill>
                  <a:schemeClr val="accent1"/>
                </a:solidFill>
                <a:latin typeface="+mj-lt"/>
              </a:defRPr>
            </a:lvl1pPr>
          </a:lstStyle>
          <a:p>
            <a:pPr lvl="0"/>
            <a:r>
              <a:rPr lang="en-US"/>
              <a:t>4</a:t>
            </a:r>
          </a:p>
        </p:txBody>
      </p:sp>
      <p:sp>
        <p:nvSpPr>
          <p:cNvPr id="23" name="Text Placeholder 17">
            <a:extLst>
              <a:ext uri="{FF2B5EF4-FFF2-40B4-BE49-F238E27FC236}">
                <a16:creationId xmlns:a16="http://schemas.microsoft.com/office/drawing/2014/main" id="{DD38D639-7EAC-4313-8899-AFCDC04E1B2E}"/>
              </a:ext>
            </a:extLst>
          </p:cNvPr>
          <p:cNvSpPr>
            <a:spLocks noGrp="1"/>
          </p:cNvSpPr>
          <p:nvPr>
            <p:ph type="body" sz="quarter" idx="15" hasCustomPrompt="1"/>
          </p:nvPr>
        </p:nvSpPr>
        <p:spPr>
          <a:xfrm>
            <a:off x="5867400" y="834208"/>
            <a:ext cx="5861050" cy="876300"/>
          </a:xfrm>
        </p:spPr>
        <p:txBody>
          <a:bodyPr anchor="ctr">
            <a:noAutofit/>
          </a:bodyPr>
          <a:lstStyle>
            <a:lvl1pPr algn="l">
              <a:defRPr sz="2000" b="0" kern="0" spc="0" baseline="0">
                <a:latin typeface="+mn-lt"/>
              </a:defRPr>
            </a:lvl1pPr>
          </a:lstStyle>
          <a:p>
            <a:pPr lvl="0"/>
            <a:r>
              <a:rPr lang="en-US"/>
              <a:t>Click to add agenda point</a:t>
            </a:r>
          </a:p>
        </p:txBody>
      </p:sp>
      <p:sp>
        <p:nvSpPr>
          <p:cNvPr id="24" name="Text Placeholder 17">
            <a:extLst>
              <a:ext uri="{FF2B5EF4-FFF2-40B4-BE49-F238E27FC236}">
                <a16:creationId xmlns:a16="http://schemas.microsoft.com/office/drawing/2014/main" id="{30F44691-D1B2-4B09-9F9B-CF09697C39DE}"/>
              </a:ext>
            </a:extLst>
          </p:cNvPr>
          <p:cNvSpPr>
            <a:spLocks noGrp="1"/>
          </p:cNvSpPr>
          <p:nvPr>
            <p:ph type="body" sz="quarter" idx="16" hasCustomPrompt="1"/>
          </p:nvPr>
        </p:nvSpPr>
        <p:spPr>
          <a:xfrm>
            <a:off x="5867400" y="2309948"/>
            <a:ext cx="5861049" cy="876300"/>
          </a:xfrm>
        </p:spPr>
        <p:txBody>
          <a:bodyPr anchor="ctr">
            <a:noAutofit/>
          </a:bodyPr>
          <a:lstStyle>
            <a:lvl1pPr algn="l">
              <a:defRPr lang="en-US" sz="2000" b="0" kern="0" spc="0" baseline="0" dirty="0">
                <a:solidFill>
                  <a:schemeClr val="bg1"/>
                </a:solidFill>
                <a:latin typeface="+mn-lt"/>
                <a:ea typeface="+mn-ea"/>
                <a:cs typeface="Segoe UI Light" panose="020B0502040204020203" pitchFamily="34" charset="0"/>
              </a:defRPr>
            </a:lvl1pPr>
          </a:lstStyle>
          <a:p>
            <a:pPr lvl="0"/>
            <a:r>
              <a:rPr lang="en-US"/>
              <a:t>Click to add agenda point</a:t>
            </a:r>
          </a:p>
        </p:txBody>
      </p:sp>
      <p:sp>
        <p:nvSpPr>
          <p:cNvPr id="25" name="Text Placeholder 17">
            <a:extLst>
              <a:ext uri="{FF2B5EF4-FFF2-40B4-BE49-F238E27FC236}">
                <a16:creationId xmlns:a16="http://schemas.microsoft.com/office/drawing/2014/main" id="{8E0F9A9C-8CDA-4319-A5C2-A465AD9F6353}"/>
              </a:ext>
            </a:extLst>
          </p:cNvPr>
          <p:cNvSpPr>
            <a:spLocks noGrp="1"/>
          </p:cNvSpPr>
          <p:nvPr>
            <p:ph type="body" sz="quarter" idx="17" hasCustomPrompt="1"/>
          </p:nvPr>
        </p:nvSpPr>
        <p:spPr>
          <a:xfrm>
            <a:off x="5867400" y="3799718"/>
            <a:ext cx="5861050" cy="876300"/>
          </a:xfrm>
        </p:spPr>
        <p:txBody>
          <a:bodyPr anchor="ctr">
            <a:noAutofit/>
          </a:bodyPr>
          <a:lstStyle>
            <a:lvl1pPr algn="l">
              <a:defRPr lang="en-US" sz="2000" b="0" kern="0" spc="0" baseline="0" dirty="0">
                <a:solidFill>
                  <a:schemeClr val="bg1"/>
                </a:solidFill>
                <a:latin typeface="+mn-lt"/>
                <a:ea typeface="+mn-ea"/>
                <a:cs typeface="Segoe UI Light" panose="020B0502040204020203" pitchFamily="34" charset="0"/>
              </a:defRPr>
            </a:lvl1pPr>
          </a:lstStyle>
          <a:p>
            <a:pPr marL="0" lvl="0" indent="0" algn="l" defTabSz="761970" rtl="0" eaLnBrk="1" latinLnBrk="0" hangingPunct="1">
              <a:lnSpc>
                <a:spcPct val="112000"/>
              </a:lnSpc>
              <a:spcBef>
                <a:spcPts val="0"/>
              </a:spcBef>
              <a:spcAft>
                <a:spcPts val="833"/>
              </a:spcAft>
              <a:buFont typeface="Arial" panose="020B0604020202020204" pitchFamily="34" charset="0"/>
              <a:buNone/>
            </a:pPr>
            <a:r>
              <a:rPr lang="en-US"/>
              <a:t>Click to add agenda point</a:t>
            </a:r>
          </a:p>
        </p:txBody>
      </p:sp>
      <p:sp>
        <p:nvSpPr>
          <p:cNvPr id="26" name="Text Placeholder 17">
            <a:extLst>
              <a:ext uri="{FF2B5EF4-FFF2-40B4-BE49-F238E27FC236}">
                <a16:creationId xmlns:a16="http://schemas.microsoft.com/office/drawing/2014/main" id="{52C9B524-47AC-4B97-9348-EFB94622B2A7}"/>
              </a:ext>
            </a:extLst>
          </p:cNvPr>
          <p:cNvSpPr>
            <a:spLocks noGrp="1"/>
          </p:cNvSpPr>
          <p:nvPr>
            <p:ph type="body" sz="quarter" idx="18" hasCustomPrompt="1"/>
          </p:nvPr>
        </p:nvSpPr>
        <p:spPr>
          <a:xfrm>
            <a:off x="5867400" y="5261428"/>
            <a:ext cx="5861050" cy="876300"/>
          </a:xfrm>
        </p:spPr>
        <p:txBody>
          <a:bodyPr anchor="ctr">
            <a:noAutofit/>
          </a:bodyPr>
          <a:lstStyle>
            <a:lvl1pPr algn="l">
              <a:defRPr lang="en-US" sz="2000" b="0" kern="0" spc="0" baseline="0" dirty="0">
                <a:solidFill>
                  <a:schemeClr val="bg1"/>
                </a:solidFill>
                <a:latin typeface="+mn-lt"/>
                <a:ea typeface="+mn-ea"/>
                <a:cs typeface="Segoe UI Light" panose="020B0502040204020203" pitchFamily="34" charset="0"/>
              </a:defRPr>
            </a:lvl1pPr>
          </a:lstStyle>
          <a:p>
            <a:pPr marL="0" lvl="0" indent="0" algn="l" defTabSz="761970" rtl="0" eaLnBrk="1" latinLnBrk="0" hangingPunct="1">
              <a:lnSpc>
                <a:spcPct val="112000"/>
              </a:lnSpc>
              <a:spcBef>
                <a:spcPts val="0"/>
              </a:spcBef>
              <a:spcAft>
                <a:spcPts val="833"/>
              </a:spcAft>
              <a:buFont typeface="Arial" panose="020B0604020202020204" pitchFamily="34" charset="0"/>
              <a:buNone/>
            </a:pPr>
            <a:r>
              <a:rPr lang="en-US"/>
              <a:t>Click to add agenda point</a:t>
            </a:r>
          </a:p>
        </p:txBody>
      </p:sp>
      <p:pic>
        <p:nvPicPr>
          <p:cNvPr id="33" name="Picture 32">
            <a:extLst>
              <a:ext uri="{FF2B5EF4-FFF2-40B4-BE49-F238E27FC236}">
                <a16:creationId xmlns:a16="http://schemas.microsoft.com/office/drawing/2014/main" id="{7BF82BD7-C449-46BA-BCA4-08AFC73DAB63}"/>
              </a:ext>
            </a:extLst>
          </p:cNvPr>
          <p:cNvPicPr>
            <a:picLocks noChangeAspect="1"/>
          </p:cNvPicPr>
          <p:nvPr userDrawn="1"/>
        </p:nvPicPr>
        <p:blipFill>
          <a:blip r:embed="rId4"/>
          <a:stretch>
            <a:fillRect/>
          </a:stretch>
        </p:blipFill>
        <p:spPr>
          <a:xfrm>
            <a:off x="11720900" y="6394503"/>
            <a:ext cx="257348" cy="257348"/>
          </a:xfrm>
          <a:prstGeom prst="rect">
            <a:avLst/>
          </a:prstGeom>
        </p:spPr>
      </p:pic>
    </p:spTree>
    <p:extLst>
      <p:ext uri="{BB962C8B-B14F-4D97-AF65-F5344CB8AC3E}">
        <p14:creationId xmlns:p14="http://schemas.microsoft.com/office/powerpoint/2010/main" val="3828469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080553-92FD-4114-BFAE-E4C03BFDB7E7}"/>
              </a:ext>
            </a:extLst>
          </p:cNvPr>
          <p:cNvPicPr>
            <a:picLocks noChangeAspect="1"/>
          </p:cNvPicPr>
          <p:nvPr userDrawn="1"/>
        </p:nvPicPr>
        <p:blipFill>
          <a:blip r:embed="rId3"/>
          <a:stretch>
            <a:fillRect/>
          </a:stretch>
        </p:blipFill>
        <p:spPr>
          <a:xfrm>
            <a:off x="11720900" y="6394503"/>
            <a:ext cx="257348" cy="257348"/>
          </a:xfrm>
          <a:prstGeom prst="rect">
            <a:avLst/>
          </a:prstGeom>
        </p:spPr>
      </p:pic>
      <p:sp>
        <p:nvSpPr>
          <p:cNvPr id="2" name="Title 1">
            <a:extLst>
              <a:ext uri="{FF2B5EF4-FFF2-40B4-BE49-F238E27FC236}">
                <a16:creationId xmlns:a16="http://schemas.microsoft.com/office/drawing/2014/main" id="{1D58EFF8-8FA5-48C2-80C2-9D201067BEA7}"/>
              </a:ext>
            </a:extLst>
          </p:cNvPr>
          <p:cNvSpPr>
            <a:spLocks noGrp="1"/>
          </p:cNvSpPr>
          <p:nvPr>
            <p:ph type="title" hasCustomPrompt="1"/>
          </p:nvPr>
        </p:nvSpPr>
        <p:spPr>
          <a:xfrm>
            <a:off x="460375" y="543379"/>
            <a:ext cx="11268076" cy="768296"/>
          </a:xfrm>
        </p:spPr>
        <p:txBody>
          <a:bodyPr anchor="t">
            <a:normAutofit/>
          </a:bodyPr>
          <a:lstStyle>
            <a:lvl1pPr>
              <a:lnSpc>
                <a:spcPct val="90000"/>
              </a:lnSpc>
              <a:defRPr sz="3200" kern="0" spc="0" baseline="0">
                <a:solidFill>
                  <a:schemeClr val="bg1"/>
                </a:solidFill>
                <a:latin typeface="+mj-lt"/>
              </a:defRPr>
            </a:lvl1pPr>
          </a:lstStyle>
          <a:p>
            <a:r>
              <a:rPr lang="en-US"/>
              <a:t>Click to edit master title style</a:t>
            </a:r>
          </a:p>
        </p:txBody>
      </p:sp>
      <p:sp>
        <p:nvSpPr>
          <p:cNvPr id="6" name="Text Placeholder 5">
            <a:extLst>
              <a:ext uri="{FF2B5EF4-FFF2-40B4-BE49-F238E27FC236}">
                <a16:creationId xmlns:a16="http://schemas.microsoft.com/office/drawing/2014/main" id="{C619B67D-62A9-4FE7-9208-3864060C2611}"/>
              </a:ext>
            </a:extLst>
          </p:cNvPr>
          <p:cNvSpPr>
            <a:spLocks noGrp="1"/>
          </p:cNvSpPr>
          <p:nvPr>
            <p:ph type="body" sz="quarter" idx="10"/>
          </p:nvPr>
        </p:nvSpPr>
        <p:spPr>
          <a:xfrm>
            <a:off x="460376" y="1498599"/>
            <a:ext cx="11268076" cy="4721225"/>
          </a:xfrm>
        </p:spPr>
        <p:txBody>
          <a:bodyPr>
            <a:normAutofit/>
          </a:bodyPr>
          <a:lstStyle>
            <a:lvl1pPr>
              <a:lnSpc>
                <a:spcPct val="100000"/>
              </a:lnSpc>
              <a:spcBef>
                <a:spcPts val="400"/>
              </a:spcBef>
              <a:spcAft>
                <a:spcPts val="0"/>
              </a:spcAft>
              <a:defRPr sz="1800" b="0">
                <a:solidFill>
                  <a:schemeClr val="bg1"/>
                </a:solidFill>
                <a:latin typeface="+mn-lt"/>
              </a:defRPr>
            </a:lvl1pPr>
            <a:lvl2pPr marL="285750" indent="-157163">
              <a:lnSpc>
                <a:spcPct val="100000"/>
              </a:lnSpc>
              <a:spcBef>
                <a:spcPts val="400"/>
              </a:spcBef>
              <a:spcAft>
                <a:spcPts val="0"/>
              </a:spcAft>
              <a:buFont typeface="Arial" panose="020B0604020202020204" pitchFamily="34" charset="0"/>
              <a:buChar char="•"/>
              <a:defRPr sz="1600" b="0">
                <a:solidFill>
                  <a:schemeClr val="bg1"/>
                </a:solidFill>
                <a:latin typeface="+mn-lt"/>
              </a:defRPr>
            </a:lvl2pPr>
            <a:lvl3pPr marL="557213" indent="-171450">
              <a:lnSpc>
                <a:spcPct val="100000"/>
              </a:lnSpc>
              <a:spcBef>
                <a:spcPts val="400"/>
              </a:spcBef>
              <a:spcAft>
                <a:spcPts val="0"/>
              </a:spcAft>
              <a:buFont typeface="Segoe UI" panose="020B0502040204020203" pitchFamily="34" charset="0"/>
              <a:buChar char="–"/>
              <a:defRPr sz="1400" b="0">
                <a:solidFill>
                  <a:schemeClr val="bg1"/>
                </a:solidFill>
                <a:latin typeface="+mn-lt"/>
              </a:defRPr>
            </a:lvl3pPr>
            <a:lvl4pPr marL="852488" indent="-200025">
              <a:lnSpc>
                <a:spcPct val="100000"/>
              </a:lnSpc>
              <a:spcBef>
                <a:spcPts val="400"/>
              </a:spcBef>
              <a:spcAft>
                <a:spcPts val="0"/>
              </a:spcAft>
              <a:buFont typeface="Wingdings" panose="05000000000000000000" pitchFamily="2" charset="2"/>
              <a:buChar char="§"/>
              <a:tabLst>
                <a:tab pos="800100" algn="l"/>
              </a:tabLst>
              <a:defRPr sz="1200" b="0">
                <a:solidFill>
                  <a:schemeClr val="bg1"/>
                </a:solidFill>
                <a:latin typeface="+mn-lt"/>
              </a:defRPr>
            </a:lvl4pPr>
            <a:lvl5pPr marL="1428750" indent="-171450">
              <a:lnSpc>
                <a:spcPct val="100000"/>
              </a:lnSpc>
              <a:spcBef>
                <a:spcPts val="400"/>
              </a:spcBef>
              <a:spcAft>
                <a:spcPts val="0"/>
              </a:spcAft>
              <a:buFont typeface="Arial" panose="020B0604020202020204" pitchFamily="34" charset="0"/>
              <a:buChar char="•"/>
              <a:defRPr sz="1000"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0" name="Group 19">
            <a:extLst>
              <a:ext uri="{FF2B5EF4-FFF2-40B4-BE49-F238E27FC236}">
                <a16:creationId xmlns:a16="http://schemas.microsoft.com/office/drawing/2014/main" id="{ACA3B17B-208F-49D9-9C37-D0CB239E3DF3}"/>
              </a:ext>
            </a:extLst>
          </p:cNvPr>
          <p:cNvGrpSpPr/>
          <p:nvPr userDrawn="1"/>
        </p:nvGrpSpPr>
        <p:grpSpPr>
          <a:xfrm>
            <a:off x="460375" y="419098"/>
            <a:ext cx="1136566" cy="0"/>
            <a:chOff x="460375" y="2368817"/>
            <a:chExt cx="1136566" cy="0"/>
          </a:xfrm>
        </p:grpSpPr>
        <p:cxnSp>
          <p:nvCxnSpPr>
            <p:cNvPr id="21" name="Straight Connector 20">
              <a:extLst>
                <a:ext uri="{FF2B5EF4-FFF2-40B4-BE49-F238E27FC236}">
                  <a16:creationId xmlns:a16="http://schemas.microsoft.com/office/drawing/2014/main" id="{17A94977-9C9E-4D1C-88CB-5B083A6DD271}"/>
                </a:ext>
              </a:extLst>
            </p:cNvPr>
            <p:cNvCxnSpPr>
              <a:cxnSpLocks/>
            </p:cNvCxnSpPr>
            <p:nvPr userDrawn="1"/>
          </p:nvCxnSpPr>
          <p:spPr>
            <a:xfrm flipV="1">
              <a:off x="460375" y="2368817"/>
              <a:ext cx="297346"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0054958-20E1-4E31-A922-A3621A637C2E}"/>
                </a:ext>
              </a:extLst>
            </p:cNvPr>
            <p:cNvCxnSpPr>
              <a:cxnSpLocks/>
            </p:cNvCxnSpPr>
            <p:nvPr userDrawn="1"/>
          </p:nvCxnSpPr>
          <p:spPr>
            <a:xfrm flipV="1">
              <a:off x="740115" y="2368817"/>
              <a:ext cx="297346" cy="0"/>
            </a:xfrm>
            <a:prstGeom prst="line">
              <a:avLst/>
            </a:prstGeom>
            <a:ln w="22225"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3BFD327-CAEC-4966-801C-6D6292D616CD}"/>
                </a:ext>
              </a:extLst>
            </p:cNvPr>
            <p:cNvCxnSpPr>
              <a:cxnSpLocks/>
            </p:cNvCxnSpPr>
            <p:nvPr userDrawn="1"/>
          </p:nvCxnSpPr>
          <p:spPr>
            <a:xfrm flipV="1">
              <a:off x="1019855" y="2368817"/>
              <a:ext cx="297346" cy="0"/>
            </a:xfrm>
            <a:prstGeom prst="line">
              <a:avLst/>
            </a:prstGeom>
            <a:ln w="222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1550927-CDB7-462A-97AC-B7A57E76EC0B}"/>
                </a:ext>
              </a:extLst>
            </p:cNvPr>
            <p:cNvCxnSpPr>
              <a:cxnSpLocks/>
            </p:cNvCxnSpPr>
            <p:nvPr userDrawn="1"/>
          </p:nvCxnSpPr>
          <p:spPr>
            <a:xfrm flipV="1">
              <a:off x="1299595" y="2368817"/>
              <a:ext cx="297346" cy="0"/>
            </a:xfrm>
            <a:prstGeom prst="line">
              <a:avLst/>
            </a:prstGeom>
            <a:ln w="22225"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3" name="Object 2" descr="preencoded.png">
            <a:extLst>
              <a:ext uri="{FF2B5EF4-FFF2-40B4-BE49-F238E27FC236}">
                <a16:creationId xmlns:a16="http://schemas.microsoft.com/office/drawing/2014/main" id="{2376D238-CB90-4CE8-B717-C5E8127D9AC8}"/>
              </a:ext>
            </a:extLst>
          </p:cNvPr>
          <p:cNvPicPr>
            <a:picLocks noChangeAspect="1"/>
          </p:cNvPicPr>
          <p:nvPr userDrawn="1"/>
        </p:nvPicPr>
        <p:blipFill>
          <a:blip r:embed="rId4"/>
          <a:srcRect/>
          <a:stretch/>
        </p:blipFill>
        <p:spPr>
          <a:xfrm>
            <a:off x="0" y="0"/>
            <a:ext cx="12192000" cy="6858000"/>
          </a:xfrm>
          <a:prstGeom prst="rect">
            <a:avLst/>
          </a:prstGeom>
        </p:spPr>
      </p:pic>
    </p:spTree>
    <p:extLst>
      <p:ext uri="{BB962C8B-B14F-4D97-AF65-F5344CB8AC3E}">
        <p14:creationId xmlns:p14="http://schemas.microsoft.com/office/powerpoint/2010/main" val="2168807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Object 2" descr="preencoded.png">
            <a:extLst>
              <a:ext uri="{FF2B5EF4-FFF2-40B4-BE49-F238E27FC236}">
                <a16:creationId xmlns:a16="http://schemas.microsoft.com/office/drawing/2014/main" id="{2D220E7E-CFA6-45E1-B63B-CF854122FF16}"/>
              </a:ext>
            </a:extLst>
          </p:cNvPr>
          <p:cNvPicPr>
            <a:picLocks noChangeAspect="1"/>
          </p:cNvPicPr>
          <p:nvPr userDrawn="1"/>
        </p:nvPicPr>
        <p:blipFill>
          <a:blip r:embed="rId3"/>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82080553-92FD-4114-BFAE-E4C03BFDB7E7}"/>
              </a:ext>
            </a:extLst>
          </p:cNvPr>
          <p:cNvPicPr>
            <a:picLocks noChangeAspect="1"/>
          </p:cNvPicPr>
          <p:nvPr userDrawn="1"/>
        </p:nvPicPr>
        <p:blipFill>
          <a:blip r:embed="rId4"/>
          <a:stretch>
            <a:fillRect/>
          </a:stretch>
        </p:blipFill>
        <p:spPr>
          <a:xfrm>
            <a:off x="11720900" y="6394503"/>
            <a:ext cx="257348" cy="257348"/>
          </a:xfrm>
          <a:prstGeom prst="rect">
            <a:avLst/>
          </a:prstGeom>
        </p:spPr>
      </p:pic>
      <p:sp>
        <p:nvSpPr>
          <p:cNvPr id="10" name="Title 1">
            <a:extLst>
              <a:ext uri="{FF2B5EF4-FFF2-40B4-BE49-F238E27FC236}">
                <a16:creationId xmlns:a16="http://schemas.microsoft.com/office/drawing/2014/main" id="{33D17582-15C9-46C9-B95A-2BD9704F3C26}"/>
              </a:ext>
            </a:extLst>
          </p:cNvPr>
          <p:cNvSpPr>
            <a:spLocks noGrp="1"/>
          </p:cNvSpPr>
          <p:nvPr>
            <p:ph type="title" hasCustomPrompt="1"/>
          </p:nvPr>
        </p:nvSpPr>
        <p:spPr>
          <a:xfrm>
            <a:off x="460375" y="543379"/>
            <a:ext cx="11268076" cy="768296"/>
          </a:xfrm>
        </p:spPr>
        <p:txBody>
          <a:bodyPr anchor="t">
            <a:normAutofit/>
          </a:bodyPr>
          <a:lstStyle>
            <a:lvl1pPr>
              <a:lnSpc>
                <a:spcPct val="90000"/>
              </a:lnSpc>
              <a:defRPr sz="3200" kern="0" spc="0" baseline="0">
                <a:solidFill>
                  <a:schemeClr val="bg1"/>
                </a:solidFill>
                <a:latin typeface="+mj-lt"/>
              </a:defRPr>
            </a:lvl1pPr>
          </a:lstStyle>
          <a:p>
            <a:r>
              <a:rPr lang="en-US"/>
              <a:t>Click to edit master title style</a:t>
            </a:r>
          </a:p>
        </p:txBody>
      </p:sp>
      <p:grpSp>
        <p:nvGrpSpPr>
          <p:cNvPr id="11" name="Group 10">
            <a:extLst>
              <a:ext uri="{FF2B5EF4-FFF2-40B4-BE49-F238E27FC236}">
                <a16:creationId xmlns:a16="http://schemas.microsoft.com/office/drawing/2014/main" id="{62E7F5B2-6831-4272-AB70-18960BE41989}"/>
              </a:ext>
            </a:extLst>
          </p:cNvPr>
          <p:cNvGrpSpPr/>
          <p:nvPr userDrawn="1"/>
        </p:nvGrpSpPr>
        <p:grpSpPr>
          <a:xfrm>
            <a:off x="460375" y="419098"/>
            <a:ext cx="1136566" cy="0"/>
            <a:chOff x="460375" y="2368817"/>
            <a:chExt cx="1136566" cy="0"/>
          </a:xfrm>
        </p:grpSpPr>
        <p:cxnSp>
          <p:nvCxnSpPr>
            <p:cNvPr id="12" name="Straight Connector 11">
              <a:extLst>
                <a:ext uri="{FF2B5EF4-FFF2-40B4-BE49-F238E27FC236}">
                  <a16:creationId xmlns:a16="http://schemas.microsoft.com/office/drawing/2014/main" id="{09E3AF55-B239-444D-AC4D-A418335EB406}"/>
                </a:ext>
              </a:extLst>
            </p:cNvPr>
            <p:cNvCxnSpPr>
              <a:cxnSpLocks/>
            </p:cNvCxnSpPr>
            <p:nvPr userDrawn="1"/>
          </p:nvCxnSpPr>
          <p:spPr>
            <a:xfrm flipV="1">
              <a:off x="460375" y="2368817"/>
              <a:ext cx="297346"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CD7054-6321-4C8E-BB30-EE7A08449E19}"/>
                </a:ext>
              </a:extLst>
            </p:cNvPr>
            <p:cNvCxnSpPr>
              <a:cxnSpLocks/>
            </p:cNvCxnSpPr>
            <p:nvPr userDrawn="1"/>
          </p:nvCxnSpPr>
          <p:spPr>
            <a:xfrm flipV="1">
              <a:off x="740115" y="2368817"/>
              <a:ext cx="297346" cy="0"/>
            </a:xfrm>
            <a:prstGeom prst="line">
              <a:avLst/>
            </a:prstGeom>
            <a:ln w="22225"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3E6A796-8219-4E7F-A55E-B6E35DF08F36}"/>
                </a:ext>
              </a:extLst>
            </p:cNvPr>
            <p:cNvCxnSpPr>
              <a:cxnSpLocks/>
            </p:cNvCxnSpPr>
            <p:nvPr userDrawn="1"/>
          </p:nvCxnSpPr>
          <p:spPr>
            <a:xfrm flipV="1">
              <a:off x="1019855" y="2368817"/>
              <a:ext cx="297346" cy="0"/>
            </a:xfrm>
            <a:prstGeom prst="line">
              <a:avLst/>
            </a:prstGeom>
            <a:ln w="222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B0B8A00-9FE4-4F51-8641-55BEB8537004}"/>
                </a:ext>
              </a:extLst>
            </p:cNvPr>
            <p:cNvCxnSpPr>
              <a:cxnSpLocks/>
            </p:cNvCxnSpPr>
            <p:nvPr userDrawn="1"/>
          </p:nvCxnSpPr>
          <p:spPr>
            <a:xfrm flipV="1">
              <a:off x="1299595" y="2368817"/>
              <a:ext cx="297346" cy="0"/>
            </a:xfrm>
            <a:prstGeom prst="line">
              <a:avLst/>
            </a:prstGeom>
            <a:ln w="22225"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9505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Object 2" descr="preencoded.png">
            <a:extLst>
              <a:ext uri="{FF2B5EF4-FFF2-40B4-BE49-F238E27FC236}">
                <a16:creationId xmlns:a16="http://schemas.microsoft.com/office/drawing/2014/main" id="{657DC94D-A12A-44CB-902D-0E61423615BE}"/>
              </a:ext>
            </a:extLst>
          </p:cNvPr>
          <p:cNvPicPr>
            <a:picLocks noChangeAspect="1"/>
          </p:cNvPicPr>
          <p:nvPr userDrawn="1"/>
        </p:nvPicPr>
        <p:blipFill>
          <a:blip r:embed="rId3"/>
          <a:srcRect/>
          <a:stretch/>
        </p:blipFill>
        <p:spPr>
          <a:xfrm>
            <a:off x="0" y="0"/>
            <a:ext cx="12192000" cy="6858000"/>
          </a:xfrm>
          <a:prstGeom prst="rect">
            <a:avLst/>
          </a:prstGeom>
        </p:spPr>
      </p:pic>
      <p:sp>
        <p:nvSpPr>
          <p:cNvPr id="6" name="Text Placeholder 5">
            <a:extLst>
              <a:ext uri="{FF2B5EF4-FFF2-40B4-BE49-F238E27FC236}">
                <a16:creationId xmlns:a16="http://schemas.microsoft.com/office/drawing/2014/main" id="{6249FD24-C91D-4FDF-B3B6-D5A0AB46193A}"/>
              </a:ext>
            </a:extLst>
          </p:cNvPr>
          <p:cNvSpPr>
            <a:spLocks noGrp="1"/>
          </p:cNvSpPr>
          <p:nvPr>
            <p:ph type="body" sz="quarter" idx="10" hasCustomPrompt="1"/>
          </p:nvPr>
        </p:nvSpPr>
        <p:spPr>
          <a:xfrm>
            <a:off x="454427" y="1642544"/>
            <a:ext cx="5434011" cy="587375"/>
          </a:xfrm>
          <a:noFill/>
        </p:spPr>
        <p:txBody>
          <a:bodyPr lIns="0" tIns="0" rIns="0" bIns="0" anchor="b">
            <a:noAutofit/>
          </a:bodyPr>
          <a:lstStyle>
            <a:lvl1pPr algn="l">
              <a:spcBef>
                <a:spcPts val="800"/>
              </a:spcBef>
              <a:spcAft>
                <a:spcPts val="0"/>
              </a:spcAft>
              <a:defRPr sz="1800" b="0" kern="0" spc="0" baseline="0">
                <a:solidFill>
                  <a:schemeClr val="accent1"/>
                </a:solidFill>
                <a:latin typeface="+mj-lt"/>
              </a:defRPr>
            </a:lvl1pPr>
          </a:lstStyle>
          <a:p>
            <a:pPr lvl="0"/>
            <a:r>
              <a:rPr lang="en-US"/>
              <a:t>Heading goes here</a:t>
            </a:r>
          </a:p>
        </p:txBody>
      </p:sp>
      <p:sp>
        <p:nvSpPr>
          <p:cNvPr id="14" name="Text Placeholder 5">
            <a:extLst>
              <a:ext uri="{FF2B5EF4-FFF2-40B4-BE49-F238E27FC236}">
                <a16:creationId xmlns:a16="http://schemas.microsoft.com/office/drawing/2014/main" id="{46F79560-0E77-4AE7-A761-572AF9FBBE5F}"/>
              </a:ext>
            </a:extLst>
          </p:cNvPr>
          <p:cNvSpPr>
            <a:spLocks noGrp="1"/>
          </p:cNvSpPr>
          <p:nvPr>
            <p:ph type="body" sz="quarter" idx="11" hasCustomPrompt="1"/>
          </p:nvPr>
        </p:nvSpPr>
        <p:spPr>
          <a:xfrm>
            <a:off x="6294439" y="1642544"/>
            <a:ext cx="5434011" cy="587375"/>
          </a:xfrm>
          <a:noFill/>
        </p:spPr>
        <p:txBody>
          <a:bodyPr lIns="0" tIns="0" rIns="0" bIns="0" anchor="b">
            <a:noAutofit/>
          </a:bodyPr>
          <a:lstStyle>
            <a:lvl1pPr algn="l">
              <a:spcBef>
                <a:spcPts val="800"/>
              </a:spcBef>
              <a:spcAft>
                <a:spcPts val="0"/>
              </a:spcAft>
              <a:defRPr sz="1800" b="0" kern="0" spc="0" baseline="0">
                <a:solidFill>
                  <a:schemeClr val="accent1"/>
                </a:solidFill>
                <a:latin typeface="+mj-lt"/>
              </a:defRPr>
            </a:lvl1pPr>
          </a:lstStyle>
          <a:p>
            <a:pPr lvl="0"/>
            <a:r>
              <a:rPr lang="en-US"/>
              <a:t>Heading goes here</a:t>
            </a:r>
          </a:p>
        </p:txBody>
      </p:sp>
      <p:sp>
        <p:nvSpPr>
          <p:cNvPr id="15" name="Text Placeholder 5">
            <a:extLst>
              <a:ext uri="{FF2B5EF4-FFF2-40B4-BE49-F238E27FC236}">
                <a16:creationId xmlns:a16="http://schemas.microsoft.com/office/drawing/2014/main" id="{82486E55-A5C5-4962-A196-5C224CF9B020}"/>
              </a:ext>
            </a:extLst>
          </p:cNvPr>
          <p:cNvSpPr>
            <a:spLocks noGrp="1"/>
          </p:cNvSpPr>
          <p:nvPr>
            <p:ph type="body" sz="quarter" idx="12" hasCustomPrompt="1"/>
          </p:nvPr>
        </p:nvSpPr>
        <p:spPr>
          <a:xfrm>
            <a:off x="454427" y="2423568"/>
            <a:ext cx="5434011" cy="3729290"/>
          </a:xfrm>
          <a:noFill/>
        </p:spPr>
        <p:txBody>
          <a:bodyPr lIns="0" tIns="0" rIns="0" bIns="0" anchor="t">
            <a:noAutofit/>
          </a:bodyPr>
          <a:lstStyle>
            <a:lvl1pPr algn="l">
              <a:lnSpc>
                <a:spcPct val="100000"/>
              </a:lnSpc>
              <a:spcBef>
                <a:spcPts val="800"/>
              </a:spcBef>
              <a:spcAft>
                <a:spcPts val="0"/>
              </a:spcAft>
              <a:defRPr sz="1600" b="0" spc="0" baseline="0">
                <a:solidFill>
                  <a:schemeClr val="bg1"/>
                </a:solidFill>
                <a:latin typeface="+mn-lt"/>
              </a:defRPr>
            </a:lvl1pPr>
          </a:lstStyle>
          <a:p>
            <a:pPr lvl="0"/>
            <a:r>
              <a:rPr lang="en-US"/>
              <a:t>Body text goes here</a:t>
            </a:r>
          </a:p>
        </p:txBody>
      </p:sp>
      <p:sp>
        <p:nvSpPr>
          <p:cNvPr id="16" name="Text Placeholder 5">
            <a:extLst>
              <a:ext uri="{FF2B5EF4-FFF2-40B4-BE49-F238E27FC236}">
                <a16:creationId xmlns:a16="http://schemas.microsoft.com/office/drawing/2014/main" id="{2A6A34C6-540E-49A4-8DD5-7AA309DCBC0A}"/>
              </a:ext>
            </a:extLst>
          </p:cNvPr>
          <p:cNvSpPr>
            <a:spLocks noGrp="1"/>
          </p:cNvSpPr>
          <p:nvPr>
            <p:ph type="body" sz="quarter" idx="13" hasCustomPrompt="1"/>
          </p:nvPr>
        </p:nvSpPr>
        <p:spPr>
          <a:xfrm>
            <a:off x="6294439" y="2423568"/>
            <a:ext cx="5434011" cy="3729290"/>
          </a:xfrm>
          <a:noFill/>
        </p:spPr>
        <p:txBody>
          <a:bodyPr lIns="0" tIns="0" rIns="0" bIns="0" anchor="t">
            <a:noAutofit/>
          </a:bodyPr>
          <a:lstStyle>
            <a:lvl1pPr algn="l">
              <a:lnSpc>
                <a:spcPct val="100000"/>
              </a:lnSpc>
              <a:spcBef>
                <a:spcPts val="800"/>
              </a:spcBef>
              <a:spcAft>
                <a:spcPts val="0"/>
              </a:spcAft>
              <a:defRPr sz="1600" b="0" spc="0" baseline="0">
                <a:solidFill>
                  <a:schemeClr val="bg1"/>
                </a:solidFill>
                <a:latin typeface="+mn-lt"/>
              </a:defRPr>
            </a:lvl1pPr>
          </a:lstStyle>
          <a:p>
            <a:pPr lvl="0"/>
            <a:r>
              <a:rPr lang="en-US"/>
              <a:t>Body text goes here</a:t>
            </a:r>
          </a:p>
        </p:txBody>
      </p:sp>
      <p:cxnSp>
        <p:nvCxnSpPr>
          <p:cNvPr id="17" name="Straight Connector 48">
            <a:extLst>
              <a:ext uri="{FF2B5EF4-FFF2-40B4-BE49-F238E27FC236}">
                <a16:creationId xmlns:a16="http://schemas.microsoft.com/office/drawing/2014/main" id="{DBC91748-D7D0-4826-AFD4-2A0907D9013E}"/>
              </a:ext>
            </a:extLst>
          </p:cNvPr>
          <p:cNvCxnSpPr>
            <a:cxnSpLocks/>
          </p:cNvCxnSpPr>
          <p:nvPr userDrawn="1"/>
        </p:nvCxnSpPr>
        <p:spPr>
          <a:xfrm>
            <a:off x="454427" y="2326744"/>
            <a:ext cx="54520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48">
            <a:extLst>
              <a:ext uri="{FF2B5EF4-FFF2-40B4-BE49-F238E27FC236}">
                <a16:creationId xmlns:a16="http://schemas.microsoft.com/office/drawing/2014/main" id="{80D7AAF2-423E-4172-ACC9-696CB4BC6173}"/>
              </a:ext>
            </a:extLst>
          </p:cNvPr>
          <p:cNvCxnSpPr>
            <a:cxnSpLocks/>
          </p:cNvCxnSpPr>
          <p:nvPr userDrawn="1"/>
        </p:nvCxnSpPr>
        <p:spPr>
          <a:xfrm>
            <a:off x="6276743" y="2326744"/>
            <a:ext cx="545201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0C1A7BE5-89D9-4E36-96FD-31AD3A1F0316}"/>
              </a:ext>
            </a:extLst>
          </p:cNvPr>
          <p:cNvPicPr>
            <a:picLocks noChangeAspect="1"/>
          </p:cNvPicPr>
          <p:nvPr userDrawn="1"/>
        </p:nvPicPr>
        <p:blipFill>
          <a:blip r:embed="rId4"/>
          <a:stretch>
            <a:fillRect/>
          </a:stretch>
        </p:blipFill>
        <p:spPr>
          <a:xfrm>
            <a:off x="11720900" y="6394503"/>
            <a:ext cx="257348" cy="257348"/>
          </a:xfrm>
          <a:prstGeom prst="rect">
            <a:avLst/>
          </a:prstGeom>
        </p:spPr>
      </p:pic>
      <p:sp>
        <p:nvSpPr>
          <p:cNvPr id="24" name="Title 1">
            <a:extLst>
              <a:ext uri="{FF2B5EF4-FFF2-40B4-BE49-F238E27FC236}">
                <a16:creationId xmlns:a16="http://schemas.microsoft.com/office/drawing/2014/main" id="{D56A0EEA-8D17-4CCE-AEAB-B6122539302C}"/>
              </a:ext>
            </a:extLst>
          </p:cNvPr>
          <p:cNvSpPr>
            <a:spLocks noGrp="1"/>
          </p:cNvSpPr>
          <p:nvPr>
            <p:ph type="title" hasCustomPrompt="1"/>
          </p:nvPr>
        </p:nvSpPr>
        <p:spPr>
          <a:xfrm>
            <a:off x="460375" y="543379"/>
            <a:ext cx="11268076" cy="768296"/>
          </a:xfrm>
        </p:spPr>
        <p:txBody>
          <a:bodyPr anchor="t">
            <a:normAutofit/>
          </a:bodyPr>
          <a:lstStyle>
            <a:lvl1pPr>
              <a:lnSpc>
                <a:spcPct val="90000"/>
              </a:lnSpc>
              <a:defRPr sz="3200" kern="0" spc="0" baseline="0">
                <a:solidFill>
                  <a:schemeClr val="bg1"/>
                </a:solidFill>
                <a:latin typeface="+mj-lt"/>
              </a:defRPr>
            </a:lvl1pPr>
          </a:lstStyle>
          <a:p>
            <a:r>
              <a:rPr lang="en-US"/>
              <a:t>Click to edit master title style</a:t>
            </a:r>
          </a:p>
        </p:txBody>
      </p:sp>
      <p:grpSp>
        <p:nvGrpSpPr>
          <p:cNvPr id="25" name="Group 24">
            <a:extLst>
              <a:ext uri="{FF2B5EF4-FFF2-40B4-BE49-F238E27FC236}">
                <a16:creationId xmlns:a16="http://schemas.microsoft.com/office/drawing/2014/main" id="{0F0CDEBC-4991-454E-8219-2C0B2F455E22}"/>
              </a:ext>
            </a:extLst>
          </p:cNvPr>
          <p:cNvGrpSpPr/>
          <p:nvPr userDrawn="1"/>
        </p:nvGrpSpPr>
        <p:grpSpPr>
          <a:xfrm>
            <a:off x="460375" y="419098"/>
            <a:ext cx="1136566" cy="0"/>
            <a:chOff x="460375" y="2368817"/>
            <a:chExt cx="1136566" cy="0"/>
          </a:xfrm>
        </p:grpSpPr>
        <p:cxnSp>
          <p:nvCxnSpPr>
            <p:cNvPr id="27" name="Straight Connector 26">
              <a:extLst>
                <a:ext uri="{FF2B5EF4-FFF2-40B4-BE49-F238E27FC236}">
                  <a16:creationId xmlns:a16="http://schemas.microsoft.com/office/drawing/2014/main" id="{851D9D46-8206-487B-975B-5F17DA420B91}"/>
                </a:ext>
              </a:extLst>
            </p:cNvPr>
            <p:cNvCxnSpPr>
              <a:cxnSpLocks/>
            </p:cNvCxnSpPr>
            <p:nvPr userDrawn="1"/>
          </p:nvCxnSpPr>
          <p:spPr>
            <a:xfrm flipV="1">
              <a:off x="460375" y="2368817"/>
              <a:ext cx="297346"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1C4DDF-7CA8-4D84-8AD7-0734B9E7EFF2}"/>
                </a:ext>
              </a:extLst>
            </p:cNvPr>
            <p:cNvCxnSpPr>
              <a:cxnSpLocks/>
            </p:cNvCxnSpPr>
            <p:nvPr userDrawn="1"/>
          </p:nvCxnSpPr>
          <p:spPr>
            <a:xfrm flipV="1">
              <a:off x="740115" y="2368817"/>
              <a:ext cx="297346" cy="0"/>
            </a:xfrm>
            <a:prstGeom prst="line">
              <a:avLst/>
            </a:prstGeom>
            <a:ln w="22225"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9353D6-C050-4BDB-9354-5BA44CDA81A8}"/>
                </a:ext>
              </a:extLst>
            </p:cNvPr>
            <p:cNvCxnSpPr>
              <a:cxnSpLocks/>
            </p:cNvCxnSpPr>
            <p:nvPr userDrawn="1"/>
          </p:nvCxnSpPr>
          <p:spPr>
            <a:xfrm flipV="1">
              <a:off x="1019855" y="2368817"/>
              <a:ext cx="297346" cy="0"/>
            </a:xfrm>
            <a:prstGeom prst="line">
              <a:avLst/>
            </a:prstGeom>
            <a:ln w="222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7582238-CBF3-4C6E-A549-07D4BF538FD7}"/>
                </a:ext>
              </a:extLst>
            </p:cNvPr>
            <p:cNvCxnSpPr>
              <a:cxnSpLocks/>
            </p:cNvCxnSpPr>
            <p:nvPr userDrawn="1"/>
          </p:nvCxnSpPr>
          <p:spPr>
            <a:xfrm flipV="1">
              <a:off x="1299595" y="2368817"/>
              <a:ext cx="297346" cy="0"/>
            </a:xfrm>
            <a:prstGeom prst="line">
              <a:avLst/>
            </a:prstGeom>
            <a:ln w="22225"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0196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Object 2" descr="preencoded.png">
            <a:extLst>
              <a:ext uri="{FF2B5EF4-FFF2-40B4-BE49-F238E27FC236}">
                <a16:creationId xmlns:a16="http://schemas.microsoft.com/office/drawing/2014/main" id="{1EE751C5-3362-4397-B8EF-B3D12F48D615}"/>
              </a:ext>
            </a:extLst>
          </p:cNvPr>
          <p:cNvPicPr>
            <a:picLocks noChangeAspect="1"/>
          </p:cNvPicPr>
          <p:nvPr userDrawn="1"/>
        </p:nvPicPr>
        <p:blipFill>
          <a:blip r:embed="rId3"/>
          <a:srcRect/>
          <a:stretch/>
        </p:blipFill>
        <p:spPr>
          <a:xfrm>
            <a:off x="0" y="0"/>
            <a:ext cx="12192000" cy="6858000"/>
          </a:xfrm>
          <a:prstGeom prst="rect">
            <a:avLst/>
          </a:prstGeom>
        </p:spPr>
      </p:pic>
      <p:sp>
        <p:nvSpPr>
          <p:cNvPr id="6" name="Text Placeholder 5">
            <a:extLst>
              <a:ext uri="{FF2B5EF4-FFF2-40B4-BE49-F238E27FC236}">
                <a16:creationId xmlns:a16="http://schemas.microsoft.com/office/drawing/2014/main" id="{6249FD24-C91D-4FDF-B3B6-D5A0AB46193A}"/>
              </a:ext>
            </a:extLst>
          </p:cNvPr>
          <p:cNvSpPr>
            <a:spLocks noGrp="1"/>
          </p:cNvSpPr>
          <p:nvPr>
            <p:ph type="body" sz="quarter" idx="10" hasCustomPrompt="1"/>
          </p:nvPr>
        </p:nvSpPr>
        <p:spPr>
          <a:xfrm>
            <a:off x="454427" y="1642544"/>
            <a:ext cx="3520673" cy="587375"/>
          </a:xfrm>
          <a:noFill/>
        </p:spPr>
        <p:txBody>
          <a:bodyPr lIns="0" tIns="0" rIns="0" bIns="0" anchor="b">
            <a:noAutofit/>
          </a:bodyPr>
          <a:lstStyle>
            <a:lvl1pPr algn="l">
              <a:spcBef>
                <a:spcPts val="800"/>
              </a:spcBef>
              <a:spcAft>
                <a:spcPts val="0"/>
              </a:spcAft>
              <a:defRPr sz="1800" b="0" kern="0" spc="0" baseline="0">
                <a:solidFill>
                  <a:schemeClr val="accent1"/>
                </a:solidFill>
                <a:latin typeface="+mj-lt"/>
              </a:defRPr>
            </a:lvl1pPr>
          </a:lstStyle>
          <a:p>
            <a:pPr lvl="0"/>
            <a:r>
              <a:rPr lang="en-US"/>
              <a:t>Heading goes here</a:t>
            </a:r>
          </a:p>
        </p:txBody>
      </p:sp>
      <p:sp>
        <p:nvSpPr>
          <p:cNvPr id="15" name="Text Placeholder 5">
            <a:extLst>
              <a:ext uri="{FF2B5EF4-FFF2-40B4-BE49-F238E27FC236}">
                <a16:creationId xmlns:a16="http://schemas.microsoft.com/office/drawing/2014/main" id="{82486E55-A5C5-4962-A196-5C224CF9B020}"/>
              </a:ext>
            </a:extLst>
          </p:cNvPr>
          <p:cNvSpPr>
            <a:spLocks noGrp="1"/>
          </p:cNvSpPr>
          <p:nvPr>
            <p:ph type="body" sz="quarter" idx="12" hasCustomPrompt="1"/>
          </p:nvPr>
        </p:nvSpPr>
        <p:spPr>
          <a:xfrm>
            <a:off x="454427" y="2423568"/>
            <a:ext cx="3520673" cy="3729290"/>
          </a:xfrm>
          <a:noFill/>
        </p:spPr>
        <p:txBody>
          <a:bodyPr lIns="0" tIns="0" rIns="0" bIns="0" anchor="t">
            <a:noAutofit/>
          </a:bodyPr>
          <a:lstStyle>
            <a:lvl1pPr algn="l">
              <a:lnSpc>
                <a:spcPct val="100000"/>
              </a:lnSpc>
              <a:spcBef>
                <a:spcPts val="800"/>
              </a:spcBef>
              <a:spcAft>
                <a:spcPts val="0"/>
              </a:spcAft>
              <a:defRPr sz="1600" b="0" spc="0" baseline="0">
                <a:solidFill>
                  <a:schemeClr val="bg1"/>
                </a:solidFill>
                <a:latin typeface="+mn-lt"/>
              </a:defRPr>
            </a:lvl1pPr>
          </a:lstStyle>
          <a:p>
            <a:pPr lvl="0"/>
            <a:r>
              <a:rPr lang="en-US"/>
              <a:t>Body text goes here</a:t>
            </a:r>
          </a:p>
        </p:txBody>
      </p:sp>
      <p:cxnSp>
        <p:nvCxnSpPr>
          <p:cNvPr id="17" name="Straight Connector 48">
            <a:extLst>
              <a:ext uri="{FF2B5EF4-FFF2-40B4-BE49-F238E27FC236}">
                <a16:creationId xmlns:a16="http://schemas.microsoft.com/office/drawing/2014/main" id="{DBC91748-D7D0-4826-AFD4-2A0907D9013E}"/>
              </a:ext>
            </a:extLst>
          </p:cNvPr>
          <p:cNvCxnSpPr>
            <a:cxnSpLocks/>
          </p:cNvCxnSpPr>
          <p:nvPr userDrawn="1"/>
        </p:nvCxnSpPr>
        <p:spPr>
          <a:xfrm>
            <a:off x="454427" y="2326744"/>
            <a:ext cx="35323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Text Placeholder 5">
            <a:extLst>
              <a:ext uri="{FF2B5EF4-FFF2-40B4-BE49-F238E27FC236}">
                <a16:creationId xmlns:a16="http://schemas.microsoft.com/office/drawing/2014/main" id="{882060C9-801C-4E7A-A69C-7ABD039EF4B2}"/>
              </a:ext>
            </a:extLst>
          </p:cNvPr>
          <p:cNvSpPr>
            <a:spLocks noGrp="1"/>
          </p:cNvSpPr>
          <p:nvPr>
            <p:ph type="body" sz="quarter" idx="13" hasCustomPrompt="1"/>
          </p:nvPr>
        </p:nvSpPr>
        <p:spPr>
          <a:xfrm>
            <a:off x="4335664" y="1642544"/>
            <a:ext cx="3520673" cy="587375"/>
          </a:xfrm>
          <a:noFill/>
        </p:spPr>
        <p:txBody>
          <a:bodyPr lIns="0" tIns="0" rIns="0" bIns="0" anchor="b">
            <a:noAutofit/>
          </a:bodyPr>
          <a:lstStyle>
            <a:lvl1pPr algn="l">
              <a:spcBef>
                <a:spcPts val="800"/>
              </a:spcBef>
              <a:spcAft>
                <a:spcPts val="0"/>
              </a:spcAft>
              <a:defRPr sz="1800" b="0" kern="0" spc="0" baseline="0">
                <a:solidFill>
                  <a:schemeClr val="accent1"/>
                </a:solidFill>
                <a:latin typeface="+mj-lt"/>
              </a:defRPr>
            </a:lvl1pPr>
          </a:lstStyle>
          <a:p>
            <a:pPr lvl="0"/>
            <a:r>
              <a:rPr lang="en-US"/>
              <a:t>Heading goes here</a:t>
            </a:r>
          </a:p>
        </p:txBody>
      </p:sp>
      <p:sp>
        <p:nvSpPr>
          <p:cNvPr id="28" name="Text Placeholder 5">
            <a:extLst>
              <a:ext uri="{FF2B5EF4-FFF2-40B4-BE49-F238E27FC236}">
                <a16:creationId xmlns:a16="http://schemas.microsoft.com/office/drawing/2014/main" id="{A3293409-1F31-4CBB-A31F-DC8D8B608E52}"/>
              </a:ext>
            </a:extLst>
          </p:cNvPr>
          <p:cNvSpPr>
            <a:spLocks noGrp="1"/>
          </p:cNvSpPr>
          <p:nvPr>
            <p:ph type="body" sz="quarter" idx="14" hasCustomPrompt="1"/>
          </p:nvPr>
        </p:nvSpPr>
        <p:spPr>
          <a:xfrm>
            <a:off x="4335664" y="2423568"/>
            <a:ext cx="3520673" cy="3729290"/>
          </a:xfrm>
          <a:noFill/>
        </p:spPr>
        <p:txBody>
          <a:bodyPr lIns="0" tIns="0" rIns="0" bIns="0" anchor="t">
            <a:noAutofit/>
          </a:bodyPr>
          <a:lstStyle>
            <a:lvl1pPr algn="l">
              <a:lnSpc>
                <a:spcPct val="100000"/>
              </a:lnSpc>
              <a:spcBef>
                <a:spcPts val="800"/>
              </a:spcBef>
              <a:spcAft>
                <a:spcPts val="0"/>
              </a:spcAft>
              <a:defRPr sz="1600" b="0" spc="0" baseline="0">
                <a:solidFill>
                  <a:schemeClr val="bg1"/>
                </a:solidFill>
                <a:latin typeface="+mn-lt"/>
              </a:defRPr>
            </a:lvl1pPr>
          </a:lstStyle>
          <a:p>
            <a:pPr lvl="0"/>
            <a:r>
              <a:rPr lang="en-US"/>
              <a:t>Body text goes here</a:t>
            </a:r>
          </a:p>
        </p:txBody>
      </p:sp>
      <p:cxnSp>
        <p:nvCxnSpPr>
          <p:cNvPr id="29" name="Straight Connector 48">
            <a:extLst>
              <a:ext uri="{FF2B5EF4-FFF2-40B4-BE49-F238E27FC236}">
                <a16:creationId xmlns:a16="http://schemas.microsoft.com/office/drawing/2014/main" id="{BECCCBEC-A584-42B8-9813-6447CD0ED1A1}"/>
              </a:ext>
            </a:extLst>
          </p:cNvPr>
          <p:cNvCxnSpPr>
            <a:cxnSpLocks/>
          </p:cNvCxnSpPr>
          <p:nvPr userDrawn="1"/>
        </p:nvCxnSpPr>
        <p:spPr>
          <a:xfrm>
            <a:off x="4335664" y="2326744"/>
            <a:ext cx="35323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5">
            <a:extLst>
              <a:ext uri="{FF2B5EF4-FFF2-40B4-BE49-F238E27FC236}">
                <a16:creationId xmlns:a16="http://schemas.microsoft.com/office/drawing/2014/main" id="{99200A23-BF1F-4DAE-B253-EDC0A5A4C172}"/>
              </a:ext>
            </a:extLst>
          </p:cNvPr>
          <p:cNvSpPr>
            <a:spLocks noGrp="1"/>
          </p:cNvSpPr>
          <p:nvPr>
            <p:ph type="body" sz="quarter" idx="15" hasCustomPrompt="1"/>
          </p:nvPr>
        </p:nvSpPr>
        <p:spPr>
          <a:xfrm>
            <a:off x="8216902" y="1642544"/>
            <a:ext cx="3520673" cy="587375"/>
          </a:xfrm>
          <a:noFill/>
        </p:spPr>
        <p:txBody>
          <a:bodyPr lIns="0" tIns="0" rIns="0" bIns="0" anchor="b">
            <a:noAutofit/>
          </a:bodyPr>
          <a:lstStyle>
            <a:lvl1pPr algn="l">
              <a:spcBef>
                <a:spcPts val="800"/>
              </a:spcBef>
              <a:spcAft>
                <a:spcPts val="0"/>
              </a:spcAft>
              <a:defRPr sz="1800" b="0" kern="0" spc="0" baseline="0">
                <a:solidFill>
                  <a:schemeClr val="accent1"/>
                </a:solidFill>
                <a:latin typeface="+mj-lt"/>
              </a:defRPr>
            </a:lvl1pPr>
          </a:lstStyle>
          <a:p>
            <a:pPr lvl="0"/>
            <a:r>
              <a:rPr lang="en-US"/>
              <a:t>Heading goes here</a:t>
            </a:r>
          </a:p>
        </p:txBody>
      </p:sp>
      <p:sp>
        <p:nvSpPr>
          <p:cNvPr id="31" name="Text Placeholder 5">
            <a:extLst>
              <a:ext uri="{FF2B5EF4-FFF2-40B4-BE49-F238E27FC236}">
                <a16:creationId xmlns:a16="http://schemas.microsoft.com/office/drawing/2014/main" id="{9CCC5A3C-A126-4C87-90F9-C6CD1D133883}"/>
              </a:ext>
            </a:extLst>
          </p:cNvPr>
          <p:cNvSpPr>
            <a:spLocks noGrp="1"/>
          </p:cNvSpPr>
          <p:nvPr>
            <p:ph type="body" sz="quarter" idx="16" hasCustomPrompt="1"/>
          </p:nvPr>
        </p:nvSpPr>
        <p:spPr>
          <a:xfrm>
            <a:off x="8216902" y="2423568"/>
            <a:ext cx="3520673" cy="3729290"/>
          </a:xfrm>
          <a:noFill/>
        </p:spPr>
        <p:txBody>
          <a:bodyPr lIns="0" tIns="0" rIns="0" bIns="0" anchor="t">
            <a:noAutofit/>
          </a:bodyPr>
          <a:lstStyle>
            <a:lvl1pPr algn="l">
              <a:lnSpc>
                <a:spcPct val="100000"/>
              </a:lnSpc>
              <a:spcBef>
                <a:spcPts val="800"/>
              </a:spcBef>
              <a:spcAft>
                <a:spcPts val="0"/>
              </a:spcAft>
              <a:defRPr sz="1600" b="0" spc="0" baseline="0">
                <a:solidFill>
                  <a:schemeClr val="bg1"/>
                </a:solidFill>
                <a:latin typeface="+mn-lt"/>
              </a:defRPr>
            </a:lvl1pPr>
          </a:lstStyle>
          <a:p>
            <a:pPr lvl="0"/>
            <a:r>
              <a:rPr lang="en-US"/>
              <a:t>Body text goes here</a:t>
            </a:r>
          </a:p>
        </p:txBody>
      </p:sp>
      <p:cxnSp>
        <p:nvCxnSpPr>
          <p:cNvPr id="32" name="Straight Connector 48">
            <a:extLst>
              <a:ext uri="{FF2B5EF4-FFF2-40B4-BE49-F238E27FC236}">
                <a16:creationId xmlns:a16="http://schemas.microsoft.com/office/drawing/2014/main" id="{B38B5184-8D95-4181-9C72-359ECA867EB4}"/>
              </a:ext>
            </a:extLst>
          </p:cNvPr>
          <p:cNvCxnSpPr>
            <a:cxnSpLocks/>
          </p:cNvCxnSpPr>
          <p:nvPr userDrawn="1"/>
        </p:nvCxnSpPr>
        <p:spPr>
          <a:xfrm>
            <a:off x="8216902" y="2326744"/>
            <a:ext cx="35323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84BF5B11-55CE-4ECD-A780-BD7CB36A8640}"/>
              </a:ext>
            </a:extLst>
          </p:cNvPr>
          <p:cNvPicPr>
            <a:picLocks noChangeAspect="1"/>
          </p:cNvPicPr>
          <p:nvPr userDrawn="1"/>
        </p:nvPicPr>
        <p:blipFill>
          <a:blip r:embed="rId4"/>
          <a:stretch>
            <a:fillRect/>
          </a:stretch>
        </p:blipFill>
        <p:spPr>
          <a:xfrm>
            <a:off x="11720900" y="6394503"/>
            <a:ext cx="257348" cy="257348"/>
          </a:xfrm>
          <a:prstGeom prst="rect">
            <a:avLst/>
          </a:prstGeom>
        </p:spPr>
      </p:pic>
      <p:sp>
        <p:nvSpPr>
          <p:cNvPr id="18" name="Title 1">
            <a:extLst>
              <a:ext uri="{FF2B5EF4-FFF2-40B4-BE49-F238E27FC236}">
                <a16:creationId xmlns:a16="http://schemas.microsoft.com/office/drawing/2014/main" id="{19A5ACCD-0F01-4CCE-BBA1-A6DED5A9DCDB}"/>
              </a:ext>
            </a:extLst>
          </p:cNvPr>
          <p:cNvSpPr>
            <a:spLocks noGrp="1"/>
          </p:cNvSpPr>
          <p:nvPr>
            <p:ph type="title" hasCustomPrompt="1"/>
          </p:nvPr>
        </p:nvSpPr>
        <p:spPr>
          <a:xfrm>
            <a:off x="460375" y="543379"/>
            <a:ext cx="11268076" cy="768296"/>
          </a:xfrm>
        </p:spPr>
        <p:txBody>
          <a:bodyPr anchor="t">
            <a:normAutofit/>
          </a:bodyPr>
          <a:lstStyle>
            <a:lvl1pPr>
              <a:lnSpc>
                <a:spcPct val="90000"/>
              </a:lnSpc>
              <a:defRPr sz="3200" kern="0" spc="0" baseline="0">
                <a:solidFill>
                  <a:schemeClr val="bg1"/>
                </a:solidFill>
                <a:latin typeface="+mj-lt"/>
              </a:defRPr>
            </a:lvl1pPr>
          </a:lstStyle>
          <a:p>
            <a:r>
              <a:rPr lang="en-US"/>
              <a:t>Click to edit master title style</a:t>
            </a:r>
          </a:p>
        </p:txBody>
      </p:sp>
      <p:grpSp>
        <p:nvGrpSpPr>
          <p:cNvPr id="24" name="Group 23">
            <a:extLst>
              <a:ext uri="{FF2B5EF4-FFF2-40B4-BE49-F238E27FC236}">
                <a16:creationId xmlns:a16="http://schemas.microsoft.com/office/drawing/2014/main" id="{F7EC3B8C-A698-4D80-AC2F-B541B8BDB475}"/>
              </a:ext>
            </a:extLst>
          </p:cNvPr>
          <p:cNvGrpSpPr/>
          <p:nvPr userDrawn="1"/>
        </p:nvGrpSpPr>
        <p:grpSpPr>
          <a:xfrm>
            <a:off x="460375" y="419098"/>
            <a:ext cx="1136566" cy="0"/>
            <a:chOff x="460375" y="2368817"/>
            <a:chExt cx="1136566" cy="0"/>
          </a:xfrm>
        </p:grpSpPr>
        <p:cxnSp>
          <p:nvCxnSpPr>
            <p:cNvPr id="25" name="Straight Connector 24">
              <a:extLst>
                <a:ext uri="{FF2B5EF4-FFF2-40B4-BE49-F238E27FC236}">
                  <a16:creationId xmlns:a16="http://schemas.microsoft.com/office/drawing/2014/main" id="{AC4FE989-9195-4226-B6D1-29A0C6B4194A}"/>
                </a:ext>
              </a:extLst>
            </p:cNvPr>
            <p:cNvCxnSpPr>
              <a:cxnSpLocks/>
            </p:cNvCxnSpPr>
            <p:nvPr userDrawn="1"/>
          </p:nvCxnSpPr>
          <p:spPr>
            <a:xfrm flipV="1">
              <a:off x="460375" y="2368817"/>
              <a:ext cx="297346"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B46692F-2840-4916-8679-53165E10473B}"/>
                </a:ext>
              </a:extLst>
            </p:cNvPr>
            <p:cNvCxnSpPr>
              <a:cxnSpLocks/>
            </p:cNvCxnSpPr>
            <p:nvPr userDrawn="1"/>
          </p:nvCxnSpPr>
          <p:spPr>
            <a:xfrm flipV="1">
              <a:off x="740115" y="2368817"/>
              <a:ext cx="297346" cy="0"/>
            </a:xfrm>
            <a:prstGeom prst="line">
              <a:avLst/>
            </a:prstGeom>
            <a:ln w="22225"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3D80F57-800D-4529-9C2C-724EA93E8F30}"/>
                </a:ext>
              </a:extLst>
            </p:cNvPr>
            <p:cNvCxnSpPr>
              <a:cxnSpLocks/>
            </p:cNvCxnSpPr>
            <p:nvPr userDrawn="1"/>
          </p:nvCxnSpPr>
          <p:spPr>
            <a:xfrm flipV="1">
              <a:off x="1019855" y="2368817"/>
              <a:ext cx="297346" cy="0"/>
            </a:xfrm>
            <a:prstGeom prst="line">
              <a:avLst/>
            </a:prstGeom>
            <a:ln w="222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5775D9-7B24-4800-8038-26DDC86C7F92}"/>
                </a:ext>
              </a:extLst>
            </p:cNvPr>
            <p:cNvCxnSpPr>
              <a:cxnSpLocks/>
            </p:cNvCxnSpPr>
            <p:nvPr userDrawn="1"/>
          </p:nvCxnSpPr>
          <p:spPr>
            <a:xfrm flipV="1">
              <a:off x="1299595" y="2368817"/>
              <a:ext cx="297346" cy="0"/>
            </a:xfrm>
            <a:prstGeom prst="line">
              <a:avLst/>
            </a:prstGeom>
            <a:ln w="22225"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2658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Image with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Object 2" descr="preencoded.png">
            <a:extLst>
              <a:ext uri="{FF2B5EF4-FFF2-40B4-BE49-F238E27FC236}">
                <a16:creationId xmlns:a16="http://schemas.microsoft.com/office/drawing/2014/main" id="{DFE268CE-D536-488F-8AB3-ABB13D336399}"/>
              </a:ext>
            </a:extLst>
          </p:cNvPr>
          <p:cNvPicPr>
            <a:picLocks noChangeAspect="1"/>
          </p:cNvPicPr>
          <p:nvPr userDrawn="1"/>
        </p:nvPicPr>
        <p:blipFill>
          <a:blip r:embed="rId3"/>
          <a:srcRect/>
          <a:stretch/>
        </p:blipFill>
        <p:spPr>
          <a:xfrm>
            <a:off x="0" y="0"/>
            <a:ext cx="12192000" cy="6858000"/>
          </a:xfrm>
          <a:prstGeom prst="rect">
            <a:avLst/>
          </a:prstGeom>
        </p:spPr>
      </p:pic>
      <p:pic>
        <p:nvPicPr>
          <p:cNvPr id="8" name="Picture 7" descr="A mountain covered in snow&#10;&#10;Description automatically generated with medium confidence">
            <a:extLst>
              <a:ext uri="{FF2B5EF4-FFF2-40B4-BE49-F238E27FC236}">
                <a16:creationId xmlns:a16="http://schemas.microsoft.com/office/drawing/2014/main" id="{26BAEB3B-1870-438B-97D3-9B433EAACAA6}"/>
              </a:ext>
            </a:extLst>
          </p:cNvPr>
          <p:cNvPicPr>
            <a:picLocks noChangeAspect="1"/>
          </p:cNvPicPr>
          <p:nvPr userDrawn="1"/>
        </p:nvPicPr>
        <p:blipFill rotWithShape="1">
          <a:blip r:embed="rId4" cstate="screen">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a:ext>
            </a:extLst>
          </a:blip>
          <a:srcRect r="8333"/>
          <a:stretch/>
        </p:blipFill>
        <p:spPr>
          <a:xfrm>
            <a:off x="0" y="0"/>
            <a:ext cx="4191000" cy="6858000"/>
          </a:xfrm>
          <a:prstGeom prst="rect">
            <a:avLst/>
          </a:prstGeom>
        </p:spPr>
      </p:pic>
      <p:pic>
        <p:nvPicPr>
          <p:cNvPr id="33" name="Picture 32">
            <a:extLst>
              <a:ext uri="{FF2B5EF4-FFF2-40B4-BE49-F238E27FC236}">
                <a16:creationId xmlns:a16="http://schemas.microsoft.com/office/drawing/2014/main" id="{84BF5B11-55CE-4ECD-A780-BD7CB36A8640}"/>
              </a:ext>
            </a:extLst>
          </p:cNvPr>
          <p:cNvPicPr>
            <a:picLocks noChangeAspect="1"/>
          </p:cNvPicPr>
          <p:nvPr userDrawn="1"/>
        </p:nvPicPr>
        <p:blipFill>
          <a:blip r:embed="rId6"/>
          <a:stretch>
            <a:fillRect/>
          </a:stretch>
        </p:blipFill>
        <p:spPr>
          <a:xfrm>
            <a:off x="11720900" y="6394503"/>
            <a:ext cx="257348" cy="257348"/>
          </a:xfrm>
          <a:prstGeom prst="rect">
            <a:avLst/>
          </a:prstGeom>
        </p:spPr>
      </p:pic>
      <p:sp>
        <p:nvSpPr>
          <p:cNvPr id="5" name="Picture Placeholder 4">
            <a:extLst>
              <a:ext uri="{FF2B5EF4-FFF2-40B4-BE49-F238E27FC236}">
                <a16:creationId xmlns:a16="http://schemas.microsoft.com/office/drawing/2014/main" id="{1621E70F-4CF9-43F4-BD03-478F5E69D09C}"/>
              </a:ext>
            </a:extLst>
          </p:cNvPr>
          <p:cNvSpPr>
            <a:spLocks noGrp="1"/>
          </p:cNvSpPr>
          <p:nvPr>
            <p:ph type="pic" sz="quarter" idx="10" hasCustomPrompt="1"/>
          </p:nvPr>
        </p:nvSpPr>
        <p:spPr>
          <a:xfrm>
            <a:off x="0" y="0"/>
            <a:ext cx="4191000" cy="6858000"/>
          </a:xfrm>
        </p:spPr>
        <p:txBody>
          <a:bodyPr tIns="2743200">
            <a:normAutofit/>
          </a:bodyPr>
          <a:lstStyle>
            <a:lvl1pPr algn="ctr">
              <a:defRPr sz="1800"/>
            </a:lvl1pPr>
          </a:lstStyle>
          <a:p>
            <a:r>
              <a:rPr lang="en-US"/>
              <a:t>Click on the icon to add image</a:t>
            </a:r>
          </a:p>
        </p:txBody>
      </p:sp>
      <p:grpSp>
        <p:nvGrpSpPr>
          <p:cNvPr id="11" name="Group 10">
            <a:extLst>
              <a:ext uri="{FF2B5EF4-FFF2-40B4-BE49-F238E27FC236}">
                <a16:creationId xmlns:a16="http://schemas.microsoft.com/office/drawing/2014/main" id="{E4CA57E7-6193-4054-A272-15DBD69979FB}"/>
              </a:ext>
            </a:extLst>
          </p:cNvPr>
          <p:cNvGrpSpPr/>
          <p:nvPr userDrawn="1"/>
        </p:nvGrpSpPr>
        <p:grpSpPr>
          <a:xfrm>
            <a:off x="4613279" y="419098"/>
            <a:ext cx="1136566" cy="0"/>
            <a:chOff x="460375" y="2368817"/>
            <a:chExt cx="1136566" cy="0"/>
          </a:xfrm>
        </p:grpSpPr>
        <p:cxnSp>
          <p:nvCxnSpPr>
            <p:cNvPr id="12" name="Straight Connector 11">
              <a:extLst>
                <a:ext uri="{FF2B5EF4-FFF2-40B4-BE49-F238E27FC236}">
                  <a16:creationId xmlns:a16="http://schemas.microsoft.com/office/drawing/2014/main" id="{1500C8C2-391C-4BEA-BDBD-411E86EFC208}"/>
                </a:ext>
              </a:extLst>
            </p:cNvPr>
            <p:cNvCxnSpPr>
              <a:cxnSpLocks/>
            </p:cNvCxnSpPr>
            <p:nvPr userDrawn="1"/>
          </p:nvCxnSpPr>
          <p:spPr>
            <a:xfrm flipV="1">
              <a:off x="460375" y="2368817"/>
              <a:ext cx="297346"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0374EA-5580-4F30-8463-846C1F681362}"/>
                </a:ext>
              </a:extLst>
            </p:cNvPr>
            <p:cNvCxnSpPr>
              <a:cxnSpLocks/>
            </p:cNvCxnSpPr>
            <p:nvPr userDrawn="1"/>
          </p:nvCxnSpPr>
          <p:spPr>
            <a:xfrm flipV="1">
              <a:off x="740115" y="2368817"/>
              <a:ext cx="297346" cy="0"/>
            </a:xfrm>
            <a:prstGeom prst="line">
              <a:avLst/>
            </a:prstGeom>
            <a:ln w="22225"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258F88-5D98-4301-A067-79DA689919E9}"/>
                </a:ext>
              </a:extLst>
            </p:cNvPr>
            <p:cNvCxnSpPr>
              <a:cxnSpLocks/>
            </p:cNvCxnSpPr>
            <p:nvPr userDrawn="1"/>
          </p:nvCxnSpPr>
          <p:spPr>
            <a:xfrm flipV="1">
              <a:off x="1019855" y="2368817"/>
              <a:ext cx="297346" cy="0"/>
            </a:xfrm>
            <a:prstGeom prst="line">
              <a:avLst/>
            </a:prstGeom>
            <a:ln w="222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0E953D-8538-41C6-AD92-0379A5396A66}"/>
                </a:ext>
              </a:extLst>
            </p:cNvPr>
            <p:cNvCxnSpPr>
              <a:cxnSpLocks/>
            </p:cNvCxnSpPr>
            <p:nvPr userDrawn="1"/>
          </p:nvCxnSpPr>
          <p:spPr>
            <a:xfrm flipV="1">
              <a:off x="1299595" y="2368817"/>
              <a:ext cx="297346" cy="0"/>
            </a:xfrm>
            <a:prstGeom prst="line">
              <a:avLst/>
            </a:prstGeom>
            <a:ln w="22225" cap="rnd">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7" name="Title 1">
            <a:extLst>
              <a:ext uri="{FF2B5EF4-FFF2-40B4-BE49-F238E27FC236}">
                <a16:creationId xmlns:a16="http://schemas.microsoft.com/office/drawing/2014/main" id="{C4C456DC-2CBB-43F0-9E19-1A623E26750C}"/>
              </a:ext>
            </a:extLst>
          </p:cNvPr>
          <p:cNvSpPr>
            <a:spLocks noGrp="1"/>
          </p:cNvSpPr>
          <p:nvPr>
            <p:ph type="title" hasCustomPrompt="1"/>
          </p:nvPr>
        </p:nvSpPr>
        <p:spPr>
          <a:xfrm>
            <a:off x="4613279" y="543379"/>
            <a:ext cx="7115172" cy="768296"/>
          </a:xfrm>
        </p:spPr>
        <p:txBody>
          <a:bodyPr anchor="t">
            <a:normAutofit/>
          </a:bodyPr>
          <a:lstStyle>
            <a:lvl1pPr>
              <a:lnSpc>
                <a:spcPct val="90000"/>
              </a:lnSpc>
              <a:defRPr sz="3200" kern="0" spc="0" baseline="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1442671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Left Image with 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Object 2" descr="preencoded.png">
            <a:extLst>
              <a:ext uri="{FF2B5EF4-FFF2-40B4-BE49-F238E27FC236}">
                <a16:creationId xmlns:a16="http://schemas.microsoft.com/office/drawing/2014/main" id="{36E82AAD-79B4-410E-AB73-FB947900A069}"/>
              </a:ext>
            </a:extLst>
          </p:cNvPr>
          <p:cNvPicPr>
            <a:picLocks noChangeAspect="1"/>
          </p:cNvPicPr>
          <p:nvPr userDrawn="1"/>
        </p:nvPicPr>
        <p:blipFill>
          <a:blip r:embed="rId3"/>
          <a:srcRect/>
          <a:stretch/>
        </p:blipFill>
        <p:spPr>
          <a:xfrm>
            <a:off x="0" y="0"/>
            <a:ext cx="12192000" cy="6858000"/>
          </a:xfrm>
          <a:prstGeom prst="rect">
            <a:avLst/>
          </a:prstGeom>
        </p:spPr>
      </p:pic>
      <p:pic>
        <p:nvPicPr>
          <p:cNvPr id="8" name="Picture 7" descr="A mountain covered in snow&#10;&#10;Description automatically generated with medium confidence">
            <a:extLst>
              <a:ext uri="{FF2B5EF4-FFF2-40B4-BE49-F238E27FC236}">
                <a16:creationId xmlns:a16="http://schemas.microsoft.com/office/drawing/2014/main" id="{26BAEB3B-1870-438B-97D3-9B433EAACAA6}"/>
              </a:ext>
            </a:extLst>
          </p:cNvPr>
          <p:cNvPicPr>
            <a:picLocks noChangeAspect="1"/>
          </p:cNvPicPr>
          <p:nvPr userDrawn="1"/>
        </p:nvPicPr>
        <p:blipFill rotWithShape="1">
          <a:blip r:embed="rId4" cstate="screen">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a:ext>
            </a:extLst>
          </a:blip>
          <a:srcRect r="8333"/>
          <a:stretch/>
        </p:blipFill>
        <p:spPr>
          <a:xfrm>
            <a:off x="0" y="0"/>
            <a:ext cx="4191000" cy="6858000"/>
          </a:xfrm>
          <a:prstGeom prst="rect">
            <a:avLst/>
          </a:prstGeom>
        </p:spPr>
      </p:pic>
      <p:pic>
        <p:nvPicPr>
          <p:cNvPr id="33" name="Picture 32">
            <a:extLst>
              <a:ext uri="{FF2B5EF4-FFF2-40B4-BE49-F238E27FC236}">
                <a16:creationId xmlns:a16="http://schemas.microsoft.com/office/drawing/2014/main" id="{84BF5B11-55CE-4ECD-A780-BD7CB36A8640}"/>
              </a:ext>
            </a:extLst>
          </p:cNvPr>
          <p:cNvPicPr>
            <a:picLocks noChangeAspect="1"/>
          </p:cNvPicPr>
          <p:nvPr userDrawn="1"/>
        </p:nvPicPr>
        <p:blipFill>
          <a:blip r:embed="rId6"/>
          <a:stretch>
            <a:fillRect/>
          </a:stretch>
        </p:blipFill>
        <p:spPr>
          <a:xfrm>
            <a:off x="11720900" y="6394503"/>
            <a:ext cx="257348" cy="257348"/>
          </a:xfrm>
          <a:prstGeom prst="rect">
            <a:avLst/>
          </a:prstGeom>
        </p:spPr>
      </p:pic>
      <p:sp>
        <p:nvSpPr>
          <p:cNvPr id="5" name="Picture Placeholder 4">
            <a:extLst>
              <a:ext uri="{FF2B5EF4-FFF2-40B4-BE49-F238E27FC236}">
                <a16:creationId xmlns:a16="http://schemas.microsoft.com/office/drawing/2014/main" id="{1621E70F-4CF9-43F4-BD03-478F5E69D09C}"/>
              </a:ext>
            </a:extLst>
          </p:cNvPr>
          <p:cNvSpPr>
            <a:spLocks noGrp="1"/>
          </p:cNvSpPr>
          <p:nvPr>
            <p:ph type="pic" sz="quarter" idx="10" hasCustomPrompt="1"/>
          </p:nvPr>
        </p:nvSpPr>
        <p:spPr>
          <a:xfrm>
            <a:off x="0" y="0"/>
            <a:ext cx="4191000" cy="6858000"/>
          </a:xfrm>
        </p:spPr>
        <p:txBody>
          <a:bodyPr tIns="2743200">
            <a:normAutofit/>
          </a:bodyPr>
          <a:lstStyle>
            <a:lvl1pPr algn="ctr">
              <a:defRPr sz="1800"/>
            </a:lvl1pPr>
          </a:lstStyle>
          <a:p>
            <a:r>
              <a:rPr lang="en-US"/>
              <a:t>Click on the icon to add image</a:t>
            </a:r>
          </a:p>
        </p:txBody>
      </p:sp>
      <p:sp>
        <p:nvSpPr>
          <p:cNvPr id="12" name="Text Placeholder 5">
            <a:extLst>
              <a:ext uri="{FF2B5EF4-FFF2-40B4-BE49-F238E27FC236}">
                <a16:creationId xmlns:a16="http://schemas.microsoft.com/office/drawing/2014/main" id="{E67D5DA9-51BC-48E8-A51D-423B8C83DE68}"/>
              </a:ext>
            </a:extLst>
          </p:cNvPr>
          <p:cNvSpPr>
            <a:spLocks noGrp="1"/>
          </p:cNvSpPr>
          <p:nvPr>
            <p:ph type="body" sz="quarter" idx="14" hasCustomPrompt="1"/>
          </p:nvPr>
        </p:nvSpPr>
        <p:spPr>
          <a:xfrm>
            <a:off x="4613279" y="1587500"/>
            <a:ext cx="7115172" cy="4565358"/>
          </a:xfrm>
          <a:noFill/>
        </p:spPr>
        <p:txBody>
          <a:bodyPr lIns="0" tIns="0" rIns="0" bIns="0" anchor="t">
            <a:noAutofit/>
          </a:bodyPr>
          <a:lstStyle>
            <a:lvl1pPr algn="l">
              <a:lnSpc>
                <a:spcPct val="100000"/>
              </a:lnSpc>
              <a:spcBef>
                <a:spcPts val="800"/>
              </a:spcBef>
              <a:spcAft>
                <a:spcPts val="0"/>
              </a:spcAft>
              <a:defRPr sz="1600" b="0" spc="0" baseline="0">
                <a:solidFill>
                  <a:schemeClr val="bg1"/>
                </a:solidFill>
                <a:latin typeface="+mn-lt"/>
              </a:defRPr>
            </a:lvl1pPr>
          </a:lstStyle>
          <a:p>
            <a:pPr lvl="0"/>
            <a:r>
              <a:rPr lang="en-US"/>
              <a:t>Body text goes here</a:t>
            </a:r>
          </a:p>
        </p:txBody>
      </p:sp>
      <p:sp>
        <p:nvSpPr>
          <p:cNvPr id="13" name="Title 1">
            <a:extLst>
              <a:ext uri="{FF2B5EF4-FFF2-40B4-BE49-F238E27FC236}">
                <a16:creationId xmlns:a16="http://schemas.microsoft.com/office/drawing/2014/main" id="{F7D6F286-B060-4956-9BC3-15800DCBB3D1}"/>
              </a:ext>
            </a:extLst>
          </p:cNvPr>
          <p:cNvSpPr>
            <a:spLocks noGrp="1"/>
          </p:cNvSpPr>
          <p:nvPr>
            <p:ph type="title" hasCustomPrompt="1"/>
          </p:nvPr>
        </p:nvSpPr>
        <p:spPr>
          <a:xfrm>
            <a:off x="4613279" y="543379"/>
            <a:ext cx="7115172" cy="768296"/>
          </a:xfrm>
        </p:spPr>
        <p:txBody>
          <a:bodyPr anchor="t">
            <a:normAutofit/>
          </a:bodyPr>
          <a:lstStyle>
            <a:lvl1pPr>
              <a:lnSpc>
                <a:spcPct val="90000"/>
              </a:lnSpc>
              <a:defRPr sz="3200" kern="0" spc="0" baseline="0">
                <a:solidFill>
                  <a:schemeClr val="bg1"/>
                </a:solidFill>
                <a:latin typeface="+mj-lt"/>
              </a:defRPr>
            </a:lvl1pPr>
          </a:lstStyle>
          <a:p>
            <a:r>
              <a:rPr lang="en-US"/>
              <a:t>Click to edit master title style</a:t>
            </a:r>
          </a:p>
        </p:txBody>
      </p:sp>
      <p:grpSp>
        <p:nvGrpSpPr>
          <p:cNvPr id="3" name="Group 2">
            <a:extLst>
              <a:ext uri="{FF2B5EF4-FFF2-40B4-BE49-F238E27FC236}">
                <a16:creationId xmlns:a16="http://schemas.microsoft.com/office/drawing/2014/main" id="{61D6C752-972E-E1B6-0954-67D5C7FDE4D5}"/>
              </a:ext>
            </a:extLst>
          </p:cNvPr>
          <p:cNvGrpSpPr/>
          <p:nvPr userDrawn="1"/>
        </p:nvGrpSpPr>
        <p:grpSpPr>
          <a:xfrm>
            <a:off x="4613279" y="419098"/>
            <a:ext cx="1136566" cy="0"/>
            <a:chOff x="460375" y="2368817"/>
            <a:chExt cx="1136566" cy="0"/>
          </a:xfrm>
        </p:grpSpPr>
        <p:cxnSp>
          <p:nvCxnSpPr>
            <p:cNvPr id="4" name="Straight Connector 3">
              <a:extLst>
                <a:ext uri="{FF2B5EF4-FFF2-40B4-BE49-F238E27FC236}">
                  <a16:creationId xmlns:a16="http://schemas.microsoft.com/office/drawing/2014/main" id="{2D70A7CD-E4F8-DA80-A30C-B881F24EDA73}"/>
                </a:ext>
              </a:extLst>
            </p:cNvPr>
            <p:cNvCxnSpPr>
              <a:cxnSpLocks/>
            </p:cNvCxnSpPr>
            <p:nvPr userDrawn="1"/>
          </p:nvCxnSpPr>
          <p:spPr>
            <a:xfrm flipV="1">
              <a:off x="460375" y="2368817"/>
              <a:ext cx="297346"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CA3E752-704A-C264-E414-B681C20CB40F}"/>
                </a:ext>
              </a:extLst>
            </p:cNvPr>
            <p:cNvCxnSpPr>
              <a:cxnSpLocks/>
            </p:cNvCxnSpPr>
            <p:nvPr userDrawn="1"/>
          </p:nvCxnSpPr>
          <p:spPr>
            <a:xfrm flipV="1">
              <a:off x="740115" y="2368817"/>
              <a:ext cx="297346" cy="0"/>
            </a:xfrm>
            <a:prstGeom prst="line">
              <a:avLst/>
            </a:prstGeom>
            <a:ln w="22225"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2E4EB25-8FF0-289E-175E-FAC97C3D9965}"/>
                </a:ext>
              </a:extLst>
            </p:cNvPr>
            <p:cNvCxnSpPr>
              <a:cxnSpLocks/>
            </p:cNvCxnSpPr>
            <p:nvPr userDrawn="1"/>
          </p:nvCxnSpPr>
          <p:spPr>
            <a:xfrm flipV="1">
              <a:off x="1019855" y="2368817"/>
              <a:ext cx="297346" cy="0"/>
            </a:xfrm>
            <a:prstGeom prst="line">
              <a:avLst/>
            </a:prstGeom>
            <a:ln w="2222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DABD84F-EF23-55C5-D558-EA7ABD5B63C1}"/>
                </a:ext>
              </a:extLst>
            </p:cNvPr>
            <p:cNvCxnSpPr>
              <a:cxnSpLocks/>
            </p:cNvCxnSpPr>
            <p:nvPr userDrawn="1"/>
          </p:nvCxnSpPr>
          <p:spPr>
            <a:xfrm flipV="1">
              <a:off x="1299595" y="2368817"/>
              <a:ext cx="297346" cy="0"/>
            </a:xfrm>
            <a:prstGeom prst="line">
              <a:avLst/>
            </a:prstGeom>
            <a:ln w="22225"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4445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36108A-F7B1-46E6-AA94-B0756C4588BD}"/>
              </a:ext>
            </a:extLst>
          </p:cNvPr>
          <p:cNvSpPr>
            <a:spLocks noGrp="1"/>
          </p:cNvSpPr>
          <p:nvPr>
            <p:ph type="title"/>
          </p:nvPr>
        </p:nvSpPr>
        <p:spPr>
          <a:xfrm>
            <a:off x="466724" y="257768"/>
            <a:ext cx="11260139" cy="1266233"/>
          </a:xfrm>
          <a:prstGeom prst="rect">
            <a:avLst/>
          </a:prstGeom>
        </p:spPr>
        <p:txBody>
          <a:bodyPr vert="horz" lIns="0" tIns="0" rIns="0" bIns="0" rtlCol="0" anchor="t" anchorCtr="0">
            <a:normAutofit/>
          </a:bodyPr>
          <a:lstStyle/>
          <a:p>
            <a:r>
              <a:rPr lang="en-US"/>
              <a:t>Page Title</a:t>
            </a:r>
          </a:p>
        </p:txBody>
      </p:sp>
      <p:sp>
        <p:nvSpPr>
          <p:cNvPr id="6" name="Text Placeholder 5">
            <a:extLst>
              <a:ext uri="{FF2B5EF4-FFF2-40B4-BE49-F238E27FC236}">
                <a16:creationId xmlns:a16="http://schemas.microsoft.com/office/drawing/2014/main" id="{0E1B353F-B971-4FFA-BC22-BA9FB1245894}"/>
              </a:ext>
            </a:extLst>
          </p:cNvPr>
          <p:cNvSpPr>
            <a:spLocks noGrp="1"/>
          </p:cNvSpPr>
          <p:nvPr>
            <p:ph type="body" idx="1"/>
          </p:nvPr>
        </p:nvSpPr>
        <p:spPr>
          <a:xfrm>
            <a:off x="466725" y="1779508"/>
            <a:ext cx="11260138" cy="4316493"/>
          </a:xfrm>
          <a:prstGeom prst="rect">
            <a:avLst/>
          </a:prstGeom>
        </p:spPr>
        <p:txBody>
          <a:bodyPr vert="horz" lIns="0" tIns="0" rIns="0" bIns="0" rtlCol="0">
            <a:normAutofit/>
          </a:bodyPr>
          <a:lstStyle/>
          <a:p>
            <a:pPr lvl="0"/>
            <a:r>
              <a:rPr lang="en-US"/>
              <a:t>Header</a:t>
            </a:r>
          </a:p>
          <a:p>
            <a:pPr lvl="1"/>
            <a:r>
              <a:rPr lang="en-US"/>
              <a:t>Large Body</a:t>
            </a:r>
          </a:p>
          <a:p>
            <a:pPr lvl="2"/>
            <a:r>
              <a:rPr lang="en-US"/>
              <a:t>Body Copy</a:t>
            </a:r>
          </a:p>
          <a:p>
            <a:pPr lvl="3"/>
            <a:r>
              <a:rPr lang="en-US"/>
              <a:t>Detail</a:t>
            </a:r>
          </a:p>
        </p:txBody>
      </p:sp>
      <p:sp>
        <p:nvSpPr>
          <p:cNvPr id="4" name="TextBox 3">
            <a:extLst>
              <a:ext uri="{FF2B5EF4-FFF2-40B4-BE49-F238E27FC236}">
                <a16:creationId xmlns:a16="http://schemas.microsoft.com/office/drawing/2014/main" id="{3FFF791F-1EF8-1DA7-BFF3-90E0B2E7401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3478890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p:txStyles>
    <p:titleStyle>
      <a:lvl1pPr algn="l" defTabSz="761970" rtl="0" eaLnBrk="1" latinLnBrk="0" hangingPunct="1">
        <a:lnSpc>
          <a:spcPct val="88000"/>
        </a:lnSpc>
        <a:spcBef>
          <a:spcPct val="0"/>
        </a:spcBef>
        <a:buNone/>
        <a:defRPr sz="4000" kern="1200">
          <a:solidFill>
            <a:schemeClr val="bg1"/>
          </a:solidFill>
          <a:latin typeface="Segoe UI Semibold" panose="020B0702040204020203" pitchFamily="34" charset="0"/>
          <a:ea typeface="+mj-ea"/>
          <a:cs typeface="Segoe UI Semibold" panose="020B0702040204020203" pitchFamily="34" charset="0"/>
        </a:defRPr>
      </a:lvl1pPr>
    </p:titleStyle>
    <p:bodyStyle>
      <a:lvl1pPr marL="0" indent="0" algn="l" defTabSz="761970" rtl="0" eaLnBrk="1" latinLnBrk="0" hangingPunct="1">
        <a:lnSpc>
          <a:spcPct val="112000"/>
        </a:lnSpc>
        <a:spcBef>
          <a:spcPts val="0"/>
        </a:spcBef>
        <a:spcAft>
          <a:spcPts val="833"/>
        </a:spcAft>
        <a:buFont typeface="Arial" panose="020B0604020202020204" pitchFamily="34" charset="0"/>
        <a:buNone/>
        <a:defRPr lang="en-US" sz="1667" b="1" kern="1200" dirty="0">
          <a:solidFill>
            <a:schemeClr val="bg1"/>
          </a:solidFill>
          <a:latin typeface="Segoe UI Light" panose="020B0502040204020203" pitchFamily="34" charset="0"/>
          <a:ea typeface="+mn-ea"/>
          <a:cs typeface="Segoe UI Light" panose="020B0502040204020203" pitchFamily="34" charset="0"/>
        </a:defRPr>
      </a:lvl1pPr>
      <a:lvl2pPr marL="0" indent="0" algn="l" defTabSz="761970" rtl="0" eaLnBrk="1" latinLnBrk="0" hangingPunct="1">
        <a:lnSpc>
          <a:spcPct val="112000"/>
        </a:lnSpc>
        <a:spcBef>
          <a:spcPts val="0"/>
        </a:spcBef>
        <a:spcAft>
          <a:spcPts val="833"/>
        </a:spcAft>
        <a:buFont typeface="Arial" panose="020B0604020202020204" pitchFamily="34" charset="0"/>
        <a:buNone/>
        <a:defRPr lang="en-US" sz="1667" b="0" kern="1200" dirty="0">
          <a:solidFill>
            <a:schemeClr val="bg1"/>
          </a:solidFill>
          <a:latin typeface="Segoe UI Light" panose="020B0502040204020203" pitchFamily="34" charset="0"/>
          <a:ea typeface="+mn-ea"/>
          <a:cs typeface="Segoe UI Light" panose="020B0502040204020203" pitchFamily="34" charset="0"/>
        </a:defRPr>
      </a:lvl2pPr>
      <a:lvl3pPr marL="0" indent="0" algn="l" defTabSz="761970" rtl="0" eaLnBrk="1" latinLnBrk="0" hangingPunct="1">
        <a:lnSpc>
          <a:spcPct val="112000"/>
        </a:lnSpc>
        <a:spcBef>
          <a:spcPts val="0"/>
        </a:spcBef>
        <a:spcAft>
          <a:spcPts val="833"/>
        </a:spcAft>
        <a:buFont typeface="Arial" panose="020B0604020202020204" pitchFamily="34" charset="0"/>
        <a:buNone/>
        <a:defRPr lang="en-US" sz="1167" b="0" kern="1200" dirty="0">
          <a:solidFill>
            <a:schemeClr val="bg1"/>
          </a:solidFill>
          <a:latin typeface="Segoe UI Light" panose="020B0502040204020203" pitchFamily="34" charset="0"/>
          <a:ea typeface="+mn-ea"/>
          <a:cs typeface="Segoe UI Light" panose="020B0502040204020203" pitchFamily="34" charset="0"/>
        </a:defRPr>
      </a:lvl3pPr>
      <a:lvl4pPr marL="0" indent="0" algn="l" defTabSz="761970" rtl="0" eaLnBrk="1" latinLnBrk="0" hangingPunct="1">
        <a:lnSpc>
          <a:spcPct val="112000"/>
        </a:lnSpc>
        <a:spcBef>
          <a:spcPts val="0"/>
        </a:spcBef>
        <a:spcAft>
          <a:spcPts val="833"/>
        </a:spcAft>
        <a:buFont typeface="Arial" panose="020B0604020202020204" pitchFamily="34" charset="0"/>
        <a:buNone/>
        <a:defRPr lang="en-US" sz="833" kern="1200" dirty="0">
          <a:solidFill>
            <a:schemeClr val="bg1"/>
          </a:solidFill>
          <a:latin typeface="Segoe UI Light" panose="020B0502040204020203" pitchFamily="34" charset="0"/>
          <a:ea typeface="+mn-ea"/>
          <a:cs typeface="Segoe UI Light" panose="020B0502040204020203" pitchFamily="34" charset="0"/>
        </a:defRPr>
      </a:lvl4pPr>
      <a:lvl5pPr marL="0" indent="0" algn="l" defTabSz="761970" rtl="0" eaLnBrk="1" latinLnBrk="0" hangingPunct="1">
        <a:lnSpc>
          <a:spcPct val="112000"/>
        </a:lnSpc>
        <a:spcBef>
          <a:spcPts val="0"/>
        </a:spcBef>
        <a:spcAft>
          <a:spcPts val="500"/>
        </a:spcAft>
        <a:buFont typeface="Arial" panose="020B0604020202020204" pitchFamily="34" charset="0"/>
        <a:buNone/>
        <a:defRPr lang="en-US" sz="833" kern="1200" dirty="0">
          <a:solidFill>
            <a:schemeClr val="bg1">
              <a:lumMod val="65000"/>
            </a:schemeClr>
          </a:solidFill>
          <a:latin typeface="+mn-lt"/>
          <a:ea typeface="+mn-ea"/>
          <a:cs typeface="+mn-cs"/>
        </a:defRPr>
      </a:lvl5pPr>
      <a:lvl6pPr marL="0" indent="0" algn="l" defTabSz="761970" rtl="0" eaLnBrk="1" latinLnBrk="0" hangingPunct="1">
        <a:lnSpc>
          <a:spcPct val="112000"/>
        </a:lnSpc>
        <a:spcBef>
          <a:spcPts val="0"/>
        </a:spcBef>
        <a:spcAft>
          <a:spcPts val="500"/>
        </a:spcAft>
        <a:buFont typeface="Arial" panose="020B0604020202020204" pitchFamily="34" charset="0"/>
        <a:buNone/>
        <a:defRPr sz="750" kern="1200" baseline="0">
          <a:solidFill>
            <a:schemeClr val="bg1">
              <a:lumMod val="65000"/>
            </a:schemeClr>
          </a:solidFill>
          <a:latin typeface="Segoe UI" panose="020B0502040204020203" pitchFamily="34" charset="0"/>
          <a:ea typeface="+mn-ea"/>
          <a:cs typeface="Segoe UI" panose="020B0502040204020203" pitchFamily="34" charset="0"/>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68">
          <p15:clr>
            <a:srgbClr val="F26B43"/>
          </p15:clr>
        </p15:guide>
        <p15:guide id="2" orient="horz" pos="4608">
          <p15:clr>
            <a:srgbClr val="F26B43"/>
          </p15:clr>
        </p15:guide>
        <p15:guide id="3" orient="horz" pos="192">
          <p15:clr>
            <a:srgbClr val="F26B43"/>
          </p15:clr>
        </p15:guide>
        <p15:guide id="4" pos="9024">
          <p15:clr>
            <a:srgbClr val="F26B43"/>
          </p15:clr>
        </p15:guide>
        <p15:guide id="5" orient="horz" pos="1344">
          <p15:clr>
            <a:srgbClr val="F26B43"/>
          </p15:clr>
        </p15:guide>
        <p15:guide id="6" pos="4512">
          <p15:clr>
            <a:srgbClr val="F26B43"/>
          </p15:clr>
        </p15:guide>
        <p15:guide id="7" pos="4704">
          <p15:clr>
            <a:srgbClr val="F26B43"/>
          </p15:clr>
        </p15:guide>
        <p15:guide id="8" orient="horz" pos="1152">
          <p15:clr>
            <a:srgbClr val="F26B43"/>
          </p15:clr>
        </p15:guide>
        <p15:guide id="9" pos="3192">
          <p15:clr>
            <a:srgbClr val="F26B43"/>
          </p15:clr>
        </p15:guide>
        <p15:guide id="10" pos="3000">
          <p15:clr>
            <a:srgbClr val="F26B43"/>
          </p15:clr>
        </p15:guide>
        <p15:guide id="11" orient="horz" pos="3648">
          <p15:clr>
            <a:srgbClr val="F26B43"/>
          </p15:clr>
        </p15:guide>
        <p15:guide id="12" orient="horz" pos="2304">
          <p15:clr>
            <a:srgbClr val="F26B43"/>
          </p15:clr>
        </p15:guide>
        <p15:guide id="13" orient="horz" pos="3456">
          <p15:clr>
            <a:srgbClr val="F26B43"/>
          </p15:clr>
        </p15:guide>
        <p15:guide id="14" orient="horz" pos="2496">
          <p15:clr>
            <a:srgbClr val="F26B43"/>
          </p15:clr>
        </p15:guide>
        <p15:guide id="15" orient="horz" pos="4800">
          <p15:clr>
            <a:srgbClr val="F26B43"/>
          </p15:clr>
        </p15:guide>
        <p15:guide id="16" pos="6024">
          <p15:clr>
            <a:srgbClr val="F26B43"/>
          </p15:clr>
        </p15:guide>
        <p15:guide id="17" pos="6192">
          <p15:clr>
            <a:srgbClr val="F26B43"/>
          </p15:clr>
        </p15:guide>
        <p15:guide id="18" pos="1488">
          <p15:clr>
            <a:srgbClr val="F26B43"/>
          </p15:clr>
        </p15:guide>
        <p15:guide id="19" pos="1680">
          <p15:clr>
            <a:srgbClr val="F26B43"/>
          </p15:clr>
        </p15:guide>
        <p15:guide id="20" pos="7512">
          <p15:clr>
            <a:srgbClr val="F26B43"/>
          </p15:clr>
        </p15:guide>
        <p15:guide id="22" orient="horz" pos="4944">
          <p15:clr>
            <a:srgbClr val="F26B43"/>
          </p15:clr>
        </p15:guide>
        <p15:guide id="23" pos="294">
          <p15:clr>
            <a:srgbClr val="F26B43"/>
          </p15:clr>
        </p15:guide>
        <p15:guide id="24" pos="738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microsoft.sharepoint.com/:v:/t/M365Core/EQsLNMCr30dDs68LxBy8UTsB0YMcLph1M4MDofpNqPN4Sg?e=ur9F7h"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hyperlink" Target="https://aml-babel.com/models/open-ai/references/dalle2/" TargetMode="External"/><Relationship Id="rId13" Type="http://schemas.openxmlformats.org/officeDocument/2006/relationships/hyperlink" Target="https://microsoft-my.sharepoint-df.com/:v:/p/andymcg/EfWMPLeGNXhBn3KvjxSi2k0BORGF3x0yHipv13xu7DKxXQ?e=mO1uB9&amp;nav=%7B%22playbackOptions%22%3A%7B%22startTimeInSeconds%22%3A16.45%7D%7D&amp;isSPOFile=1" TargetMode="External"/><Relationship Id="rId18" Type="http://schemas.openxmlformats.org/officeDocument/2006/relationships/image" Target="../media/image11.jpeg"/><Relationship Id="rId3" Type="http://schemas.openxmlformats.org/officeDocument/2006/relationships/hyperlink" Target="https://aml-babel.com/models/open-ai/references/gpt-3.5/#playground" TargetMode="External"/><Relationship Id="rId7" Type="http://schemas.openxmlformats.org/officeDocument/2006/relationships/hyperlink" Target="https://microsoft.sharepoint.com/:w:/t/EthicsSociety/EQw44qf5PuxCtF7nguuqLmYBnGonOocRag7Asy5qm95_Gw?e=1iDpIn" TargetMode="External"/><Relationship Id="rId12" Type="http://schemas.openxmlformats.org/officeDocument/2006/relationships/hyperlink" Target="https://www.adept.ai/act" TargetMode="External"/><Relationship Id="rId17" Type="http://schemas.openxmlformats.org/officeDocument/2006/relationships/hyperlink" Target="https://microsoft-my.sharepoint-df.com/:v:/g/personal/jonharri_microsoft_com1/Ec7H_EPf459Jl6FHQkBUresBI1f6-nRvUzU0egro9wMu5w?isSPOFile=1" TargetMode="External"/><Relationship Id="rId2" Type="http://schemas.openxmlformats.org/officeDocument/2006/relationships/notesSlide" Target="../notesSlides/notesSlide3.xml"/><Relationship Id="rId16" Type="http://schemas.openxmlformats.org/officeDocument/2006/relationships/hyperlink" Target="https://microsoft.sharepoint.com/:v:/t/SM2/ERrQUY-tyoRHm7p5vgRUZLwBn7JIKlDd0oYjzRRmbgexpA?e=FNfKM9" TargetMode="External"/><Relationship Id="rId1" Type="http://schemas.openxmlformats.org/officeDocument/2006/relationships/slideLayout" Target="../slideLayouts/slideLayout9.xml"/><Relationship Id="rId6" Type="http://schemas.openxmlformats.org/officeDocument/2006/relationships/hyperlink" Target="https://aml-babel.com/tasks/text-generation/" TargetMode="External"/><Relationship Id="rId11" Type="http://schemas.openxmlformats.org/officeDocument/2006/relationships/hyperlink" Target="http://aka.ms/EasyAutomation" TargetMode="External"/><Relationship Id="rId5" Type="http://schemas.openxmlformats.org/officeDocument/2006/relationships/hyperlink" Target="https://gpt3demo.com/" TargetMode="External"/><Relationship Id="rId15" Type="http://schemas.openxmlformats.org/officeDocument/2006/relationships/hyperlink" Target="https://garagehackbox.azurewebsites.net/hackathons/2370/projects/110326" TargetMode="External"/><Relationship Id="rId10" Type="http://schemas.openxmlformats.org/officeDocument/2006/relationships/hyperlink" Target="https://github.com/features/copilot/" TargetMode="External"/><Relationship Id="rId4" Type="http://schemas.openxmlformats.org/officeDocument/2006/relationships/hyperlink" Target="https://aka.ms/foundrytoolkit" TargetMode="External"/><Relationship Id="rId9" Type="http://schemas.openxmlformats.org/officeDocument/2006/relationships/hyperlink" Target="https://makeavideo.studio/" TargetMode="External"/><Relationship Id="rId14" Type="http://schemas.openxmlformats.org/officeDocument/2006/relationships/hyperlink" Target="https://aka.ms/smsdk"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hyperlink" Target="https://apps.apple.com/us/app/lensa-ai-photo-video-editor/id1436732536"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png"/><Relationship Id="rId11" Type="http://schemas.openxmlformats.org/officeDocument/2006/relationships/hyperlink" Target="https://www.lesswrong.com/posts/r99tazGiLgzqFX7ka/playing-with-dall-e-2" TargetMode="External"/><Relationship Id="rId5" Type="http://schemas.openxmlformats.org/officeDocument/2006/relationships/image" Target="../media/image14.png"/><Relationship Id="rId10" Type="http://schemas.openxmlformats.org/officeDocument/2006/relationships/hyperlink" Target="https://www.midjourney.com/showcase/" TargetMode="External"/><Relationship Id="rId4" Type="http://schemas.openxmlformats.org/officeDocument/2006/relationships/image" Target="../media/image13.png"/><Relationship Id="rId9" Type="http://schemas.openxmlformats.org/officeDocument/2006/relationships/hyperlink" Target="https://www.reddit.com/r/StableDiffusion/comments/wyduk1/show_rstablediffusion_integrating_sd_in_photoshop/"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twitter.com/sergeykarayev/status/1569377881440276481"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hyperlink" Target="https://ai.googleblog.com/2022/06/minerva-solving-quantitative-reasoning.html"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hyperlink" Target="https://microsoft.sharepoint.com/:w:/t/SM2/EQFwZCkHhjtEgxtpg2phixIBIwtgEO4c2InAUilz8rR0bw?e=clsTpY" TargetMode="External"/><Relationship Id="rId4" Type="http://schemas.openxmlformats.org/officeDocument/2006/relationships/image" Target="../media/image20.svg"/><Relationship Id="rId9" Type="http://schemas.openxmlformats.org/officeDocument/2006/relationships/hyperlink" Target="https://aka.ms/smsdk"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microsoft.sharepoint.com/teams/ethicsandsociety?xsdata=MDV8MDF8fGFlODVmZDFjMzk1ZDRjMGEzNmE3MDhkYWE4YTljZmQ1fDcyZjk4OGJmODZmMTQxYWY5MWFiMmQ3Y2QwMTFkYjQ3fDF8MHw2MzgwMDc3NDQ1MTYxNDI3NTl8R29vZHxWR1ZoYlhOVFpXTjFjbWwwZVZObGNuWnBZMlY4ZXlKV0lqb2lNQzR3TGpBd01EQWlMQ0pRSWpvaVYybHVNeklpTENKQlRpSTZJazkwYUdWeUlpd2lWMVFpT2pFeGZRPT18MXxNVGs2YldWbGRHbHVaMTlhVkZKclRXMVpNRmt5VlhSWmFrMHlUa013TUZwVVNtdE1WR3N3V1cxSmRGbHFVbWhOTWs1c1RsUk9hMWxYU1hwQWRHaHlaV0ZrTG5ZeXx8&amp;sdata=ai9tdklLS1dSUmlselVTb0hxU0lzejR1S3piZTBvL2pQTERscU9VL2hnZz0%3D&amp;ovuser=72f988bf-86f1-41af-91ab-2d7cd011db47%2Cnbfriend%40microsoft.com&amp;OR=Teams-HL&amp;CT=1665336451045&amp;clickparams=eyJBcHBOYW1lIjoiVGVhbXMtRGVza3RvcCIsIkFwcFZlcnNpb24iOiIyNy8yMjEwMDIwMTQwMCIsIkhhc0ZlZGVyYXRlZFVzZXIiOmZhbHNlfQ%3D%3D"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5.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E28EABC-D8AB-43BF-9EDA-430DB0D3E983}"/>
              </a:ext>
            </a:extLst>
          </p:cNvPr>
          <p:cNvSpPr>
            <a:spLocks noGrp="1"/>
          </p:cNvSpPr>
          <p:nvPr>
            <p:ph type="title"/>
          </p:nvPr>
        </p:nvSpPr>
        <p:spPr>
          <a:xfrm>
            <a:off x="460375" y="511676"/>
            <a:ext cx="11268076" cy="768293"/>
          </a:xfrm>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lumMod val="95000"/>
                  </a:srgbClr>
                </a:solidFill>
                <a:effectLst/>
                <a:uLnTx/>
                <a:uFillTx/>
                <a:latin typeface="Segoe UI"/>
                <a:ea typeface="+mn-ea"/>
                <a:cs typeface="+mn-cs"/>
              </a:rPr>
              <a:t>Machine Learning is improving exponentially</a:t>
            </a:r>
          </a:p>
        </p:txBody>
      </p:sp>
      <p:sp>
        <p:nvSpPr>
          <p:cNvPr id="28" name="TextBox 27">
            <a:extLst>
              <a:ext uri="{FF2B5EF4-FFF2-40B4-BE49-F238E27FC236}">
                <a16:creationId xmlns:a16="http://schemas.microsoft.com/office/drawing/2014/main" id="{FAACD1CE-2FFE-CDEC-EC05-41C512ADF8FA}"/>
              </a:ext>
            </a:extLst>
          </p:cNvPr>
          <p:cNvSpPr txBox="1"/>
          <p:nvPr/>
        </p:nvSpPr>
        <p:spPr>
          <a:xfrm>
            <a:off x="10158937" y="5830793"/>
            <a:ext cx="76219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2022</a:t>
            </a:r>
          </a:p>
        </p:txBody>
      </p:sp>
      <p:sp>
        <p:nvSpPr>
          <p:cNvPr id="45" name="TextBox 44">
            <a:extLst>
              <a:ext uri="{FF2B5EF4-FFF2-40B4-BE49-F238E27FC236}">
                <a16:creationId xmlns:a16="http://schemas.microsoft.com/office/drawing/2014/main" id="{025AF0A2-2E5D-C8E5-9990-DDABED2B5FA8}"/>
              </a:ext>
            </a:extLst>
          </p:cNvPr>
          <p:cNvSpPr txBox="1"/>
          <p:nvPr/>
        </p:nvSpPr>
        <p:spPr>
          <a:xfrm>
            <a:off x="1089722" y="5811819"/>
            <a:ext cx="76219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1997</a:t>
            </a:r>
          </a:p>
        </p:txBody>
      </p:sp>
      <p:sp>
        <p:nvSpPr>
          <p:cNvPr id="88" name="TextBox 87">
            <a:extLst>
              <a:ext uri="{FF2B5EF4-FFF2-40B4-BE49-F238E27FC236}">
                <a16:creationId xmlns:a16="http://schemas.microsoft.com/office/drawing/2014/main" id="{72811A47-1021-BF92-7290-AD72E398D713}"/>
              </a:ext>
            </a:extLst>
          </p:cNvPr>
          <p:cNvSpPr txBox="1"/>
          <p:nvPr/>
        </p:nvSpPr>
        <p:spPr>
          <a:xfrm>
            <a:off x="4432969" y="5819883"/>
            <a:ext cx="76219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12</a:t>
            </a:r>
          </a:p>
        </p:txBody>
      </p:sp>
      <p:cxnSp>
        <p:nvCxnSpPr>
          <p:cNvPr id="3" name="Straight Connector 2">
            <a:extLst>
              <a:ext uri="{FF2B5EF4-FFF2-40B4-BE49-F238E27FC236}">
                <a16:creationId xmlns:a16="http://schemas.microsoft.com/office/drawing/2014/main" id="{D79D3E73-84A0-47AB-992D-EA0104CD79E7}"/>
              </a:ext>
            </a:extLst>
          </p:cNvPr>
          <p:cNvCxnSpPr>
            <a:cxnSpLocks/>
          </p:cNvCxnSpPr>
          <p:nvPr/>
        </p:nvCxnSpPr>
        <p:spPr>
          <a:xfrm>
            <a:off x="460375" y="5578030"/>
            <a:ext cx="11176568" cy="6829"/>
          </a:xfrm>
          <a:prstGeom prst="line">
            <a:avLst/>
          </a:prstGeom>
          <a:ln w="15875" cap="rnd">
            <a:solidFill>
              <a:schemeClr val="bg1">
                <a:lumMod val="75000"/>
              </a:schemeClr>
            </a:solidFill>
            <a:headEnd type="oval" w="sm" len="sm"/>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8D719E0-1162-4C6F-A391-3BA44017D2A1}"/>
              </a:ext>
            </a:extLst>
          </p:cNvPr>
          <p:cNvCxnSpPr>
            <a:cxnSpLocks/>
          </p:cNvCxnSpPr>
          <p:nvPr/>
        </p:nvCxnSpPr>
        <p:spPr>
          <a:xfrm>
            <a:off x="892623" y="5507783"/>
            <a:ext cx="0" cy="140494"/>
          </a:xfrm>
          <a:prstGeom prst="line">
            <a:avLst/>
          </a:prstGeom>
          <a:ln w="15875" cap="rnd">
            <a:solidFill>
              <a:schemeClr val="bg1">
                <a:lumMod val="75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6DC812-4161-4C5E-8387-6BC0DC33509A}"/>
              </a:ext>
            </a:extLst>
          </p:cNvPr>
          <p:cNvCxnSpPr>
            <a:cxnSpLocks/>
          </p:cNvCxnSpPr>
          <p:nvPr/>
        </p:nvCxnSpPr>
        <p:spPr>
          <a:xfrm>
            <a:off x="2040743" y="5507783"/>
            <a:ext cx="0" cy="140494"/>
          </a:xfrm>
          <a:prstGeom prst="line">
            <a:avLst/>
          </a:prstGeom>
          <a:ln w="15875" cap="rnd">
            <a:solidFill>
              <a:schemeClr val="bg1">
                <a:lumMod val="75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028ADA-E374-4EEB-AEEB-79578C0E3119}"/>
              </a:ext>
            </a:extLst>
          </p:cNvPr>
          <p:cNvCxnSpPr>
            <a:cxnSpLocks/>
          </p:cNvCxnSpPr>
          <p:nvPr/>
        </p:nvCxnSpPr>
        <p:spPr>
          <a:xfrm>
            <a:off x="3651314" y="5502856"/>
            <a:ext cx="0" cy="140494"/>
          </a:xfrm>
          <a:prstGeom prst="line">
            <a:avLst/>
          </a:prstGeom>
          <a:ln w="15875" cap="rnd">
            <a:solidFill>
              <a:schemeClr val="bg1">
                <a:lumMod val="75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A2D1AF-154E-4604-B07B-1C0A60F9B4C1}"/>
              </a:ext>
            </a:extLst>
          </p:cNvPr>
          <p:cNvCxnSpPr>
            <a:cxnSpLocks/>
          </p:cNvCxnSpPr>
          <p:nvPr/>
        </p:nvCxnSpPr>
        <p:spPr>
          <a:xfrm>
            <a:off x="4799434" y="5507783"/>
            <a:ext cx="0" cy="140494"/>
          </a:xfrm>
          <a:prstGeom prst="line">
            <a:avLst/>
          </a:prstGeom>
          <a:ln w="15875" cap="rnd">
            <a:solidFill>
              <a:schemeClr val="bg1">
                <a:lumMod val="75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04CC0F3-F30B-49A4-A4E1-BCDF09DCB963}"/>
              </a:ext>
            </a:extLst>
          </p:cNvPr>
          <p:cNvCxnSpPr>
            <a:cxnSpLocks/>
          </p:cNvCxnSpPr>
          <p:nvPr/>
        </p:nvCxnSpPr>
        <p:spPr>
          <a:xfrm>
            <a:off x="5947554" y="5507783"/>
            <a:ext cx="0" cy="140494"/>
          </a:xfrm>
          <a:prstGeom prst="line">
            <a:avLst/>
          </a:prstGeom>
          <a:ln w="15875" cap="rnd">
            <a:solidFill>
              <a:schemeClr val="bg1">
                <a:lumMod val="75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922C26-7CA0-4B18-AB64-88316B650B1C}"/>
              </a:ext>
            </a:extLst>
          </p:cNvPr>
          <p:cNvCxnSpPr>
            <a:cxnSpLocks/>
          </p:cNvCxnSpPr>
          <p:nvPr/>
        </p:nvCxnSpPr>
        <p:spPr>
          <a:xfrm>
            <a:off x="7095674" y="5507783"/>
            <a:ext cx="0" cy="140494"/>
          </a:xfrm>
          <a:prstGeom prst="line">
            <a:avLst/>
          </a:prstGeom>
          <a:ln w="15875" cap="rnd">
            <a:solidFill>
              <a:schemeClr val="bg1">
                <a:lumMod val="75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A9CDD9-D5D2-DEF2-BA38-962F6A76408D}"/>
              </a:ext>
            </a:extLst>
          </p:cNvPr>
          <p:cNvCxnSpPr>
            <a:cxnSpLocks/>
          </p:cNvCxnSpPr>
          <p:nvPr/>
        </p:nvCxnSpPr>
        <p:spPr>
          <a:xfrm>
            <a:off x="4225374" y="5514612"/>
            <a:ext cx="0" cy="140494"/>
          </a:xfrm>
          <a:prstGeom prst="line">
            <a:avLst/>
          </a:prstGeom>
          <a:ln w="15875" cap="rnd">
            <a:solidFill>
              <a:schemeClr val="bg1">
                <a:lumMod val="75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3E255C3-DC24-3983-343E-BD4EAB8D0152}"/>
              </a:ext>
            </a:extLst>
          </p:cNvPr>
          <p:cNvCxnSpPr>
            <a:cxnSpLocks/>
          </p:cNvCxnSpPr>
          <p:nvPr/>
        </p:nvCxnSpPr>
        <p:spPr>
          <a:xfrm>
            <a:off x="8243794" y="5507783"/>
            <a:ext cx="0" cy="140494"/>
          </a:xfrm>
          <a:prstGeom prst="line">
            <a:avLst/>
          </a:prstGeom>
          <a:ln w="15875" cap="rnd">
            <a:solidFill>
              <a:schemeClr val="bg1">
                <a:lumMod val="75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6807C41-8DDA-E401-6460-68603BC2FA4A}"/>
              </a:ext>
            </a:extLst>
          </p:cNvPr>
          <p:cNvCxnSpPr>
            <a:cxnSpLocks/>
          </p:cNvCxnSpPr>
          <p:nvPr/>
        </p:nvCxnSpPr>
        <p:spPr>
          <a:xfrm>
            <a:off x="9391914" y="5507783"/>
            <a:ext cx="0" cy="140494"/>
          </a:xfrm>
          <a:prstGeom prst="line">
            <a:avLst/>
          </a:prstGeom>
          <a:ln w="15875" cap="rnd">
            <a:solidFill>
              <a:schemeClr val="bg1">
                <a:lumMod val="75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0EAAB3-C027-1ABF-DF5F-D6AC32C3AE5A}"/>
              </a:ext>
            </a:extLst>
          </p:cNvPr>
          <p:cNvCxnSpPr>
            <a:cxnSpLocks/>
          </p:cNvCxnSpPr>
          <p:nvPr/>
        </p:nvCxnSpPr>
        <p:spPr>
          <a:xfrm>
            <a:off x="10540034" y="5507783"/>
            <a:ext cx="0" cy="140494"/>
          </a:xfrm>
          <a:prstGeom prst="line">
            <a:avLst/>
          </a:prstGeom>
          <a:ln w="15875" cap="rnd">
            <a:solidFill>
              <a:schemeClr val="bg1">
                <a:lumMod val="75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BE59BDF-3AB1-019A-FC04-D46B8EBD73C8}"/>
              </a:ext>
            </a:extLst>
          </p:cNvPr>
          <p:cNvCxnSpPr>
            <a:cxnSpLocks/>
          </p:cNvCxnSpPr>
          <p:nvPr/>
        </p:nvCxnSpPr>
        <p:spPr>
          <a:xfrm>
            <a:off x="9965974" y="5507783"/>
            <a:ext cx="0" cy="140494"/>
          </a:xfrm>
          <a:prstGeom prst="line">
            <a:avLst/>
          </a:prstGeom>
          <a:ln w="15875" cap="rnd">
            <a:solidFill>
              <a:schemeClr val="bg1">
                <a:lumMod val="75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BA8D1CB-7553-7320-64D4-21CB50C8CBF2}"/>
              </a:ext>
            </a:extLst>
          </p:cNvPr>
          <p:cNvCxnSpPr>
            <a:cxnSpLocks/>
          </p:cNvCxnSpPr>
          <p:nvPr/>
        </p:nvCxnSpPr>
        <p:spPr>
          <a:xfrm>
            <a:off x="8817854" y="5507783"/>
            <a:ext cx="0" cy="140494"/>
          </a:xfrm>
          <a:prstGeom prst="line">
            <a:avLst/>
          </a:prstGeom>
          <a:ln w="15875" cap="rnd">
            <a:solidFill>
              <a:schemeClr val="bg1">
                <a:lumMod val="75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24E4DF5-96BB-CC5E-68DF-BC76C87ED38D}"/>
              </a:ext>
            </a:extLst>
          </p:cNvPr>
          <p:cNvCxnSpPr>
            <a:cxnSpLocks/>
          </p:cNvCxnSpPr>
          <p:nvPr/>
        </p:nvCxnSpPr>
        <p:spPr>
          <a:xfrm>
            <a:off x="7669734" y="5507783"/>
            <a:ext cx="0" cy="140494"/>
          </a:xfrm>
          <a:prstGeom prst="line">
            <a:avLst/>
          </a:prstGeom>
          <a:ln w="15875" cap="rnd">
            <a:solidFill>
              <a:schemeClr val="bg1">
                <a:lumMod val="75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3893EE2-1A05-F17B-C95F-A6F5651F826D}"/>
              </a:ext>
            </a:extLst>
          </p:cNvPr>
          <p:cNvCxnSpPr>
            <a:cxnSpLocks/>
          </p:cNvCxnSpPr>
          <p:nvPr/>
        </p:nvCxnSpPr>
        <p:spPr>
          <a:xfrm>
            <a:off x="6521614" y="5507783"/>
            <a:ext cx="0" cy="140494"/>
          </a:xfrm>
          <a:prstGeom prst="line">
            <a:avLst/>
          </a:prstGeom>
          <a:ln w="15875" cap="rnd">
            <a:solidFill>
              <a:schemeClr val="bg1">
                <a:lumMod val="75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F54E912-A672-EB6D-BA0F-B67F2E7D679F}"/>
              </a:ext>
            </a:extLst>
          </p:cNvPr>
          <p:cNvCxnSpPr>
            <a:cxnSpLocks/>
          </p:cNvCxnSpPr>
          <p:nvPr/>
        </p:nvCxnSpPr>
        <p:spPr>
          <a:xfrm>
            <a:off x="5373494" y="5507783"/>
            <a:ext cx="0" cy="140494"/>
          </a:xfrm>
          <a:prstGeom prst="line">
            <a:avLst/>
          </a:prstGeom>
          <a:ln w="15875" cap="rnd">
            <a:solidFill>
              <a:schemeClr val="bg1">
                <a:lumMod val="75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147" name="Freeform: Shape 146">
            <a:extLst>
              <a:ext uri="{FF2B5EF4-FFF2-40B4-BE49-F238E27FC236}">
                <a16:creationId xmlns:a16="http://schemas.microsoft.com/office/drawing/2014/main" id="{15A52E4B-3EC6-5B7E-2927-A3B64AB02B38}"/>
              </a:ext>
            </a:extLst>
          </p:cNvPr>
          <p:cNvSpPr>
            <a:spLocks noChangeAspect="1"/>
          </p:cNvSpPr>
          <p:nvPr/>
        </p:nvSpPr>
        <p:spPr>
          <a:xfrm rot="2700000">
            <a:off x="2708869" y="5346805"/>
            <a:ext cx="274320" cy="462451"/>
          </a:xfrm>
          <a:custGeom>
            <a:avLst/>
            <a:gdLst>
              <a:gd name="connsiteX0" fmla="*/ 1704 w 186286"/>
              <a:gd name="connsiteY0" fmla="*/ 157150 h 341736"/>
              <a:gd name="connsiteX1" fmla="*/ 158854 w 186286"/>
              <a:gd name="connsiteY1" fmla="*/ 157150 h 341736"/>
              <a:gd name="connsiteX2" fmla="*/ 158854 w 186286"/>
              <a:gd name="connsiteY2" fmla="*/ 0 h 341736"/>
              <a:gd name="connsiteX3" fmla="*/ 186286 w 186286"/>
              <a:gd name="connsiteY3" fmla="*/ 0 h 341736"/>
              <a:gd name="connsiteX4" fmla="*/ 186286 w 186286"/>
              <a:gd name="connsiteY4" fmla="*/ 182880 h 341736"/>
              <a:gd name="connsiteX5" fmla="*/ 184584 w 186286"/>
              <a:gd name="connsiteY5" fmla="*/ 182880 h 341736"/>
              <a:gd name="connsiteX6" fmla="*/ 184584 w 186286"/>
              <a:gd name="connsiteY6" fmla="*/ 184582 h 341736"/>
              <a:gd name="connsiteX7" fmla="*/ 27432 w 186286"/>
              <a:gd name="connsiteY7" fmla="*/ 184582 h 341736"/>
              <a:gd name="connsiteX8" fmla="*/ 27432 w 186286"/>
              <a:gd name="connsiteY8" fmla="*/ 341736 h 341736"/>
              <a:gd name="connsiteX9" fmla="*/ 0 w 186286"/>
              <a:gd name="connsiteY9" fmla="*/ 341736 h 341736"/>
              <a:gd name="connsiteX10" fmla="*/ 0 w 186286"/>
              <a:gd name="connsiteY10" fmla="*/ 158856 h 341736"/>
              <a:gd name="connsiteX11" fmla="*/ 1704 w 186286"/>
              <a:gd name="connsiteY11" fmla="*/ 158856 h 34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286" h="341736">
                <a:moveTo>
                  <a:pt x="1704" y="157150"/>
                </a:moveTo>
                <a:lnTo>
                  <a:pt x="158854" y="157150"/>
                </a:lnTo>
                <a:lnTo>
                  <a:pt x="158854" y="0"/>
                </a:lnTo>
                <a:lnTo>
                  <a:pt x="186286" y="0"/>
                </a:lnTo>
                <a:lnTo>
                  <a:pt x="186286" y="182880"/>
                </a:lnTo>
                <a:lnTo>
                  <a:pt x="184584" y="182880"/>
                </a:lnTo>
                <a:lnTo>
                  <a:pt x="184584" y="184582"/>
                </a:lnTo>
                <a:lnTo>
                  <a:pt x="27432" y="184582"/>
                </a:lnTo>
                <a:lnTo>
                  <a:pt x="27432" y="341736"/>
                </a:lnTo>
                <a:lnTo>
                  <a:pt x="0" y="341736"/>
                </a:lnTo>
                <a:lnTo>
                  <a:pt x="0" y="158856"/>
                </a:lnTo>
                <a:lnTo>
                  <a:pt x="1704" y="158856"/>
                </a:lnTo>
                <a:close/>
              </a:path>
            </a:pathLst>
          </a:custGeom>
          <a:solidFill>
            <a:schemeClr val="accent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1" name="Straight Connector 160">
            <a:extLst>
              <a:ext uri="{FF2B5EF4-FFF2-40B4-BE49-F238E27FC236}">
                <a16:creationId xmlns:a16="http://schemas.microsoft.com/office/drawing/2014/main" id="{DF0D6FE1-11E6-B03F-4F97-DAFB358D1284}"/>
              </a:ext>
            </a:extLst>
          </p:cNvPr>
          <p:cNvCxnSpPr>
            <a:cxnSpLocks/>
          </p:cNvCxnSpPr>
          <p:nvPr/>
        </p:nvCxnSpPr>
        <p:spPr>
          <a:xfrm>
            <a:off x="11114101" y="5507783"/>
            <a:ext cx="0" cy="140494"/>
          </a:xfrm>
          <a:prstGeom prst="line">
            <a:avLst/>
          </a:prstGeom>
          <a:ln w="15875" cap="rnd">
            <a:solidFill>
              <a:schemeClr val="bg1">
                <a:lumMod val="75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853E1D6-1C7C-FF15-7DCD-E7EF3A0CC3EC}"/>
              </a:ext>
            </a:extLst>
          </p:cNvPr>
          <p:cNvCxnSpPr>
            <a:cxnSpLocks/>
          </p:cNvCxnSpPr>
          <p:nvPr/>
        </p:nvCxnSpPr>
        <p:spPr>
          <a:xfrm>
            <a:off x="1466683" y="5514612"/>
            <a:ext cx="0" cy="140494"/>
          </a:xfrm>
          <a:prstGeom prst="line">
            <a:avLst/>
          </a:prstGeom>
          <a:ln w="15875" cap="rnd">
            <a:solidFill>
              <a:schemeClr val="bg1">
                <a:lumMod val="75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DEEC3D7A-3442-745C-4177-3317F0AEC762}"/>
              </a:ext>
            </a:extLst>
          </p:cNvPr>
          <p:cNvSpPr txBox="1"/>
          <p:nvPr/>
        </p:nvSpPr>
        <p:spPr>
          <a:xfrm>
            <a:off x="7296421" y="5834207"/>
            <a:ext cx="76219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17</a:t>
            </a:r>
          </a:p>
        </p:txBody>
      </p:sp>
      <p:grpSp>
        <p:nvGrpSpPr>
          <p:cNvPr id="2" name="Group 1">
            <a:extLst>
              <a:ext uri="{FF2B5EF4-FFF2-40B4-BE49-F238E27FC236}">
                <a16:creationId xmlns:a16="http://schemas.microsoft.com/office/drawing/2014/main" id="{4E108E45-E9AB-ABFB-13E4-8F06D55F1A8E}"/>
              </a:ext>
            </a:extLst>
          </p:cNvPr>
          <p:cNvGrpSpPr/>
          <p:nvPr/>
        </p:nvGrpSpPr>
        <p:grpSpPr>
          <a:xfrm>
            <a:off x="1468432" y="4964188"/>
            <a:ext cx="1867701" cy="483006"/>
            <a:chOff x="1468432" y="4964188"/>
            <a:chExt cx="1867701" cy="483006"/>
          </a:xfrm>
        </p:grpSpPr>
        <p:grpSp>
          <p:nvGrpSpPr>
            <p:cNvPr id="114" name="Group 113">
              <a:extLst>
                <a:ext uri="{FF2B5EF4-FFF2-40B4-BE49-F238E27FC236}">
                  <a16:creationId xmlns:a16="http://schemas.microsoft.com/office/drawing/2014/main" id="{5DDAE800-BDA0-7B96-3FDC-F309AFAE4010}"/>
                </a:ext>
              </a:extLst>
            </p:cNvPr>
            <p:cNvGrpSpPr/>
            <p:nvPr/>
          </p:nvGrpSpPr>
          <p:grpSpPr>
            <a:xfrm>
              <a:off x="1468432" y="5068692"/>
              <a:ext cx="355714" cy="378502"/>
              <a:chOff x="923053" y="5060358"/>
              <a:chExt cx="355714" cy="378502"/>
            </a:xfrm>
          </p:grpSpPr>
          <p:sp>
            <p:nvSpPr>
              <p:cNvPr id="100" name="Rectangle: Diagonal Corners Rounded 99">
                <a:extLst>
                  <a:ext uri="{FF2B5EF4-FFF2-40B4-BE49-F238E27FC236}">
                    <a16:creationId xmlns:a16="http://schemas.microsoft.com/office/drawing/2014/main" id="{0D1E3BF5-E8ED-E543-2375-4C60C81E7648}"/>
                  </a:ext>
                </a:extLst>
              </p:cNvPr>
              <p:cNvSpPr/>
              <p:nvPr/>
            </p:nvSpPr>
            <p:spPr>
              <a:xfrm flipH="1">
                <a:off x="923053" y="5078479"/>
                <a:ext cx="274320" cy="0"/>
              </a:xfrm>
              <a:prstGeom prst="round2DiagRect">
                <a:avLst/>
              </a:prstGeom>
              <a:no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01" name="Rectangle: Diagonal Corners Rounded 100">
                <a:extLst>
                  <a:ext uri="{FF2B5EF4-FFF2-40B4-BE49-F238E27FC236}">
                    <a16:creationId xmlns:a16="http://schemas.microsoft.com/office/drawing/2014/main" id="{5BAE8009-637E-58BE-614E-2C603BA028EB}"/>
                  </a:ext>
                </a:extLst>
              </p:cNvPr>
              <p:cNvSpPr/>
              <p:nvPr/>
            </p:nvSpPr>
            <p:spPr>
              <a:xfrm rot="5400000" flipH="1">
                <a:off x="740173" y="5255980"/>
                <a:ext cx="365760" cy="0"/>
              </a:xfrm>
              <a:prstGeom prst="round2DiagRect">
                <a:avLst/>
              </a:prstGeom>
              <a:no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02" name="Rectangle 101">
                <a:extLst>
                  <a:ext uri="{FF2B5EF4-FFF2-40B4-BE49-F238E27FC236}">
                    <a16:creationId xmlns:a16="http://schemas.microsoft.com/office/drawing/2014/main" id="{7F8A1972-1A58-996C-CAE5-8438FE289FC8}"/>
                  </a:ext>
                </a:extLst>
              </p:cNvPr>
              <p:cNvSpPr/>
              <p:nvPr/>
            </p:nvSpPr>
            <p:spPr>
              <a:xfrm>
                <a:off x="1040562" y="5060358"/>
                <a:ext cx="238205" cy="525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3" name="TextBox 102">
              <a:extLst>
                <a:ext uri="{FF2B5EF4-FFF2-40B4-BE49-F238E27FC236}">
                  <a16:creationId xmlns:a16="http://schemas.microsoft.com/office/drawing/2014/main" id="{B985656F-4713-80C3-69C9-19F373B75B32}"/>
                </a:ext>
              </a:extLst>
            </p:cNvPr>
            <p:cNvSpPr txBox="1"/>
            <p:nvPr/>
          </p:nvSpPr>
          <p:spPr>
            <a:xfrm>
              <a:off x="1936176" y="4964188"/>
              <a:ext cx="1399957" cy="261610"/>
            </a:xfrm>
            <a:prstGeom prst="rect">
              <a:avLst/>
            </a:prstGeom>
            <a:solidFill>
              <a:schemeClr val="tx2">
                <a:alpha val="69804"/>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1997 -  </a:t>
              </a:r>
              <a:r>
                <a:rPr kumimoji="0" lang="en-US" sz="1100" b="0" i="0" u="none" strike="noStrike" kern="1200" cap="none" spc="0" normalizeH="0" baseline="0" noProof="0">
                  <a:ln>
                    <a:noFill/>
                  </a:ln>
                  <a:solidFill>
                    <a:srgbClr val="FFFFFF"/>
                  </a:solidFill>
                  <a:effectLst/>
                  <a:uLnTx/>
                  <a:uFillTx/>
                  <a:latin typeface="Segoe UI"/>
                  <a:ea typeface="+mn-ea"/>
                  <a:cs typeface="+mn-cs"/>
                </a:rPr>
                <a:t>Deep Blue</a:t>
              </a:r>
            </a:p>
          </p:txBody>
        </p:sp>
      </p:grpSp>
      <p:grpSp>
        <p:nvGrpSpPr>
          <p:cNvPr id="4" name="Group 3">
            <a:extLst>
              <a:ext uri="{FF2B5EF4-FFF2-40B4-BE49-F238E27FC236}">
                <a16:creationId xmlns:a16="http://schemas.microsoft.com/office/drawing/2014/main" id="{A927110C-2B06-1960-9C3F-DAD365260063}"/>
              </a:ext>
            </a:extLst>
          </p:cNvPr>
          <p:cNvGrpSpPr/>
          <p:nvPr/>
        </p:nvGrpSpPr>
        <p:grpSpPr>
          <a:xfrm>
            <a:off x="3651647" y="4581851"/>
            <a:ext cx="2546428" cy="865343"/>
            <a:chOff x="3651647" y="4581851"/>
            <a:chExt cx="2546428" cy="865343"/>
          </a:xfrm>
        </p:grpSpPr>
        <p:grpSp>
          <p:nvGrpSpPr>
            <p:cNvPr id="115" name="Group 114">
              <a:extLst>
                <a:ext uri="{FF2B5EF4-FFF2-40B4-BE49-F238E27FC236}">
                  <a16:creationId xmlns:a16="http://schemas.microsoft.com/office/drawing/2014/main" id="{512F5C27-ACA9-88E2-C6E8-B0563AAC3C47}"/>
                </a:ext>
              </a:extLst>
            </p:cNvPr>
            <p:cNvGrpSpPr/>
            <p:nvPr/>
          </p:nvGrpSpPr>
          <p:grpSpPr>
            <a:xfrm>
              <a:off x="3651647" y="4702932"/>
              <a:ext cx="355714" cy="744262"/>
              <a:chOff x="923053" y="5060358"/>
              <a:chExt cx="355714" cy="744262"/>
            </a:xfrm>
          </p:grpSpPr>
          <p:sp>
            <p:nvSpPr>
              <p:cNvPr id="116" name="Rectangle: Diagonal Corners Rounded 115">
                <a:extLst>
                  <a:ext uri="{FF2B5EF4-FFF2-40B4-BE49-F238E27FC236}">
                    <a16:creationId xmlns:a16="http://schemas.microsoft.com/office/drawing/2014/main" id="{C4BE2A86-56A5-A3AE-06E6-D7E925AE5043}"/>
                  </a:ext>
                </a:extLst>
              </p:cNvPr>
              <p:cNvSpPr/>
              <p:nvPr/>
            </p:nvSpPr>
            <p:spPr>
              <a:xfrm flipH="1">
                <a:off x="923053" y="5078479"/>
                <a:ext cx="274320" cy="0"/>
              </a:xfrm>
              <a:prstGeom prst="round2DiagRect">
                <a:avLst/>
              </a:prstGeom>
              <a:no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17" name="Rectangle: Diagonal Corners Rounded 116">
                <a:extLst>
                  <a:ext uri="{FF2B5EF4-FFF2-40B4-BE49-F238E27FC236}">
                    <a16:creationId xmlns:a16="http://schemas.microsoft.com/office/drawing/2014/main" id="{0E650296-EF23-112A-9643-00140A1A4C48}"/>
                  </a:ext>
                </a:extLst>
              </p:cNvPr>
              <p:cNvSpPr/>
              <p:nvPr/>
            </p:nvSpPr>
            <p:spPr>
              <a:xfrm rot="5400000" flipH="1">
                <a:off x="557293" y="5438860"/>
                <a:ext cx="731520" cy="0"/>
              </a:xfrm>
              <a:prstGeom prst="round2DiagRect">
                <a:avLst/>
              </a:prstGeom>
              <a:no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18" name="Rectangle 117">
                <a:extLst>
                  <a:ext uri="{FF2B5EF4-FFF2-40B4-BE49-F238E27FC236}">
                    <a16:creationId xmlns:a16="http://schemas.microsoft.com/office/drawing/2014/main" id="{1EB72185-3EE3-3E6F-6927-4A4CAC787011}"/>
                  </a:ext>
                </a:extLst>
              </p:cNvPr>
              <p:cNvSpPr/>
              <p:nvPr/>
            </p:nvSpPr>
            <p:spPr>
              <a:xfrm>
                <a:off x="1040562" y="5060358"/>
                <a:ext cx="238205" cy="525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9" name="TextBox 108">
              <a:extLst>
                <a:ext uri="{FF2B5EF4-FFF2-40B4-BE49-F238E27FC236}">
                  <a16:creationId xmlns:a16="http://schemas.microsoft.com/office/drawing/2014/main" id="{1DC169E0-E417-8148-DD91-87279C4DE3E0}"/>
                </a:ext>
              </a:extLst>
            </p:cNvPr>
            <p:cNvSpPr txBox="1"/>
            <p:nvPr/>
          </p:nvSpPr>
          <p:spPr>
            <a:xfrm>
              <a:off x="4129880" y="4581851"/>
              <a:ext cx="2068195" cy="261610"/>
            </a:xfrm>
            <a:prstGeom prst="rect">
              <a:avLst/>
            </a:prstGeom>
            <a:solidFill>
              <a:schemeClr val="tx2">
                <a:alpha val="69804"/>
              </a:schemeClr>
            </a:solidFill>
          </p:spPr>
          <p:txBody>
            <a:bodyPr wrap="none" lIns="91440" tIns="45720" rIns="91440" bIns="45720" rtlCol="0" anchor="t">
              <a:spAutoFit/>
            </a:bodyPr>
            <a:lstStyle/>
            <a:p>
              <a:pPr>
                <a:defRPr/>
              </a:pPr>
              <a:r>
                <a:rPr lang="en-US" sz="1100">
                  <a:solidFill>
                    <a:srgbClr val="FFFFFF"/>
                  </a:solidFill>
                  <a:latin typeface="Segoe UI Semibold"/>
                </a:rPr>
                <a:t>2012</a:t>
              </a:r>
              <a:r>
                <a:rPr kumimoji="0" lang="en-US" sz="1100" b="0" i="0" u="none" strike="noStrike" kern="1200" cap="none" spc="0" normalizeH="0" baseline="0" noProof="0">
                  <a:ln>
                    <a:noFill/>
                  </a:ln>
                  <a:solidFill>
                    <a:srgbClr val="FFFFFF"/>
                  </a:solidFill>
                  <a:effectLst/>
                  <a:uLnTx/>
                  <a:uFillTx/>
                  <a:latin typeface="Segoe UI Semibold"/>
                  <a:ea typeface="+mn-ea"/>
                  <a:cs typeface="+mn-cs"/>
                </a:rPr>
                <a:t> - </a:t>
              </a:r>
              <a:r>
                <a:rPr lang="en-US" sz="1100" err="1">
                  <a:solidFill>
                    <a:srgbClr val="FFFFFF"/>
                  </a:solidFill>
                  <a:latin typeface="Segoe UI"/>
                </a:rPr>
                <a:t>AlexNet</a:t>
              </a:r>
              <a:r>
                <a:rPr lang="en-US" sz="1100">
                  <a:solidFill>
                    <a:srgbClr val="FFFFFF"/>
                  </a:solidFill>
                  <a:latin typeface="Segoe UI"/>
                </a:rPr>
                <a:t> wins ImageNet</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85B5A24B-1052-6EF4-D9FA-B29F9A37EEFC}"/>
              </a:ext>
            </a:extLst>
          </p:cNvPr>
          <p:cNvGrpSpPr/>
          <p:nvPr/>
        </p:nvGrpSpPr>
        <p:grpSpPr>
          <a:xfrm>
            <a:off x="6525772" y="4217305"/>
            <a:ext cx="2592214" cy="1229889"/>
            <a:chOff x="6525772" y="4217305"/>
            <a:chExt cx="2592214" cy="1229889"/>
          </a:xfrm>
        </p:grpSpPr>
        <p:grpSp>
          <p:nvGrpSpPr>
            <p:cNvPr id="119" name="Group 118">
              <a:extLst>
                <a:ext uri="{FF2B5EF4-FFF2-40B4-BE49-F238E27FC236}">
                  <a16:creationId xmlns:a16="http://schemas.microsoft.com/office/drawing/2014/main" id="{4B2CCED5-C5C4-CA31-D632-17E6D1DB9C4F}"/>
                </a:ext>
              </a:extLst>
            </p:cNvPr>
            <p:cNvGrpSpPr/>
            <p:nvPr/>
          </p:nvGrpSpPr>
          <p:grpSpPr>
            <a:xfrm>
              <a:off x="6525772" y="4317922"/>
              <a:ext cx="355714" cy="1129272"/>
              <a:chOff x="923053" y="5060358"/>
              <a:chExt cx="355714" cy="1129272"/>
            </a:xfrm>
          </p:grpSpPr>
          <p:sp>
            <p:nvSpPr>
              <p:cNvPr id="120" name="Rectangle: Diagonal Corners Rounded 119">
                <a:extLst>
                  <a:ext uri="{FF2B5EF4-FFF2-40B4-BE49-F238E27FC236}">
                    <a16:creationId xmlns:a16="http://schemas.microsoft.com/office/drawing/2014/main" id="{F394B720-6FBC-6572-83E7-88F70730A99B}"/>
                  </a:ext>
                </a:extLst>
              </p:cNvPr>
              <p:cNvSpPr/>
              <p:nvPr/>
            </p:nvSpPr>
            <p:spPr>
              <a:xfrm flipH="1">
                <a:off x="923053" y="5078479"/>
                <a:ext cx="274320" cy="0"/>
              </a:xfrm>
              <a:prstGeom prst="round2DiagRect">
                <a:avLst/>
              </a:prstGeom>
              <a:no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21" name="Rectangle: Diagonal Corners Rounded 120">
                <a:extLst>
                  <a:ext uri="{FF2B5EF4-FFF2-40B4-BE49-F238E27FC236}">
                    <a16:creationId xmlns:a16="http://schemas.microsoft.com/office/drawing/2014/main" id="{5FBD7BB3-86B6-AC0F-F29B-F636A8365A18}"/>
                  </a:ext>
                </a:extLst>
              </p:cNvPr>
              <p:cNvSpPr/>
              <p:nvPr/>
            </p:nvSpPr>
            <p:spPr>
              <a:xfrm rot="5400000" flipH="1">
                <a:off x="374413" y="5640990"/>
                <a:ext cx="1097280" cy="0"/>
              </a:xfrm>
              <a:prstGeom prst="round2DiagRect">
                <a:avLst/>
              </a:prstGeom>
              <a:no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22" name="Rectangle 121">
                <a:extLst>
                  <a:ext uri="{FF2B5EF4-FFF2-40B4-BE49-F238E27FC236}">
                    <a16:creationId xmlns:a16="http://schemas.microsoft.com/office/drawing/2014/main" id="{647DBDA3-17DB-3EF5-4B85-3EBE9B8C6710}"/>
                  </a:ext>
                </a:extLst>
              </p:cNvPr>
              <p:cNvSpPr/>
              <p:nvPr/>
            </p:nvSpPr>
            <p:spPr>
              <a:xfrm>
                <a:off x="1040562" y="5060358"/>
                <a:ext cx="238205" cy="525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3" name="TextBox 122">
              <a:extLst>
                <a:ext uri="{FF2B5EF4-FFF2-40B4-BE49-F238E27FC236}">
                  <a16:creationId xmlns:a16="http://schemas.microsoft.com/office/drawing/2014/main" id="{8EF51B04-5404-588A-21CF-5F43BA9C6E44}"/>
                </a:ext>
              </a:extLst>
            </p:cNvPr>
            <p:cNvSpPr txBox="1"/>
            <p:nvPr/>
          </p:nvSpPr>
          <p:spPr>
            <a:xfrm>
              <a:off x="6995289" y="4217305"/>
              <a:ext cx="2122697" cy="261610"/>
            </a:xfrm>
            <a:prstGeom prst="rect">
              <a:avLst/>
            </a:prstGeom>
            <a:solidFill>
              <a:schemeClr val="tx2">
                <a:alpha val="69804"/>
              </a:schemeClr>
            </a:solidFill>
          </p:spPr>
          <p:txBody>
            <a:bodyPr wrap="none" lIns="91440" tIns="45720" rIns="91440" bIns="45720" rtlCol="0" anchor="t">
              <a:spAutoFit/>
            </a:bodyPr>
            <a:lstStyle/>
            <a:p>
              <a:pPr>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2015 – </a:t>
              </a:r>
              <a:r>
                <a:rPr lang="en-US" sz="1100">
                  <a:solidFill>
                    <a:srgbClr val="FFFFFF"/>
                  </a:solidFill>
                  <a:latin typeface="Segoe UI"/>
                </a:rPr>
                <a:t>Microsoft beats </a:t>
              </a:r>
              <a:r>
                <a:rPr lang="en-US" sz="1100" err="1">
                  <a:solidFill>
                    <a:srgbClr val="FFFFFF"/>
                  </a:solidFill>
                  <a:latin typeface="Segoe UI"/>
                </a:rPr>
                <a:t>AlexNet</a:t>
              </a:r>
              <a:endParaRPr lang="en-US" sz="1100" err="1">
                <a:solidFill>
                  <a:srgbClr val="FFFFFF"/>
                </a:solidFill>
                <a:latin typeface="Segoe UI"/>
                <a:cs typeface="Segoe UI"/>
              </a:endParaRPr>
            </a:p>
          </p:txBody>
        </p:sp>
      </p:grpSp>
      <p:grpSp>
        <p:nvGrpSpPr>
          <p:cNvPr id="8" name="Group 7">
            <a:extLst>
              <a:ext uri="{FF2B5EF4-FFF2-40B4-BE49-F238E27FC236}">
                <a16:creationId xmlns:a16="http://schemas.microsoft.com/office/drawing/2014/main" id="{C305C98A-2048-3682-4BE3-C27585875B7C}"/>
              </a:ext>
            </a:extLst>
          </p:cNvPr>
          <p:cNvGrpSpPr/>
          <p:nvPr/>
        </p:nvGrpSpPr>
        <p:grpSpPr>
          <a:xfrm>
            <a:off x="7682282" y="3641239"/>
            <a:ext cx="2919414" cy="1805955"/>
            <a:chOff x="7682282" y="3641239"/>
            <a:chExt cx="2919414" cy="1805955"/>
          </a:xfrm>
        </p:grpSpPr>
        <p:grpSp>
          <p:nvGrpSpPr>
            <p:cNvPr id="129" name="Group 128">
              <a:extLst>
                <a:ext uri="{FF2B5EF4-FFF2-40B4-BE49-F238E27FC236}">
                  <a16:creationId xmlns:a16="http://schemas.microsoft.com/office/drawing/2014/main" id="{37EC03F0-2423-3C9E-CF0C-CAD6C3688F9A}"/>
                </a:ext>
              </a:extLst>
            </p:cNvPr>
            <p:cNvGrpSpPr/>
            <p:nvPr/>
          </p:nvGrpSpPr>
          <p:grpSpPr>
            <a:xfrm>
              <a:off x="7682282" y="3777886"/>
              <a:ext cx="355714" cy="1669308"/>
              <a:chOff x="923053" y="5060358"/>
              <a:chExt cx="355714" cy="1545172"/>
            </a:xfrm>
          </p:grpSpPr>
          <p:sp>
            <p:nvSpPr>
              <p:cNvPr id="130" name="Rectangle: Diagonal Corners Rounded 129">
                <a:extLst>
                  <a:ext uri="{FF2B5EF4-FFF2-40B4-BE49-F238E27FC236}">
                    <a16:creationId xmlns:a16="http://schemas.microsoft.com/office/drawing/2014/main" id="{69B462E7-C43C-1232-F99D-0328657691D6}"/>
                  </a:ext>
                </a:extLst>
              </p:cNvPr>
              <p:cNvSpPr/>
              <p:nvPr/>
            </p:nvSpPr>
            <p:spPr>
              <a:xfrm flipH="1">
                <a:off x="923053" y="5078479"/>
                <a:ext cx="274320" cy="0"/>
              </a:xfrm>
              <a:prstGeom prst="round2DiagRect">
                <a:avLst/>
              </a:prstGeom>
              <a:no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1" name="Rectangle: Diagonal Corners Rounded 130">
                <a:extLst>
                  <a:ext uri="{FF2B5EF4-FFF2-40B4-BE49-F238E27FC236}">
                    <a16:creationId xmlns:a16="http://schemas.microsoft.com/office/drawing/2014/main" id="{4C7C0BB4-7044-2561-1870-DB5FA2727B21}"/>
                  </a:ext>
                </a:extLst>
              </p:cNvPr>
              <p:cNvSpPr/>
              <p:nvPr/>
            </p:nvSpPr>
            <p:spPr>
              <a:xfrm rot="5400000" flipH="1">
                <a:off x="161291" y="5843769"/>
                <a:ext cx="1523523" cy="0"/>
              </a:xfrm>
              <a:prstGeom prst="round2DiagRect">
                <a:avLst/>
              </a:prstGeom>
              <a:no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2" name="Rectangle 131">
                <a:extLst>
                  <a:ext uri="{FF2B5EF4-FFF2-40B4-BE49-F238E27FC236}">
                    <a16:creationId xmlns:a16="http://schemas.microsoft.com/office/drawing/2014/main" id="{EE6A9527-B921-B02A-B9CF-2CB2A9B303E0}"/>
                  </a:ext>
                </a:extLst>
              </p:cNvPr>
              <p:cNvSpPr/>
              <p:nvPr/>
            </p:nvSpPr>
            <p:spPr>
              <a:xfrm>
                <a:off x="1040562" y="5060358"/>
                <a:ext cx="238205" cy="525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8" name="TextBox 127">
              <a:extLst>
                <a:ext uri="{FF2B5EF4-FFF2-40B4-BE49-F238E27FC236}">
                  <a16:creationId xmlns:a16="http://schemas.microsoft.com/office/drawing/2014/main" id="{8972ED66-DAFA-06B9-B66E-6C8F6762339C}"/>
                </a:ext>
              </a:extLst>
            </p:cNvPr>
            <p:cNvSpPr txBox="1"/>
            <p:nvPr/>
          </p:nvSpPr>
          <p:spPr>
            <a:xfrm>
              <a:off x="8075042" y="3641239"/>
              <a:ext cx="2526654" cy="261610"/>
            </a:xfrm>
            <a:prstGeom prst="rect">
              <a:avLst/>
            </a:prstGeom>
            <a:solidFill>
              <a:schemeClr val="tx2">
                <a:alpha val="69804"/>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2017 – </a:t>
              </a:r>
              <a:r>
                <a:rPr kumimoji="0" lang="en-US" sz="1100" b="0" i="0" u="none" strike="noStrike" kern="1200" cap="none" spc="0" normalizeH="0" baseline="0" noProof="0">
                  <a:ln>
                    <a:noFill/>
                  </a:ln>
                  <a:solidFill>
                    <a:srgbClr val="FFFFFF"/>
                  </a:solidFill>
                  <a:effectLst/>
                  <a:uLnTx/>
                  <a:uFillTx/>
                  <a:latin typeface="Segoe UI"/>
                  <a:ea typeface="+mn-ea"/>
                  <a:cs typeface="+mn-cs"/>
                </a:rPr>
                <a:t>Transformer Language Models</a:t>
              </a:r>
            </a:p>
          </p:txBody>
        </p:sp>
      </p:grpSp>
      <p:grpSp>
        <p:nvGrpSpPr>
          <p:cNvPr id="20" name="Group 19">
            <a:extLst>
              <a:ext uri="{FF2B5EF4-FFF2-40B4-BE49-F238E27FC236}">
                <a16:creationId xmlns:a16="http://schemas.microsoft.com/office/drawing/2014/main" id="{E41FFD13-F5B3-D406-76A8-2F49585EB9AC}"/>
              </a:ext>
            </a:extLst>
          </p:cNvPr>
          <p:cNvGrpSpPr/>
          <p:nvPr/>
        </p:nvGrpSpPr>
        <p:grpSpPr>
          <a:xfrm>
            <a:off x="8244116" y="3326737"/>
            <a:ext cx="1387800" cy="2120457"/>
            <a:chOff x="8244116" y="3379601"/>
            <a:chExt cx="1387800" cy="2067593"/>
          </a:xfrm>
        </p:grpSpPr>
        <p:grpSp>
          <p:nvGrpSpPr>
            <p:cNvPr id="134" name="Group 133">
              <a:extLst>
                <a:ext uri="{FF2B5EF4-FFF2-40B4-BE49-F238E27FC236}">
                  <a16:creationId xmlns:a16="http://schemas.microsoft.com/office/drawing/2014/main" id="{49DB33A2-9710-D1C2-61BE-7BE713B71461}"/>
                </a:ext>
              </a:extLst>
            </p:cNvPr>
            <p:cNvGrpSpPr/>
            <p:nvPr/>
          </p:nvGrpSpPr>
          <p:grpSpPr>
            <a:xfrm>
              <a:off x="8244116" y="3503566"/>
              <a:ext cx="355714" cy="1943628"/>
              <a:chOff x="923053" y="5060358"/>
              <a:chExt cx="355714" cy="1799092"/>
            </a:xfrm>
          </p:grpSpPr>
          <p:sp>
            <p:nvSpPr>
              <p:cNvPr id="135" name="Rectangle: Diagonal Corners Rounded 134">
                <a:extLst>
                  <a:ext uri="{FF2B5EF4-FFF2-40B4-BE49-F238E27FC236}">
                    <a16:creationId xmlns:a16="http://schemas.microsoft.com/office/drawing/2014/main" id="{F4BADCDA-1AEB-8ED0-3CF0-2FD82D1D897B}"/>
                  </a:ext>
                </a:extLst>
              </p:cNvPr>
              <p:cNvSpPr/>
              <p:nvPr/>
            </p:nvSpPr>
            <p:spPr>
              <a:xfrm flipH="1">
                <a:off x="923053" y="5078479"/>
                <a:ext cx="274320" cy="0"/>
              </a:xfrm>
              <a:prstGeom prst="round2DiagRect">
                <a:avLst/>
              </a:prstGeom>
              <a:no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6" name="Rectangle: Diagonal Corners Rounded 135">
                <a:extLst>
                  <a:ext uri="{FF2B5EF4-FFF2-40B4-BE49-F238E27FC236}">
                    <a16:creationId xmlns:a16="http://schemas.microsoft.com/office/drawing/2014/main" id="{56AE4B74-91AB-6BB5-D4C7-DE3CD4C40A40}"/>
                  </a:ext>
                </a:extLst>
              </p:cNvPr>
              <p:cNvSpPr/>
              <p:nvPr/>
            </p:nvSpPr>
            <p:spPr>
              <a:xfrm rot="5400000" flipH="1">
                <a:off x="34331" y="5970729"/>
                <a:ext cx="1777443" cy="0"/>
              </a:xfrm>
              <a:prstGeom prst="round2DiagRect">
                <a:avLst/>
              </a:prstGeom>
              <a:no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7" name="Rectangle 136">
                <a:extLst>
                  <a:ext uri="{FF2B5EF4-FFF2-40B4-BE49-F238E27FC236}">
                    <a16:creationId xmlns:a16="http://schemas.microsoft.com/office/drawing/2014/main" id="{CBE95FC6-F5AA-4922-7BEC-0B17914C3250}"/>
                  </a:ext>
                </a:extLst>
              </p:cNvPr>
              <p:cNvSpPr/>
              <p:nvPr/>
            </p:nvSpPr>
            <p:spPr>
              <a:xfrm>
                <a:off x="1040562" y="5060358"/>
                <a:ext cx="238205" cy="525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3" name="TextBox 132">
              <a:extLst>
                <a:ext uri="{FF2B5EF4-FFF2-40B4-BE49-F238E27FC236}">
                  <a16:creationId xmlns:a16="http://schemas.microsoft.com/office/drawing/2014/main" id="{7F053A44-7152-2F82-1D52-5CDBCA631D09}"/>
                </a:ext>
              </a:extLst>
            </p:cNvPr>
            <p:cNvSpPr txBox="1"/>
            <p:nvPr/>
          </p:nvSpPr>
          <p:spPr>
            <a:xfrm>
              <a:off x="8697045" y="3379601"/>
              <a:ext cx="934871" cy="261610"/>
            </a:xfrm>
            <a:prstGeom prst="rect">
              <a:avLst/>
            </a:prstGeom>
            <a:solidFill>
              <a:schemeClr val="tx2">
                <a:alpha val="69804"/>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2018 – </a:t>
              </a:r>
              <a:r>
                <a:rPr kumimoji="0" lang="en-US" sz="1100" b="0" i="0" u="none" strike="noStrike" kern="1200" cap="none" spc="0" normalizeH="0" baseline="0" noProof="0">
                  <a:ln>
                    <a:noFill/>
                  </a:ln>
                  <a:solidFill>
                    <a:srgbClr val="FFFFFF"/>
                  </a:solidFill>
                  <a:effectLst/>
                  <a:uLnTx/>
                  <a:uFillTx/>
                  <a:latin typeface="Segoe UI"/>
                  <a:ea typeface="+mn-ea"/>
                  <a:cs typeface="+mn-cs"/>
                </a:rPr>
                <a:t>BERT</a:t>
              </a:r>
            </a:p>
          </p:txBody>
        </p:sp>
      </p:grpSp>
      <p:grpSp>
        <p:nvGrpSpPr>
          <p:cNvPr id="7" name="Group 6">
            <a:extLst>
              <a:ext uri="{FF2B5EF4-FFF2-40B4-BE49-F238E27FC236}">
                <a16:creationId xmlns:a16="http://schemas.microsoft.com/office/drawing/2014/main" id="{11CB725D-5633-E843-B306-1D53726D6AEE}"/>
              </a:ext>
            </a:extLst>
          </p:cNvPr>
          <p:cNvGrpSpPr/>
          <p:nvPr/>
        </p:nvGrpSpPr>
        <p:grpSpPr>
          <a:xfrm>
            <a:off x="7065056" y="3932076"/>
            <a:ext cx="1544143" cy="1515118"/>
            <a:chOff x="7065056" y="3932076"/>
            <a:chExt cx="1544143" cy="1515118"/>
          </a:xfrm>
        </p:grpSpPr>
        <p:grpSp>
          <p:nvGrpSpPr>
            <p:cNvPr id="124" name="Group 123">
              <a:extLst>
                <a:ext uri="{FF2B5EF4-FFF2-40B4-BE49-F238E27FC236}">
                  <a16:creationId xmlns:a16="http://schemas.microsoft.com/office/drawing/2014/main" id="{D766DCF2-9D9D-01EA-E3F6-F7DD0F02BD20}"/>
                </a:ext>
              </a:extLst>
            </p:cNvPr>
            <p:cNvGrpSpPr/>
            <p:nvPr/>
          </p:nvGrpSpPr>
          <p:grpSpPr>
            <a:xfrm>
              <a:off x="7065056" y="4052203"/>
              <a:ext cx="355715" cy="1394991"/>
              <a:chOff x="923052" y="5060358"/>
              <a:chExt cx="355715" cy="1291255"/>
            </a:xfrm>
          </p:grpSpPr>
          <p:sp>
            <p:nvSpPr>
              <p:cNvPr id="125" name="Rectangle: Diagonal Corners Rounded 124">
                <a:extLst>
                  <a:ext uri="{FF2B5EF4-FFF2-40B4-BE49-F238E27FC236}">
                    <a16:creationId xmlns:a16="http://schemas.microsoft.com/office/drawing/2014/main" id="{01D90966-5579-1319-E804-92038432B0BA}"/>
                  </a:ext>
                </a:extLst>
              </p:cNvPr>
              <p:cNvSpPr/>
              <p:nvPr/>
            </p:nvSpPr>
            <p:spPr>
              <a:xfrm flipH="1">
                <a:off x="923053" y="5078479"/>
                <a:ext cx="274320" cy="0"/>
              </a:xfrm>
              <a:prstGeom prst="round2DiagRect">
                <a:avLst/>
              </a:prstGeom>
              <a:no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26" name="Rectangle: Diagonal Corners Rounded 125">
                <a:extLst>
                  <a:ext uri="{FF2B5EF4-FFF2-40B4-BE49-F238E27FC236}">
                    <a16:creationId xmlns:a16="http://schemas.microsoft.com/office/drawing/2014/main" id="{E60748CA-DEDB-C8D6-B9C3-F7BEF8377AB0}"/>
                  </a:ext>
                </a:extLst>
              </p:cNvPr>
              <p:cNvSpPr/>
              <p:nvPr/>
            </p:nvSpPr>
            <p:spPr>
              <a:xfrm rot="5400000" flipH="1">
                <a:off x="288250" y="5716812"/>
                <a:ext cx="1269603" cy="0"/>
              </a:xfrm>
              <a:prstGeom prst="round2DiagRect">
                <a:avLst/>
              </a:prstGeom>
              <a:no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27" name="Rectangle 126">
                <a:extLst>
                  <a:ext uri="{FF2B5EF4-FFF2-40B4-BE49-F238E27FC236}">
                    <a16:creationId xmlns:a16="http://schemas.microsoft.com/office/drawing/2014/main" id="{A6B5C6FD-FD5E-9D08-9F06-C5A1EB79B4B1}"/>
                  </a:ext>
                </a:extLst>
              </p:cNvPr>
              <p:cNvSpPr/>
              <p:nvPr/>
            </p:nvSpPr>
            <p:spPr>
              <a:xfrm>
                <a:off x="1040562" y="5060358"/>
                <a:ext cx="238205" cy="525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8" name="TextBox 137">
              <a:extLst>
                <a:ext uri="{FF2B5EF4-FFF2-40B4-BE49-F238E27FC236}">
                  <a16:creationId xmlns:a16="http://schemas.microsoft.com/office/drawing/2014/main" id="{DF6C5FA3-6C6D-B479-BD17-490C88BD47D5}"/>
                </a:ext>
              </a:extLst>
            </p:cNvPr>
            <p:cNvSpPr txBox="1"/>
            <p:nvPr/>
          </p:nvSpPr>
          <p:spPr>
            <a:xfrm>
              <a:off x="7445098" y="3932076"/>
              <a:ext cx="1164101" cy="261610"/>
            </a:xfrm>
            <a:prstGeom prst="rect">
              <a:avLst/>
            </a:prstGeom>
            <a:solidFill>
              <a:schemeClr val="tx2">
                <a:alpha val="69804"/>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2016 – </a:t>
              </a:r>
              <a:r>
                <a:rPr kumimoji="0" lang="en-US" sz="1100" b="0" i="0" u="none" strike="noStrike" kern="1200" cap="none" spc="0" normalizeH="0" baseline="0" noProof="0">
                  <a:ln>
                    <a:noFill/>
                  </a:ln>
                  <a:solidFill>
                    <a:srgbClr val="FFFFFF"/>
                  </a:solidFill>
                  <a:effectLst/>
                  <a:uLnTx/>
                  <a:uFillTx/>
                  <a:latin typeface="Segoe UI"/>
                  <a:ea typeface="+mn-ea"/>
                  <a:cs typeface="+mn-cs"/>
                </a:rPr>
                <a:t>AlphaGo</a:t>
              </a:r>
            </a:p>
          </p:txBody>
        </p:sp>
      </p:grpSp>
      <p:grpSp>
        <p:nvGrpSpPr>
          <p:cNvPr id="21" name="Group 20">
            <a:extLst>
              <a:ext uri="{FF2B5EF4-FFF2-40B4-BE49-F238E27FC236}">
                <a16:creationId xmlns:a16="http://schemas.microsoft.com/office/drawing/2014/main" id="{C6AFDEDA-9125-9A5F-9D77-3097C3259C94}"/>
              </a:ext>
            </a:extLst>
          </p:cNvPr>
          <p:cNvGrpSpPr/>
          <p:nvPr/>
        </p:nvGrpSpPr>
        <p:grpSpPr>
          <a:xfrm>
            <a:off x="9385045" y="2848977"/>
            <a:ext cx="1500691" cy="2598217"/>
            <a:chOff x="9385045" y="2848977"/>
            <a:chExt cx="1500691" cy="2598217"/>
          </a:xfrm>
        </p:grpSpPr>
        <p:grpSp>
          <p:nvGrpSpPr>
            <p:cNvPr id="139" name="Group 138">
              <a:extLst>
                <a:ext uri="{FF2B5EF4-FFF2-40B4-BE49-F238E27FC236}">
                  <a16:creationId xmlns:a16="http://schemas.microsoft.com/office/drawing/2014/main" id="{F33D675A-5C01-8EE6-CBB1-C3DD98D95AE2}"/>
                </a:ext>
              </a:extLst>
            </p:cNvPr>
            <p:cNvGrpSpPr/>
            <p:nvPr/>
          </p:nvGrpSpPr>
          <p:grpSpPr>
            <a:xfrm>
              <a:off x="9385045" y="2954927"/>
              <a:ext cx="355714" cy="2492267"/>
              <a:chOff x="923053" y="5060358"/>
              <a:chExt cx="355714" cy="2306931"/>
            </a:xfrm>
          </p:grpSpPr>
          <p:sp>
            <p:nvSpPr>
              <p:cNvPr id="140" name="Rectangle: Diagonal Corners Rounded 139">
                <a:extLst>
                  <a:ext uri="{FF2B5EF4-FFF2-40B4-BE49-F238E27FC236}">
                    <a16:creationId xmlns:a16="http://schemas.microsoft.com/office/drawing/2014/main" id="{09635431-BB35-D36B-D8BF-274DBDFF88D6}"/>
                  </a:ext>
                </a:extLst>
              </p:cNvPr>
              <p:cNvSpPr/>
              <p:nvPr/>
            </p:nvSpPr>
            <p:spPr>
              <a:xfrm flipH="1">
                <a:off x="923053" y="5078479"/>
                <a:ext cx="274320" cy="0"/>
              </a:xfrm>
              <a:prstGeom prst="round2DiagRect">
                <a:avLst/>
              </a:prstGeom>
              <a:no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41" name="Rectangle: Diagonal Corners Rounded 140">
                <a:extLst>
                  <a:ext uri="{FF2B5EF4-FFF2-40B4-BE49-F238E27FC236}">
                    <a16:creationId xmlns:a16="http://schemas.microsoft.com/office/drawing/2014/main" id="{12AF7130-57F1-A116-A124-543A01AB19C3}"/>
                  </a:ext>
                </a:extLst>
              </p:cNvPr>
              <p:cNvSpPr/>
              <p:nvPr/>
            </p:nvSpPr>
            <p:spPr>
              <a:xfrm rot="5400000" flipH="1">
                <a:off x="-219588" y="6224648"/>
                <a:ext cx="2285283" cy="0"/>
              </a:xfrm>
              <a:prstGeom prst="round2DiagRect">
                <a:avLst/>
              </a:prstGeom>
              <a:no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42" name="Rectangle 141">
                <a:extLst>
                  <a:ext uri="{FF2B5EF4-FFF2-40B4-BE49-F238E27FC236}">
                    <a16:creationId xmlns:a16="http://schemas.microsoft.com/office/drawing/2014/main" id="{0CAFC324-AA22-8CFB-780E-9C19C4349E72}"/>
                  </a:ext>
                </a:extLst>
              </p:cNvPr>
              <p:cNvSpPr/>
              <p:nvPr/>
            </p:nvSpPr>
            <p:spPr>
              <a:xfrm>
                <a:off x="1040562" y="5060358"/>
                <a:ext cx="238205" cy="525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TextBox 142">
              <a:extLst>
                <a:ext uri="{FF2B5EF4-FFF2-40B4-BE49-F238E27FC236}">
                  <a16:creationId xmlns:a16="http://schemas.microsoft.com/office/drawing/2014/main" id="{BC442A21-D40D-06D9-D733-184FA082C746}"/>
                </a:ext>
              </a:extLst>
            </p:cNvPr>
            <p:cNvSpPr txBox="1"/>
            <p:nvPr/>
          </p:nvSpPr>
          <p:spPr>
            <a:xfrm>
              <a:off x="9859493" y="2848977"/>
              <a:ext cx="1026243" cy="261610"/>
            </a:xfrm>
            <a:prstGeom prst="rect">
              <a:avLst/>
            </a:prstGeom>
            <a:solidFill>
              <a:schemeClr val="tx2">
                <a:alpha val="69804"/>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2020 – </a:t>
              </a:r>
              <a:r>
                <a:rPr kumimoji="0" lang="en-US" sz="1100" b="0" i="0" u="none" strike="noStrike" kern="1200" cap="none" spc="0" normalizeH="0" baseline="0" noProof="0">
                  <a:ln>
                    <a:noFill/>
                  </a:ln>
                  <a:solidFill>
                    <a:srgbClr val="FFFFFF"/>
                  </a:solidFill>
                  <a:effectLst/>
                  <a:uLnTx/>
                  <a:uFillTx/>
                  <a:latin typeface="Segoe UI"/>
                  <a:ea typeface="+mn-ea"/>
                  <a:cs typeface="+mn-cs"/>
                </a:rPr>
                <a:t>GPT-3</a:t>
              </a:r>
            </a:p>
          </p:txBody>
        </p:sp>
      </p:grpSp>
      <p:grpSp>
        <p:nvGrpSpPr>
          <p:cNvPr id="22" name="Group 21">
            <a:extLst>
              <a:ext uri="{FF2B5EF4-FFF2-40B4-BE49-F238E27FC236}">
                <a16:creationId xmlns:a16="http://schemas.microsoft.com/office/drawing/2014/main" id="{1F0D49EC-655D-C51C-98C7-BE20CB2EFAFF}"/>
              </a:ext>
            </a:extLst>
          </p:cNvPr>
          <p:cNvGrpSpPr/>
          <p:nvPr/>
        </p:nvGrpSpPr>
        <p:grpSpPr>
          <a:xfrm>
            <a:off x="9960635" y="2129586"/>
            <a:ext cx="1386743" cy="3317608"/>
            <a:chOff x="9960635" y="2129586"/>
            <a:chExt cx="1386743" cy="3317608"/>
          </a:xfrm>
        </p:grpSpPr>
        <p:grpSp>
          <p:nvGrpSpPr>
            <p:cNvPr id="149" name="Group 148">
              <a:extLst>
                <a:ext uri="{FF2B5EF4-FFF2-40B4-BE49-F238E27FC236}">
                  <a16:creationId xmlns:a16="http://schemas.microsoft.com/office/drawing/2014/main" id="{ECFF9EB9-8E82-1E92-F7FD-64D0CEDF091B}"/>
                </a:ext>
              </a:extLst>
            </p:cNvPr>
            <p:cNvGrpSpPr/>
            <p:nvPr/>
          </p:nvGrpSpPr>
          <p:grpSpPr>
            <a:xfrm>
              <a:off x="9960635" y="2406286"/>
              <a:ext cx="355714" cy="3040908"/>
              <a:chOff x="923053" y="5060358"/>
              <a:chExt cx="355714" cy="2814772"/>
            </a:xfrm>
          </p:grpSpPr>
          <p:sp>
            <p:nvSpPr>
              <p:cNvPr id="150" name="Rectangle: Diagonal Corners Rounded 149">
                <a:extLst>
                  <a:ext uri="{FF2B5EF4-FFF2-40B4-BE49-F238E27FC236}">
                    <a16:creationId xmlns:a16="http://schemas.microsoft.com/office/drawing/2014/main" id="{79350C4E-9D7B-BB52-B86B-A8B612C83BC6}"/>
                  </a:ext>
                </a:extLst>
              </p:cNvPr>
              <p:cNvSpPr/>
              <p:nvPr/>
            </p:nvSpPr>
            <p:spPr>
              <a:xfrm flipH="1">
                <a:off x="923053" y="5078479"/>
                <a:ext cx="274320" cy="0"/>
              </a:xfrm>
              <a:prstGeom prst="round2DiagRect">
                <a:avLst/>
              </a:prstGeom>
              <a:no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51" name="Rectangle: Diagonal Corners Rounded 150">
                <a:extLst>
                  <a:ext uri="{FF2B5EF4-FFF2-40B4-BE49-F238E27FC236}">
                    <a16:creationId xmlns:a16="http://schemas.microsoft.com/office/drawing/2014/main" id="{EC26F0CF-32C6-939C-D382-80992C29C2D0}"/>
                  </a:ext>
                </a:extLst>
              </p:cNvPr>
              <p:cNvSpPr/>
              <p:nvPr/>
            </p:nvSpPr>
            <p:spPr>
              <a:xfrm rot="5400000" flipH="1">
                <a:off x="-473508" y="6478569"/>
                <a:ext cx="2793123" cy="0"/>
              </a:xfrm>
              <a:prstGeom prst="round2DiagRect">
                <a:avLst/>
              </a:prstGeom>
              <a:no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52" name="Rectangle 151">
                <a:extLst>
                  <a:ext uri="{FF2B5EF4-FFF2-40B4-BE49-F238E27FC236}">
                    <a16:creationId xmlns:a16="http://schemas.microsoft.com/office/drawing/2014/main" id="{0238461D-34AB-AE93-F7D3-E9A4BC1A4BE0}"/>
                  </a:ext>
                </a:extLst>
              </p:cNvPr>
              <p:cNvSpPr/>
              <p:nvPr/>
            </p:nvSpPr>
            <p:spPr>
              <a:xfrm>
                <a:off x="1040562" y="5060358"/>
                <a:ext cx="238205" cy="525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3" name="TextBox 152">
              <a:extLst>
                <a:ext uri="{FF2B5EF4-FFF2-40B4-BE49-F238E27FC236}">
                  <a16:creationId xmlns:a16="http://schemas.microsoft.com/office/drawing/2014/main" id="{C2627743-B5D2-0B62-94E4-266AAF95C940}"/>
                </a:ext>
              </a:extLst>
            </p:cNvPr>
            <p:cNvSpPr txBox="1"/>
            <p:nvPr/>
          </p:nvSpPr>
          <p:spPr>
            <a:xfrm>
              <a:off x="10423727" y="2129586"/>
              <a:ext cx="923651" cy="600164"/>
            </a:xfrm>
            <a:prstGeom prst="rect">
              <a:avLst/>
            </a:prstGeom>
            <a:solidFill>
              <a:schemeClr val="tx2">
                <a:alpha val="69804"/>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2021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 </a:t>
              </a:r>
              <a:r>
                <a:rPr kumimoji="0" lang="en-US" sz="1100" b="0" i="0" u="none" strike="noStrike" kern="1200" cap="none" spc="0" normalizeH="0" baseline="0" noProof="0">
                  <a:ln>
                    <a:noFill/>
                  </a:ln>
                  <a:solidFill>
                    <a:srgbClr val="FFFFFF"/>
                  </a:solidFill>
                  <a:effectLst/>
                  <a:uLnTx/>
                  <a:uFillTx/>
                  <a:latin typeface="Segoe UI"/>
                  <a:ea typeface="+mn-ea"/>
                  <a:cs typeface="+mn-cs"/>
                </a:rPr>
                <a:t>Codex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 </a:t>
              </a:r>
              <a:r>
                <a:rPr kumimoji="0" lang="en-US" sz="1100" b="0" i="0" u="none" strike="noStrike" kern="1200" cap="none" spc="0" normalizeH="0" baseline="0" noProof="0" err="1">
                  <a:ln>
                    <a:noFill/>
                  </a:ln>
                  <a:solidFill>
                    <a:srgbClr val="FFFFFF"/>
                  </a:solidFill>
                  <a:effectLst/>
                  <a:uLnTx/>
                  <a:uFillTx/>
                  <a:latin typeface="Segoe UI"/>
                  <a:ea typeface="+mn-ea"/>
                  <a:cs typeface="+mn-cs"/>
                </a:rPr>
                <a:t>AlphaFold</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CC69F5F9-C7CD-9ECF-41DE-76A1EE3DF372}"/>
              </a:ext>
            </a:extLst>
          </p:cNvPr>
          <p:cNvGrpSpPr/>
          <p:nvPr/>
        </p:nvGrpSpPr>
        <p:grpSpPr>
          <a:xfrm>
            <a:off x="10578496" y="902363"/>
            <a:ext cx="1616406" cy="4557598"/>
            <a:chOff x="10578496" y="902363"/>
            <a:chExt cx="1616406" cy="4557598"/>
          </a:xfrm>
        </p:grpSpPr>
        <p:grpSp>
          <p:nvGrpSpPr>
            <p:cNvPr id="16" name="Group 15">
              <a:extLst>
                <a:ext uri="{FF2B5EF4-FFF2-40B4-BE49-F238E27FC236}">
                  <a16:creationId xmlns:a16="http://schemas.microsoft.com/office/drawing/2014/main" id="{C28407E1-CF6D-50A1-4077-9FE5843540E3}"/>
                </a:ext>
              </a:extLst>
            </p:cNvPr>
            <p:cNvGrpSpPr/>
            <p:nvPr/>
          </p:nvGrpSpPr>
          <p:grpSpPr>
            <a:xfrm>
              <a:off x="10578496" y="1451875"/>
              <a:ext cx="346353" cy="4008086"/>
              <a:chOff x="923053" y="5060358"/>
              <a:chExt cx="355714" cy="3491892"/>
            </a:xfrm>
          </p:grpSpPr>
          <p:sp>
            <p:nvSpPr>
              <p:cNvPr id="17" name="Rectangle: Diagonal Corners Rounded 16">
                <a:extLst>
                  <a:ext uri="{FF2B5EF4-FFF2-40B4-BE49-F238E27FC236}">
                    <a16:creationId xmlns:a16="http://schemas.microsoft.com/office/drawing/2014/main" id="{D4C1BE47-00C4-A8AD-100F-CF0DE11468DF}"/>
                  </a:ext>
                </a:extLst>
              </p:cNvPr>
              <p:cNvSpPr/>
              <p:nvPr/>
            </p:nvSpPr>
            <p:spPr>
              <a:xfrm flipH="1">
                <a:off x="923053" y="5078479"/>
                <a:ext cx="274320" cy="0"/>
              </a:xfrm>
              <a:prstGeom prst="round2DiagRect">
                <a:avLst/>
              </a:prstGeom>
              <a:no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8" name="Rectangle: Diagonal Corners Rounded 17">
                <a:extLst>
                  <a:ext uri="{FF2B5EF4-FFF2-40B4-BE49-F238E27FC236}">
                    <a16:creationId xmlns:a16="http://schemas.microsoft.com/office/drawing/2014/main" id="{FE10FCED-EC0E-3259-B25D-1864EBE76ABF}"/>
                  </a:ext>
                </a:extLst>
              </p:cNvPr>
              <p:cNvSpPr/>
              <p:nvPr/>
            </p:nvSpPr>
            <p:spPr>
              <a:xfrm rot="5400000" flipH="1">
                <a:off x="-812068" y="6817129"/>
                <a:ext cx="3470243" cy="0"/>
              </a:xfrm>
              <a:prstGeom prst="round2DiagRect">
                <a:avLst/>
              </a:prstGeom>
              <a:no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9" name="Rectangle 18">
                <a:extLst>
                  <a:ext uri="{FF2B5EF4-FFF2-40B4-BE49-F238E27FC236}">
                    <a16:creationId xmlns:a16="http://schemas.microsoft.com/office/drawing/2014/main" id="{34791CB6-2745-E516-A881-E44678A8F9FA}"/>
                  </a:ext>
                </a:extLst>
              </p:cNvPr>
              <p:cNvSpPr/>
              <p:nvPr/>
            </p:nvSpPr>
            <p:spPr>
              <a:xfrm>
                <a:off x="1040562" y="5060358"/>
                <a:ext cx="238205" cy="525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F461B9FD-FBD1-2BE3-F08A-07E1A0A64ACF}"/>
                </a:ext>
              </a:extLst>
            </p:cNvPr>
            <p:cNvSpPr txBox="1"/>
            <p:nvPr/>
          </p:nvSpPr>
          <p:spPr>
            <a:xfrm>
              <a:off x="11017977" y="902363"/>
              <a:ext cx="1176925" cy="1107996"/>
            </a:xfrm>
            <a:prstGeom prst="rect">
              <a:avLst/>
            </a:prstGeom>
            <a:solidFill>
              <a:schemeClr val="tx2">
                <a:alpha val="69804"/>
              </a:schemeClr>
            </a:solid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2022</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DALL-E2</a:t>
              </a:r>
              <a:endParaRPr lang="en-US" sz="1100" b="0" i="0" u="none" strike="noStrike" kern="1200" cap="none" spc="0" normalizeH="0" baseline="0" noProof="0">
                <a:ln>
                  <a:noFill/>
                </a:ln>
                <a:solidFill>
                  <a:srgbClr val="FFFFFF"/>
                </a:solidFill>
                <a:effectLst/>
                <a:uLnTx/>
                <a:uFillTx/>
                <a:latin typeface="Segoe UI Semibold"/>
                <a:cs typeface="Segoe UI Semibold"/>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err="1">
                  <a:ln>
                    <a:noFill/>
                  </a:ln>
                  <a:solidFill>
                    <a:srgbClr val="FFFFFF"/>
                  </a:solidFill>
                  <a:effectLst/>
                  <a:uLnTx/>
                  <a:uFillTx/>
                  <a:latin typeface="Segoe UI Semibold"/>
                  <a:ea typeface="+mn-ea"/>
                  <a:cs typeface="+mn-cs"/>
                </a:rPr>
                <a:t>MakeA</a:t>
              </a:r>
              <a:r>
                <a:rPr lang="en-US" sz="1100">
                  <a:solidFill>
                    <a:srgbClr val="FFFFFF"/>
                  </a:solidFill>
                  <a:latin typeface="Segoe UI Semibold"/>
                </a:rPr>
                <a:t>Video</a:t>
              </a:r>
              <a:endParaRPr kumimoji="0" lang="en-US" sz="1100" b="0" i="0" u="none" strike="noStrike" kern="1200" cap="none" spc="0" normalizeH="0" baseline="0" noProof="0">
                <a:ln>
                  <a:noFill/>
                </a:ln>
                <a:solidFill>
                  <a:srgbClr val="FFFFFF"/>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err="1">
                  <a:ln>
                    <a:noFill/>
                  </a:ln>
                  <a:solidFill>
                    <a:srgbClr val="FFFFFF"/>
                  </a:solidFill>
                  <a:effectLst/>
                  <a:uLnTx/>
                  <a:uFillTx/>
                  <a:latin typeface="Segoe UI Semibold"/>
                  <a:ea typeface="+mn-ea"/>
                  <a:cs typeface="+mn-cs"/>
                </a:rPr>
                <a:t>WebGPT</a:t>
              </a:r>
              <a:endParaRPr kumimoji="0" lang="en-US" sz="1100" b="0" i="0" u="none" strike="noStrike" kern="1200" cap="none" spc="0" normalizeH="0" baseline="0" noProof="0">
                <a:ln>
                  <a:noFill/>
                </a:ln>
                <a:solidFill>
                  <a:srgbClr val="FFFFFF"/>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Minerva</a:t>
              </a:r>
              <a:endParaRPr lang="en-US" sz="1100" b="0" i="0" u="none" strike="noStrike" kern="1200" cap="none" spc="0" normalizeH="0" baseline="0" noProof="0">
                <a:ln>
                  <a:noFill/>
                </a:ln>
                <a:solidFill>
                  <a:srgbClr val="FFFFFF"/>
                </a:solidFill>
                <a:effectLst/>
                <a:uLnTx/>
                <a:uFillTx/>
                <a:latin typeface="Segoe UI"/>
                <a:cs typeface="Segoe UI"/>
              </a:endParaRPr>
            </a:p>
            <a:p>
              <a:pPr marL="171450" indent="-171450">
                <a:buFontTx/>
                <a:buChar char="-"/>
                <a:defRPr/>
              </a:pPr>
              <a:r>
                <a:rPr lang="en-US" sz="1100">
                  <a:solidFill>
                    <a:srgbClr val="FFFFFF"/>
                  </a:solidFill>
                  <a:latin typeface="Segoe UI Semibold"/>
                  <a:cs typeface="Segoe UI Semibold"/>
                </a:rPr>
                <a:t>Adept</a:t>
              </a:r>
            </a:p>
          </p:txBody>
        </p:sp>
      </p:grpSp>
      <p:grpSp>
        <p:nvGrpSpPr>
          <p:cNvPr id="24" name="Group 23">
            <a:extLst>
              <a:ext uri="{FF2B5EF4-FFF2-40B4-BE49-F238E27FC236}">
                <a16:creationId xmlns:a16="http://schemas.microsoft.com/office/drawing/2014/main" id="{8A4B0BA2-5F84-FAC5-51BC-1FFC287F3F8F}"/>
              </a:ext>
            </a:extLst>
          </p:cNvPr>
          <p:cNvGrpSpPr/>
          <p:nvPr/>
        </p:nvGrpSpPr>
        <p:grpSpPr>
          <a:xfrm>
            <a:off x="11110397" y="277026"/>
            <a:ext cx="1037700" cy="5182872"/>
            <a:chOff x="11110397" y="277026"/>
            <a:chExt cx="1037700" cy="5182872"/>
          </a:xfrm>
        </p:grpSpPr>
        <p:grpSp>
          <p:nvGrpSpPr>
            <p:cNvPr id="11" name="Group 10">
              <a:extLst>
                <a:ext uri="{FF2B5EF4-FFF2-40B4-BE49-F238E27FC236}">
                  <a16:creationId xmlns:a16="http://schemas.microsoft.com/office/drawing/2014/main" id="{5071F130-AA6A-226E-ED9B-5D8AD858FDD2}"/>
                </a:ext>
              </a:extLst>
            </p:cNvPr>
            <p:cNvGrpSpPr/>
            <p:nvPr/>
          </p:nvGrpSpPr>
          <p:grpSpPr>
            <a:xfrm>
              <a:off x="11110397" y="363796"/>
              <a:ext cx="365760" cy="5096102"/>
              <a:chOff x="10512699" y="1674766"/>
              <a:chExt cx="355714" cy="3491892"/>
            </a:xfrm>
          </p:grpSpPr>
          <p:sp>
            <p:nvSpPr>
              <p:cNvPr id="13" name="Rectangle: Diagonal Corners Rounded 12">
                <a:extLst>
                  <a:ext uri="{FF2B5EF4-FFF2-40B4-BE49-F238E27FC236}">
                    <a16:creationId xmlns:a16="http://schemas.microsoft.com/office/drawing/2014/main" id="{B23479A9-F410-7B48-59FB-F78B7A23AFD3}"/>
                  </a:ext>
                </a:extLst>
              </p:cNvPr>
              <p:cNvSpPr/>
              <p:nvPr/>
            </p:nvSpPr>
            <p:spPr>
              <a:xfrm flipH="1">
                <a:off x="10512699" y="1692887"/>
                <a:ext cx="274320" cy="0"/>
              </a:xfrm>
              <a:prstGeom prst="round2DiagRect">
                <a:avLst/>
              </a:prstGeom>
              <a:no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4" name="Rectangle: Diagonal Corners Rounded 13">
                <a:extLst>
                  <a:ext uri="{FF2B5EF4-FFF2-40B4-BE49-F238E27FC236}">
                    <a16:creationId xmlns:a16="http://schemas.microsoft.com/office/drawing/2014/main" id="{863DB127-9DB6-2D4F-E861-9FD1EADD578C}"/>
                  </a:ext>
                </a:extLst>
              </p:cNvPr>
              <p:cNvSpPr/>
              <p:nvPr/>
            </p:nvSpPr>
            <p:spPr>
              <a:xfrm rot="5400000" flipH="1">
                <a:off x="8777578" y="3431537"/>
                <a:ext cx="3470243" cy="0"/>
              </a:xfrm>
              <a:prstGeom prst="round2DiagRect">
                <a:avLst/>
              </a:prstGeom>
              <a:noFill/>
              <a:ln w="63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5" name="Rectangle 14">
                <a:extLst>
                  <a:ext uri="{FF2B5EF4-FFF2-40B4-BE49-F238E27FC236}">
                    <a16:creationId xmlns:a16="http://schemas.microsoft.com/office/drawing/2014/main" id="{62204C00-A39B-7235-4BFD-ECB7A34A75B5}"/>
                  </a:ext>
                </a:extLst>
              </p:cNvPr>
              <p:cNvSpPr/>
              <p:nvPr/>
            </p:nvSpPr>
            <p:spPr>
              <a:xfrm>
                <a:off x="10630208" y="1674766"/>
                <a:ext cx="238205" cy="525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 name="TextBox 5">
              <a:extLst>
                <a:ext uri="{FF2B5EF4-FFF2-40B4-BE49-F238E27FC236}">
                  <a16:creationId xmlns:a16="http://schemas.microsoft.com/office/drawing/2014/main" id="{0E2A6E4B-5FA1-997D-33FC-4752E717297D}"/>
                </a:ext>
              </a:extLst>
            </p:cNvPr>
            <p:cNvSpPr txBox="1"/>
            <p:nvPr/>
          </p:nvSpPr>
          <p:spPr>
            <a:xfrm>
              <a:off x="11548253" y="277026"/>
              <a:ext cx="599844" cy="261610"/>
            </a:xfrm>
            <a:prstGeom prst="rect">
              <a:avLst/>
            </a:prstGeom>
            <a:solidFill>
              <a:schemeClr val="tx2">
                <a:alpha val="69804"/>
              </a:schemeClr>
            </a:solid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2023 ?</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p:txBody>
        </p:sp>
      </p:grpSp>
    </p:spTree>
    <p:extLst>
      <p:ext uri="{BB962C8B-B14F-4D97-AF65-F5344CB8AC3E}">
        <p14:creationId xmlns:p14="http://schemas.microsoft.com/office/powerpoint/2010/main" val="81762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A28B5CF-28DE-36FC-5C66-325672CE8332}"/>
              </a:ext>
            </a:extLst>
          </p:cNvPr>
          <p:cNvSpPr>
            <a:spLocks noGrp="1"/>
          </p:cNvSpPr>
          <p:nvPr>
            <p:ph type="body" sz="quarter" idx="10"/>
          </p:nvPr>
        </p:nvSpPr>
        <p:spPr>
          <a:xfrm>
            <a:off x="460376" y="2940771"/>
            <a:ext cx="8063612" cy="1460244"/>
          </a:xfrm>
        </p:spPr>
        <p:txBody>
          <a:bodyPr/>
          <a:lstStyle/>
          <a:p>
            <a:r>
              <a:rPr lang="en-US" sz="4400">
                <a:cs typeface="Calibri Light"/>
              </a:rPr>
              <a:t>Large Language Models redux</a:t>
            </a:r>
          </a:p>
          <a:p>
            <a:r>
              <a:rPr lang="en-US" sz="2200">
                <a:ea typeface="Calibri"/>
                <a:cs typeface="Calibri"/>
              </a:rPr>
              <a:t>Ned Friend </a:t>
            </a:r>
          </a:p>
          <a:p>
            <a:pPr algn="l"/>
            <a:r>
              <a:rPr lang="en-US" sz="2200">
                <a:ea typeface="Calibri"/>
                <a:cs typeface="Calibri"/>
              </a:rPr>
              <a:t>Jason Wolfe</a:t>
            </a:r>
          </a:p>
          <a:p>
            <a:r>
              <a:rPr lang="en-US" sz="2200">
                <a:ea typeface="Calibri"/>
                <a:cs typeface="Calibri"/>
              </a:rPr>
              <a:t>Oct 2022                       </a:t>
            </a:r>
            <a:br>
              <a:rPr lang="en-US" sz="2200">
                <a:ea typeface="Calibri"/>
                <a:cs typeface="Calibri"/>
              </a:rPr>
            </a:br>
            <a:r>
              <a:rPr lang="en-US" sz="2000" b="1">
                <a:ea typeface="Calibri"/>
                <a:cs typeface="Calibri"/>
              </a:rPr>
              <a:t>(See speaker notes for a full version of the talk track)</a:t>
            </a:r>
          </a:p>
          <a:p>
            <a:endParaRPr lang="en-US"/>
          </a:p>
        </p:txBody>
      </p:sp>
      <p:sp>
        <p:nvSpPr>
          <p:cNvPr id="7" name="Text Placeholder 6">
            <a:extLst>
              <a:ext uri="{FF2B5EF4-FFF2-40B4-BE49-F238E27FC236}">
                <a16:creationId xmlns:a16="http://schemas.microsoft.com/office/drawing/2014/main" id="{C663A074-2BF2-BCC0-9C26-499BC2ECCA5F}"/>
              </a:ext>
            </a:extLst>
          </p:cNvPr>
          <p:cNvSpPr>
            <a:spLocks noGrp="1"/>
          </p:cNvSpPr>
          <p:nvPr>
            <p:ph type="body" sz="quarter" idx="11"/>
          </p:nvPr>
        </p:nvSpPr>
        <p:spPr>
          <a:xfrm>
            <a:off x="1780585" y="4760415"/>
            <a:ext cx="1453213" cy="377825"/>
          </a:xfrm>
        </p:spPr>
        <p:txBody>
          <a:bodyPr/>
          <a:lstStyle/>
          <a:p>
            <a:br>
              <a:rPr lang="en-US">
                <a:cs typeface="Segoe UI Semibold"/>
              </a:rPr>
            </a:br>
            <a:r>
              <a:rPr lang="en-US">
                <a:cs typeface="Segoe UI Semibold"/>
                <a:hlinkClick r:id="rId2"/>
              </a:rPr>
              <a:t>Recording</a:t>
            </a:r>
            <a:endParaRPr lang="en-US">
              <a:cs typeface="Segoe UI Semibold"/>
            </a:endParaRPr>
          </a:p>
        </p:txBody>
      </p:sp>
    </p:spTree>
    <p:extLst>
      <p:ext uri="{BB962C8B-B14F-4D97-AF65-F5344CB8AC3E}">
        <p14:creationId xmlns:p14="http://schemas.microsoft.com/office/powerpoint/2010/main" val="246961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9BDD488-B4C1-A574-AD08-195FDFB68922}"/>
              </a:ext>
            </a:extLst>
          </p:cNvPr>
          <p:cNvSpPr>
            <a:spLocks noGrp="1"/>
          </p:cNvSpPr>
          <p:nvPr>
            <p:ph type="title"/>
          </p:nvPr>
        </p:nvSpPr>
        <p:spPr>
          <a:xfrm>
            <a:off x="6513788" y="365125"/>
            <a:ext cx="4840010" cy="1807305"/>
          </a:xfrm>
        </p:spPr>
        <p:txBody>
          <a:bodyPr vert="horz" lIns="91440" tIns="45720" rIns="91440" bIns="45720" rtlCol="0" anchor="ctr">
            <a:normAutofit/>
          </a:bodyPr>
          <a:lstStyle/>
          <a:p>
            <a:pPr defTabSz="914400"/>
            <a:r>
              <a:rPr lang="en-US" sz="4400" kern="1200">
                <a:solidFill>
                  <a:schemeClr val="tx1"/>
                </a:solidFill>
                <a:cs typeface="+mj-cs"/>
              </a:rPr>
              <a:t>Large Language Models (LLMs)</a:t>
            </a:r>
          </a:p>
        </p:txBody>
      </p:sp>
      <p:pic>
        <p:nvPicPr>
          <p:cNvPr id="5" name="Picture Placeholder 4" descr="Toy robot in black and grey background">
            <a:extLst>
              <a:ext uri="{FF2B5EF4-FFF2-40B4-BE49-F238E27FC236}">
                <a16:creationId xmlns:a16="http://schemas.microsoft.com/office/drawing/2014/main" id="{B301DBDD-DAD8-3853-5DB8-58EC52C8D660}"/>
              </a:ext>
            </a:extLst>
          </p:cNvPr>
          <p:cNvPicPr>
            <a:picLocks noGrp="1" noChangeAspect="1"/>
          </p:cNvPicPr>
          <p:nvPr>
            <p:ph type="pic" sz="quarter" idx="10"/>
          </p:nvPr>
        </p:nvPicPr>
        <p:blipFill rotWithShape="1">
          <a:blip r:embed="rId3"/>
          <a:srcRect l="3310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8" name="Text Placeholder 7">
            <a:extLst>
              <a:ext uri="{FF2B5EF4-FFF2-40B4-BE49-F238E27FC236}">
                <a16:creationId xmlns:a16="http://schemas.microsoft.com/office/drawing/2014/main" id="{8F22E633-3686-D505-D0C5-8E9D42A43142}"/>
              </a:ext>
            </a:extLst>
          </p:cNvPr>
          <p:cNvSpPr>
            <a:spLocks noGrp="1"/>
          </p:cNvSpPr>
          <p:nvPr>
            <p:ph type="body" sz="quarter" idx="14"/>
          </p:nvPr>
        </p:nvSpPr>
        <p:spPr>
          <a:xfrm>
            <a:off x="6513788" y="2333297"/>
            <a:ext cx="4840010" cy="3843666"/>
          </a:xfrm>
        </p:spPr>
        <p:txBody>
          <a:bodyPr vert="horz" lIns="91440" tIns="45720" rIns="91440" bIns="45720" rtlCol="0">
            <a:normAutofit/>
          </a:bodyPr>
          <a:lstStyle/>
          <a:p>
            <a:pPr marL="342900" indent="-228600" defTabSz="914400">
              <a:lnSpc>
                <a:spcPct val="90000"/>
              </a:lnSpc>
              <a:spcAft>
                <a:spcPts val="1200"/>
              </a:spcAft>
              <a:buFont typeface="Arial" panose="020B0604020202020204" pitchFamily="34" charset="0"/>
              <a:buChar char="•"/>
            </a:pPr>
            <a:r>
              <a:rPr lang="en-US" sz="2000" b="1">
                <a:solidFill>
                  <a:schemeClr val="tx1"/>
                </a:solidFill>
                <a:cs typeface="+mn-cs"/>
              </a:rPr>
              <a:t>Model</a:t>
            </a:r>
            <a:r>
              <a:rPr lang="en-US" sz="2000">
                <a:solidFill>
                  <a:schemeClr val="tx1"/>
                </a:solidFill>
                <a:cs typeface="+mn-cs"/>
              </a:rPr>
              <a:t>: Machine Learned of the form input2output</a:t>
            </a:r>
          </a:p>
          <a:p>
            <a:pPr marL="342900" indent="-228600" defTabSz="914400">
              <a:lnSpc>
                <a:spcPct val="90000"/>
              </a:lnSpc>
              <a:spcAft>
                <a:spcPts val="1200"/>
              </a:spcAft>
              <a:buFont typeface="Arial" panose="020B0604020202020204" pitchFamily="34" charset="0"/>
              <a:buChar char="•"/>
            </a:pPr>
            <a:r>
              <a:rPr lang="en-US" sz="2000" b="1">
                <a:solidFill>
                  <a:schemeClr val="tx1"/>
                </a:solidFill>
                <a:cs typeface="+mn-cs"/>
              </a:rPr>
              <a:t>Language</a:t>
            </a:r>
            <a:r>
              <a:rPr lang="en-US" sz="2000">
                <a:solidFill>
                  <a:schemeClr val="tx1"/>
                </a:solidFill>
                <a:cs typeface="+mn-cs"/>
              </a:rPr>
              <a:t>: nl2nl</a:t>
            </a:r>
          </a:p>
          <a:p>
            <a:pPr marL="342900" indent="-228600" defTabSz="914400">
              <a:lnSpc>
                <a:spcPct val="90000"/>
              </a:lnSpc>
              <a:spcAft>
                <a:spcPts val="1200"/>
              </a:spcAft>
              <a:buFont typeface="Arial" panose="020B0604020202020204" pitchFamily="34" charset="0"/>
              <a:buChar char="•"/>
            </a:pPr>
            <a:r>
              <a:rPr lang="en-US" sz="2000" b="1">
                <a:solidFill>
                  <a:schemeClr val="tx1"/>
                </a:solidFill>
                <a:cs typeface="+mn-cs"/>
              </a:rPr>
              <a:t>Large</a:t>
            </a:r>
            <a:r>
              <a:rPr lang="en-US" sz="2000">
                <a:solidFill>
                  <a:schemeClr val="tx1"/>
                </a:solidFill>
                <a:cs typeface="+mn-cs"/>
              </a:rPr>
              <a:t>: More data than can be labeled (growing 10x/year!)</a:t>
            </a:r>
          </a:p>
          <a:p>
            <a:pPr marL="342900" indent="-228600" defTabSz="914400">
              <a:lnSpc>
                <a:spcPct val="90000"/>
              </a:lnSpc>
              <a:spcAft>
                <a:spcPts val="1200"/>
              </a:spcAft>
              <a:buFont typeface="Arial" panose="020B0604020202020204" pitchFamily="34" charset="0"/>
              <a:buChar char="•"/>
            </a:pPr>
            <a:r>
              <a:rPr lang="en-US" sz="2000">
                <a:solidFill>
                  <a:schemeClr val="tx1"/>
                </a:solidFill>
                <a:cs typeface="+mn-cs"/>
              </a:rPr>
              <a:t>"Few-shot" learning through prompts, not training</a:t>
            </a:r>
          </a:p>
          <a:p>
            <a:pPr marL="342900" indent="-228600" defTabSz="914400">
              <a:lnSpc>
                <a:spcPct val="90000"/>
              </a:lnSpc>
              <a:spcAft>
                <a:spcPts val="1200"/>
              </a:spcAft>
              <a:buFont typeface="Arial" panose="020B0604020202020204" pitchFamily="34" charset="0"/>
              <a:buChar char="•"/>
            </a:pPr>
            <a:r>
              <a:rPr lang="en-US" sz="2000">
                <a:solidFill>
                  <a:schemeClr val="tx1"/>
                </a:solidFill>
                <a:cs typeface="+mn-cs"/>
              </a:rPr>
              <a:t>Foundational Model to train smaller lower COGs models</a:t>
            </a:r>
          </a:p>
          <a:p>
            <a:pPr indent="-228600" defTabSz="914400">
              <a:lnSpc>
                <a:spcPct val="90000"/>
              </a:lnSpc>
              <a:spcAft>
                <a:spcPts val="1200"/>
              </a:spcAft>
              <a:buFont typeface="Arial" panose="020B0604020202020204" pitchFamily="34" charset="0"/>
              <a:buChar char="•"/>
            </a:pPr>
            <a:endParaRPr lang="en-US" sz="2000">
              <a:solidFill>
                <a:schemeClr val="tx1"/>
              </a:solidFill>
              <a:cs typeface="+mn-cs"/>
            </a:endParaRPr>
          </a:p>
        </p:txBody>
      </p:sp>
    </p:spTree>
    <p:extLst>
      <p:ext uri="{BB962C8B-B14F-4D97-AF65-F5344CB8AC3E}">
        <p14:creationId xmlns:p14="http://schemas.microsoft.com/office/powerpoint/2010/main" val="229050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F22E633-3686-D505-D0C5-8E9D42A43142}"/>
              </a:ext>
            </a:extLst>
          </p:cNvPr>
          <p:cNvSpPr>
            <a:spLocks noGrp="1"/>
          </p:cNvSpPr>
          <p:nvPr>
            <p:ph type="body" sz="quarter" idx="14"/>
          </p:nvPr>
        </p:nvSpPr>
        <p:spPr>
          <a:xfrm>
            <a:off x="4613279" y="1587500"/>
            <a:ext cx="7115172" cy="4565358"/>
          </a:xfrm>
        </p:spPr>
        <p:txBody>
          <a:bodyPr/>
          <a:lstStyle/>
          <a:p>
            <a:pPr marL="342900" indent="-342900">
              <a:buFont typeface="Arial" panose="020B0604020202020204" pitchFamily="34" charset="0"/>
              <a:buChar char="•"/>
            </a:pPr>
            <a:r>
              <a:rPr lang="en-US" sz="2000">
                <a:cs typeface="Calibri"/>
                <a:hlinkClick r:id="rId3"/>
              </a:rPr>
              <a:t>GPT3.5</a:t>
            </a:r>
            <a:r>
              <a:rPr lang="en-US" sz="2000">
                <a:cs typeface="Calibri"/>
              </a:rPr>
              <a:t>: nl2nl (</a:t>
            </a:r>
            <a:r>
              <a:rPr lang="en-US" sz="2000">
                <a:cs typeface="Calibri"/>
                <a:hlinkClick r:id="rId4"/>
              </a:rPr>
              <a:t>Foundry playground</a:t>
            </a:r>
            <a:r>
              <a:rPr lang="en-US" sz="2000">
                <a:cs typeface="Calibri"/>
              </a:rPr>
              <a:t>, </a:t>
            </a:r>
            <a:r>
              <a:rPr lang="en-US" sz="2000">
                <a:cs typeface="Calibri"/>
                <a:hlinkClick r:id="rId5"/>
              </a:rPr>
              <a:t>demos</a:t>
            </a:r>
            <a:r>
              <a:rPr lang="en-US" sz="2000">
                <a:cs typeface="Calibri"/>
              </a:rPr>
              <a:t>, </a:t>
            </a:r>
            <a:r>
              <a:rPr lang="en-US" sz="2000">
                <a:cs typeface="Calibri"/>
                <a:hlinkClick r:id="rId6"/>
              </a:rPr>
              <a:t>Babel</a:t>
            </a:r>
            <a:r>
              <a:rPr lang="en-US" sz="2000">
                <a:cs typeface="Calibri"/>
              </a:rPr>
              <a:t>, </a:t>
            </a:r>
            <a:r>
              <a:rPr lang="en-US" sz="2000">
                <a:cs typeface="Calibri"/>
                <a:hlinkClick r:id="rId7"/>
              </a:rPr>
              <a:t>ethics</a:t>
            </a:r>
            <a:r>
              <a:rPr lang="en-US" sz="2000">
                <a:cs typeface="Calibri"/>
              </a:rPr>
              <a:t>)</a:t>
            </a:r>
          </a:p>
          <a:p>
            <a:pPr marL="342900" indent="-342900">
              <a:buFont typeface="Arial" panose="020B0604020202020204" pitchFamily="34" charset="0"/>
              <a:buChar char="•"/>
            </a:pPr>
            <a:r>
              <a:rPr lang="en-US" sz="2000">
                <a:cs typeface="Calibri"/>
                <a:hlinkClick r:id="rId8"/>
              </a:rPr>
              <a:t>DALLE</a:t>
            </a:r>
            <a:r>
              <a:rPr lang="en-US" sz="2000">
                <a:cs typeface="Calibri"/>
              </a:rPr>
              <a:t>: nl2image</a:t>
            </a:r>
          </a:p>
          <a:p>
            <a:pPr marL="342900" indent="-342900">
              <a:buFont typeface="Arial" panose="020B0604020202020204" pitchFamily="34" charset="0"/>
              <a:buChar char="•"/>
            </a:pPr>
            <a:r>
              <a:rPr lang="en-US" sz="2000">
                <a:cs typeface="Calibri"/>
                <a:hlinkClick r:id="rId9"/>
              </a:rPr>
              <a:t>MakeAVideo</a:t>
            </a:r>
            <a:r>
              <a:rPr lang="en-US" sz="2000">
                <a:cs typeface="Calibri"/>
              </a:rPr>
              <a:t>: nl2video (and image2video, by Meta)</a:t>
            </a:r>
          </a:p>
          <a:p>
            <a:pPr marL="342900" indent="-342900">
              <a:buFont typeface="Arial" panose="020B0604020202020204" pitchFamily="34" charset="0"/>
              <a:buChar char="•"/>
            </a:pPr>
            <a:r>
              <a:rPr lang="en-US" sz="2000">
                <a:cs typeface="Calibri"/>
                <a:hlinkClick r:id="rId10"/>
              </a:rPr>
              <a:t>Codex</a:t>
            </a:r>
            <a:r>
              <a:rPr lang="en-US" sz="2000">
                <a:cs typeface="Calibri"/>
              </a:rPr>
              <a:t>: nl2code (</a:t>
            </a:r>
            <a:r>
              <a:rPr lang="en-US" sz="2000" err="1">
                <a:cs typeface="Calibri"/>
              </a:rPr>
              <a:t>Github</a:t>
            </a:r>
            <a:r>
              <a:rPr lang="en-US" sz="2000">
                <a:cs typeface="Calibri"/>
              </a:rPr>
              <a:t> Copilot)</a:t>
            </a:r>
          </a:p>
          <a:p>
            <a:pPr marL="342900" indent="-342900">
              <a:buFont typeface="Arial" panose="020B0604020202020204" pitchFamily="34" charset="0"/>
              <a:buChar char="•"/>
            </a:pPr>
            <a:r>
              <a:rPr lang="en-US" sz="2000">
                <a:cs typeface="Calibri"/>
                <a:hlinkClick r:id="rId11"/>
              </a:rPr>
              <a:t>Flow</a:t>
            </a:r>
            <a:r>
              <a:rPr lang="en-US" sz="2000">
                <a:cs typeface="Calibri"/>
              </a:rPr>
              <a:t>: nl2code in </a:t>
            </a:r>
            <a:r>
              <a:rPr lang="en-US" sz="2000" err="1">
                <a:cs typeface="Calibri"/>
              </a:rPr>
              <a:t>PowerAutomate</a:t>
            </a:r>
            <a:endParaRPr lang="en-US" sz="2000">
              <a:cs typeface="Calibri"/>
              <a:hlinkClick r:id="rId12"/>
            </a:endParaRPr>
          </a:p>
          <a:p>
            <a:pPr marL="342900" indent="-342900">
              <a:buFont typeface="Arial" panose="020B0604020202020204" pitchFamily="34" charset="0"/>
              <a:buChar char="•"/>
            </a:pPr>
            <a:r>
              <a:rPr lang="en-US" sz="2000">
                <a:cs typeface="Calibri"/>
                <a:hlinkClick r:id="rId13"/>
              </a:rPr>
              <a:t>Outlook</a:t>
            </a:r>
            <a:r>
              <a:rPr lang="en-US" sz="2000">
                <a:cs typeface="Calibri"/>
              </a:rPr>
              <a:t>: nl2action using SM </a:t>
            </a:r>
            <a:r>
              <a:rPr lang="en-US" sz="2000">
                <a:cs typeface="Calibri"/>
                <a:hlinkClick r:id="rId14"/>
              </a:rPr>
              <a:t>Harbor</a:t>
            </a:r>
          </a:p>
          <a:p>
            <a:pPr marL="342900" indent="-342900">
              <a:buFont typeface="Arial" panose="020B0604020202020204" pitchFamily="34" charset="0"/>
              <a:buChar char="•"/>
            </a:pPr>
            <a:r>
              <a:rPr lang="en-US" sz="2000">
                <a:cs typeface="Calibri"/>
                <a:hlinkClick r:id="rId15"/>
              </a:rPr>
              <a:t>Excel</a:t>
            </a:r>
            <a:r>
              <a:rPr lang="en-US" sz="2000">
                <a:cs typeface="Calibri"/>
              </a:rPr>
              <a:t> (Duka Walla): nl2action </a:t>
            </a:r>
            <a:r>
              <a:rPr lang="en-US" sz="2000">
                <a:ea typeface="+mn-lt"/>
                <a:cs typeface="+mn-lt"/>
              </a:rPr>
              <a:t>using SM </a:t>
            </a:r>
            <a:r>
              <a:rPr lang="en-US" sz="2000">
                <a:ea typeface="+mn-lt"/>
                <a:cs typeface="+mn-lt"/>
                <a:hlinkClick r:id="rId14"/>
              </a:rPr>
              <a:t>Harbor</a:t>
            </a:r>
          </a:p>
          <a:p>
            <a:pPr marL="342900" indent="-342900">
              <a:buFont typeface="Arial" panose="020B0604020202020204" pitchFamily="34" charset="0"/>
              <a:buChar char="•"/>
            </a:pPr>
            <a:r>
              <a:rPr lang="en-US" sz="2000">
                <a:cs typeface="Calibri"/>
                <a:hlinkClick r:id="rId16"/>
              </a:rPr>
              <a:t>M365 Graph</a:t>
            </a:r>
            <a:r>
              <a:rPr lang="en-US" sz="2000">
                <a:cs typeface="Calibri"/>
              </a:rPr>
              <a:t>: nl2action </a:t>
            </a:r>
            <a:r>
              <a:rPr lang="en-US" sz="2000">
                <a:cs typeface="Segoe UI"/>
              </a:rPr>
              <a:t>using SM </a:t>
            </a:r>
            <a:r>
              <a:rPr lang="en-US" sz="2000">
                <a:cs typeface="Segoe UI"/>
                <a:hlinkClick r:id="rId14"/>
              </a:rPr>
              <a:t>Harbor</a:t>
            </a:r>
          </a:p>
          <a:p>
            <a:pPr marL="342900" indent="-342900">
              <a:buFont typeface="Arial" panose="020B0604020202020204" pitchFamily="34" charset="0"/>
              <a:buChar char="•"/>
            </a:pPr>
            <a:r>
              <a:rPr lang="en-US" sz="2000">
                <a:cs typeface="Calibri"/>
                <a:hlinkClick r:id="rId12"/>
              </a:rPr>
              <a:t>Adept’s ACT-1</a:t>
            </a:r>
            <a:r>
              <a:rPr lang="en-US" sz="2000">
                <a:cs typeface="Calibri"/>
              </a:rPr>
              <a:t>: nl2action for any UX</a:t>
            </a:r>
          </a:p>
          <a:p>
            <a:pPr marL="342900" indent="-342900">
              <a:buFont typeface="Arial" panose="020B0604020202020204" pitchFamily="34" charset="0"/>
              <a:buChar char="•"/>
            </a:pPr>
            <a:r>
              <a:rPr lang="en-US" sz="2000">
                <a:cs typeface="Calibri"/>
                <a:hlinkClick r:id="rId17"/>
              </a:rPr>
              <a:t>AI for Hire</a:t>
            </a:r>
            <a:r>
              <a:rPr lang="en-US" sz="2000">
                <a:cs typeface="Calibri"/>
              </a:rPr>
              <a:t>: nl2action vision for interpersonal orchestration</a:t>
            </a:r>
            <a:endParaRPr lang="en-US" sz="2000"/>
          </a:p>
        </p:txBody>
      </p:sp>
      <p:sp>
        <p:nvSpPr>
          <p:cNvPr id="3" name="Title 2">
            <a:extLst>
              <a:ext uri="{FF2B5EF4-FFF2-40B4-BE49-F238E27FC236}">
                <a16:creationId xmlns:a16="http://schemas.microsoft.com/office/drawing/2014/main" id="{69BDD488-B4C1-A574-AD08-195FDFB68922}"/>
              </a:ext>
            </a:extLst>
          </p:cNvPr>
          <p:cNvSpPr>
            <a:spLocks noGrp="1"/>
          </p:cNvSpPr>
          <p:nvPr>
            <p:ph type="title"/>
          </p:nvPr>
        </p:nvSpPr>
        <p:spPr/>
        <p:txBody>
          <a:bodyPr/>
          <a:lstStyle/>
          <a:p>
            <a:r>
              <a:rPr lang="en-US" sz="3200">
                <a:cs typeface="Calibri Light"/>
              </a:rPr>
              <a:t>LLM demo videos</a:t>
            </a:r>
            <a:endParaRPr lang="en-US"/>
          </a:p>
        </p:txBody>
      </p:sp>
      <p:pic>
        <p:nvPicPr>
          <p:cNvPr id="13" name="Picture 12" descr="Sphere of mesh and nodes">
            <a:extLst>
              <a:ext uri="{FF2B5EF4-FFF2-40B4-BE49-F238E27FC236}">
                <a16:creationId xmlns:a16="http://schemas.microsoft.com/office/drawing/2014/main" id="{CCD2F635-B4B7-9D65-929F-0322BA2308F1}"/>
              </a:ext>
            </a:extLst>
          </p:cNvPr>
          <p:cNvPicPr>
            <a:picLocks noChangeAspect="1"/>
          </p:cNvPicPr>
          <p:nvPr/>
        </p:nvPicPr>
        <p:blipFill rotWithShape="1">
          <a:blip r:embed="rId18"/>
          <a:srcRect l="44394" r="9674" b="4"/>
          <a:stretch/>
        </p:blipFill>
        <p:spPr>
          <a:xfrm>
            <a:off x="0" y="0"/>
            <a:ext cx="4200146" cy="6857990"/>
          </a:xfrm>
          <a:prstGeom prst="rect">
            <a:avLst/>
          </a:prstGeom>
        </p:spPr>
      </p:pic>
    </p:spTree>
    <p:extLst>
      <p:ext uri="{BB962C8B-B14F-4D97-AF65-F5344CB8AC3E}">
        <p14:creationId xmlns:p14="http://schemas.microsoft.com/office/powerpoint/2010/main" val="1786303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42ADB5-7BF7-2142-7CC5-64F455347E85}"/>
              </a:ext>
            </a:extLst>
          </p:cNvPr>
          <p:cNvSpPr>
            <a:spLocks noGrp="1"/>
          </p:cNvSpPr>
          <p:nvPr>
            <p:ph type="title"/>
          </p:nvPr>
        </p:nvSpPr>
        <p:spPr/>
        <p:txBody>
          <a:bodyPr/>
          <a:lstStyle/>
          <a:p>
            <a:r>
              <a:rPr lang="en-US">
                <a:cs typeface="Calibri Light"/>
              </a:rPr>
              <a:t>nl2image Examples</a:t>
            </a:r>
            <a:endParaRPr lang="en-US"/>
          </a:p>
        </p:txBody>
      </p:sp>
      <p:pic>
        <p:nvPicPr>
          <p:cNvPr id="5" name="Picture 6">
            <a:extLst>
              <a:ext uri="{FF2B5EF4-FFF2-40B4-BE49-F238E27FC236}">
                <a16:creationId xmlns:a16="http://schemas.microsoft.com/office/drawing/2014/main" id="{C7A6A0B9-B438-EE48-BF35-9517891ADB5F}"/>
              </a:ext>
            </a:extLst>
          </p:cNvPr>
          <p:cNvPicPr>
            <a:picLocks noChangeAspect="1"/>
          </p:cNvPicPr>
          <p:nvPr/>
        </p:nvPicPr>
        <p:blipFill>
          <a:blip r:embed="rId3"/>
          <a:stretch>
            <a:fillRect/>
          </a:stretch>
        </p:blipFill>
        <p:spPr>
          <a:xfrm>
            <a:off x="2432447" y="2740819"/>
            <a:ext cx="2743200" cy="4114800"/>
          </a:xfrm>
          <a:prstGeom prst="rect">
            <a:avLst/>
          </a:prstGeom>
        </p:spPr>
      </p:pic>
      <p:pic>
        <p:nvPicPr>
          <p:cNvPr id="6" name="Picture 7" descr="A picture containing sky, outdoor, distance&#10;&#10;Description automatically generated">
            <a:extLst>
              <a:ext uri="{FF2B5EF4-FFF2-40B4-BE49-F238E27FC236}">
                <a16:creationId xmlns:a16="http://schemas.microsoft.com/office/drawing/2014/main" id="{E038F4F0-F839-EE38-524C-AE585A974C83}"/>
              </a:ext>
            </a:extLst>
          </p:cNvPr>
          <p:cNvPicPr>
            <a:picLocks noChangeAspect="1"/>
          </p:cNvPicPr>
          <p:nvPr/>
        </p:nvPicPr>
        <p:blipFill>
          <a:blip r:embed="rId4"/>
          <a:stretch>
            <a:fillRect/>
          </a:stretch>
        </p:blipFill>
        <p:spPr>
          <a:xfrm>
            <a:off x="4795837" y="2740819"/>
            <a:ext cx="2743200" cy="4114800"/>
          </a:xfrm>
          <a:prstGeom prst="rect">
            <a:avLst/>
          </a:prstGeom>
        </p:spPr>
      </p:pic>
      <p:pic>
        <p:nvPicPr>
          <p:cNvPr id="7" name="Picture 8" descr="A picture containing text, smoke, orange, weapon&#10;&#10;Description automatically generated">
            <a:extLst>
              <a:ext uri="{FF2B5EF4-FFF2-40B4-BE49-F238E27FC236}">
                <a16:creationId xmlns:a16="http://schemas.microsoft.com/office/drawing/2014/main" id="{C4045E44-B252-D6D4-4C7A-8B3837D59B7C}"/>
              </a:ext>
            </a:extLst>
          </p:cNvPr>
          <p:cNvPicPr>
            <a:picLocks noChangeAspect="1"/>
          </p:cNvPicPr>
          <p:nvPr/>
        </p:nvPicPr>
        <p:blipFill>
          <a:blip r:embed="rId5"/>
          <a:stretch>
            <a:fillRect/>
          </a:stretch>
        </p:blipFill>
        <p:spPr>
          <a:xfrm>
            <a:off x="7159228" y="2753956"/>
            <a:ext cx="2335925" cy="4101663"/>
          </a:xfrm>
          <a:prstGeom prst="rect">
            <a:avLst/>
          </a:prstGeom>
        </p:spPr>
      </p:pic>
      <p:pic>
        <p:nvPicPr>
          <p:cNvPr id="8" name="Picture 9">
            <a:extLst>
              <a:ext uri="{FF2B5EF4-FFF2-40B4-BE49-F238E27FC236}">
                <a16:creationId xmlns:a16="http://schemas.microsoft.com/office/drawing/2014/main" id="{D24C4300-12D7-109D-BD9D-9EF771B99148}"/>
              </a:ext>
            </a:extLst>
          </p:cNvPr>
          <p:cNvPicPr>
            <a:picLocks noChangeAspect="1"/>
          </p:cNvPicPr>
          <p:nvPr/>
        </p:nvPicPr>
        <p:blipFill>
          <a:blip r:embed="rId6"/>
          <a:stretch>
            <a:fillRect/>
          </a:stretch>
        </p:blipFill>
        <p:spPr>
          <a:xfrm>
            <a:off x="9493126" y="2738743"/>
            <a:ext cx="2743200" cy="4114800"/>
          </a:xfrm>
          <a:prstGeom prst="rect">
            <a:avLst/>
          </a:prstGeom>
        </p:spPr>
      </p:pic>
      <p:pic>
        <p:nvPicPr>
          <p:cNvPr id="9" name="Picture 10">
            <a:extLst>
              <a:ext uri="{FF2B5EF4-FFF2-40B4-BE49-F238E27FC236}">
                <a16:creationId xmlns:a16="http://schemas.microsoft.com/office/drawing/2014/main" id="{6086F9CE-2CED-67A1-E0C4-25852742DDA4}"/>
              </a:ext>
            </a:extLst>
          </p:cNvPr>
          <p:cNvPicPr>
            <a:picLocks noChangeAspect="1"/>
          </p:cNvPicPr>
          <p:nvPr/>
        </p:nvPicPr>
        <p:blipFill>
          <a:blip r:embed="rId7"/>
          <a:stretch>
            <a:fillRect/>
          </a:stretch>
        </p:blipFill>
        <p:spPr>
          <a:xfrm>
            <a:off x="-2381" y="2740819"/>
            <a:ext cx="2743200" cy="4114800"/>
          </a:xfrm>
          <a:prstGeom prst="rect">
            <a:avLst/>
          </a:prstGeom>
        </p:spPr>
      </p:pic>
      <p:pic>
        <p:nvPicPr>
          <p:cNvPr id="10" name="Picture 4" descr="A picture containing diagram&#10;&#10;Description automatically generated">
            <a:extLst>
              <a:ext uri="{FF2B5EF4-FFF2-40B4-BE49-F238E27FC236}">
                <a16:creationId xmlns:a16="http://schemas.microsoft.com/office/drawing/2014/main" id="{1264BB74-474F-04E5-364E-D63E6752161C}"/>
              </a:ext>
            </a:extLst>
          </p:cNvPr>
          <p:cNvPicPr>
            <a:picLocks noChangeAspect="1"/>
          </p:cNvPicPr>
          <p:nvPr/>
        </p:nvPicPr>
        <p:blipFill>
          <a:blip r:embed="rId8"/>
          <a:stretch>
            <a:fillRect/>
          </a:stretch>
        </p:blipFill>
        <p:spPr>
          <a:xfrm>
            <a:off x="8102652" y="186583"/>
            <a:ext cx="2914971" cy="2314802"/>
          </a:xfrm>
          <a:prstGeom prst="rect">
            <a:avLst/>
          </a:prstGeom>
        </p:spPr>
      </p:pic>
      <p:sp>
        <p:nvSpPr>
          <p:cNvPr id="11" name="TextBox 10">
            <a:extLst>
              <a:ext uri="{FF2B5EF4-FFF2-40B4-BE49-F238E27FC236}">
                <a16:creationId xmlns:a16="http://schemas.microsoft.com/office/drawing/2014/main" id="{32E3D895-7E52-472B-BF5E-EFB9EB270C42}"/>
              </a:ext>
            </a:extLst>
          </p:cNvPr>
          <p:cNvSpPr txBox="1"/>
          <p:nvPr/>
        </p:nvSpPr>
        <p:spPr>
          <a:xfrm>
            <a:off x="333936" y="1855054"/>
            <a:ext cx="59816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kumimoji="0" lang="en-US" sz="1800" b="0" i="0" u="none" strike="noStrike" kern="1200" cap="none" spc="0" normalizeH="0" baseline="0" noProof="0">
                <a:ln>
                  <a:noFill/>
                </a:ln>
                <a:effectLst/>
                <a:uLnTx/>
                <a:uFillTx/>
                <a:latin typeface="Calibri" panose="020F0502020204030204"/>
                <a:ea typeface="+mn-ea"/>
                <a:cs typeface="+mn-cs"/>
                <a:hlinkClick r:id="rId9"/>
              </a:rPr>
              <a:t>Stable Diffusion</a:t>
            </a:r>
            <a:r>
              <a:rPr kumimoji="0" lang="en-US" sz="1800" b="0" i="0" u="none" strike="noStrike" kern="1200" cap="none" spc="0" normalizeH="0" baseline="0" noProof="0">
                <a:ln>
                  <a:noFill/>
                </a:ln>
                <a:effectLst/>
                <a:uLnTx/>
                <a:uFillTx/>
                <a:latin typeface="Calibri" panose="020F0502020204030204"/>
                <a:ea typeface="+mn-ea"/>
                <a:cs typeface="+mn-cs"/>
              </a:rPr>
              <a:t>, </a:t>
            </a:r>
            <a:r>
              <a:rPr kumimoji="0" lang="en-US" sz="1800" b="0" i="0" u="none" strike="noStrike" kern="1200" cap="none" spc="0" normalizeH="0" baseline="0" noProof="0">
                <a:ln>
                  <a:noFill/>
                </a:ln>
                <a:effectLst/>
                <a:uLnTx/>
                <a:uFillTx/>
                <a:latin typeface="Calibri" panose="020F0502020204030204"/>
                <a:ea typeface="+mn-ea"/>
                <a:cs typeface="+mn-cs"/>
                <a:hlinkClick r:id="rId10"/>
              </a:rPr>
              <a:t>MidJourney</a:t>
            </a:r>
            <a:r>
              <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rPr>
              <a:t>,</a:t>
            </a:r>
            <a:r>
              <a:rPr kumimoji="0" lang="en-US" sz="1800" b="0" i="0" u="none" strike="noStrike" kern="1200" cap="none" spc="0" normalizeH="0" baseline="0" noProof="0">
                <a:ln>
                  <a:noFill/>
                </a:ln>
                <a:effectLst/>
                <a:uLnTx/>
                <a:uFillTx/>
                <a:latin typeface="Calibri" panose="020F0502020204030204"/>
                <a:ea typeface="+mn-lt"/>
                <a:cs typeface="Calibri" panose="020F0502020204030204"/>
              </a:rPr>
              <a:t> </a:t>
            </a:r>
            <a:r>
              <a:rPr kumimoji="0" lang="en-US" sz="1800" b="0" i="0" u="none" strike="noStrike" kern="1200" cap="none" spc="0" normalizeH="0" baseline="0" noProof="0">
                <a:ln>
                  <a:noFill/>
                </a:ln>
                <a:solidFill>
                  <a:srgbClr val="0563C1"/>
                </a:solidFill>
                <a:effectLst/>
                <a:uLnTx/>
                <a:uFillTx/>
                <a:latin typeface="Calibri" panose="020F0502020204030204"/>
                <a:ea typeface="+mn-lt"/>
                <a:cs typeface="Calibri" panose="020F0502020204030204"/>
                <a:hlinkClick r:id="rId11"/>
              </a:rPr>
              <a:t>Playing with DALL·E 2</a:t>
            </a:r>
            <a:endParaRPr lang="en-US" sz="1800" b="0" i="0" u="none" strike="noStrike" kern="1200" cap="none" spc="0" normalizeH="0" baseline="0" noProof="0">
              <a:ln>
                <a:noFill/>
              </a:ln>
              <a:solidFill>
                <a:srgbClr val="0563C1"/>
              </a:solidFill>
              <a:effectLst/>
              <a:uLnTx/>
              <a:uFillTx/>
              <a:latin typeface="Calibri" panose="020F0502020204030204"/>
              <a:ea typeface="+mn-lt"/>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563C1"/>
              </a:solidFill>
              <a:effectLst/>
              <a:uLnTx/>
              <a:uFillTx/>
              <a:latin typeface="Calibri" panose="020F0502020204030204"/>
              <a:ea typeface="+mn-ea"/>
              <a:cs typeface="Calibri"/>
            </a:endParaRPr>
          </a:p>
        </p:txBody>
      </p:sp>
      <p:sp>
        <p:nvSpPr>
          <p:cNvPr id="2" name="TextBox 1">
            <a:extLst>
              <a:ext uri="{FF2B5EF4-FFF2-40B4-BE49-F238E27FC236}">
                <a16:creationId xmlns:a16="http://schemas.microsoft.com/office/drawing/2014/main" id="{1895FDA9-19B9-BCB3-37B0-6C011B74133F}"/>
              </a:ext>
            </a:extLst>
          </p:cNvPr>
          <p:cNvSpPr txBox="1"/>
          <p:nvPr/>
        </p:nvSpPr>
        <p:spPr>
          <a:xfrm>
            <a:off x="5362937" y="1851949"/>
            <a:ext cx="21123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Segoe UI"/>
                <a:hlinkClick r:id="rId12"/>
              </a:rPr>
              <a:t>Lensa</a:t>
            </a:r>
            <a:endParaRPr lang="en-US"/>
          </a:p>
        </p:txBody>
      </p:sp>
    </p:spTree>
    <p:extLst>
      <p:ext uri="{BB962C8B-B14F-4D97-AF65-F5344CB8AC3E}">
        <p14:creationId xmlns:p14="http://schemas.microsoft.com/office/powerpoint/2010/main" val="3117661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42ADB5-7BF7-2142-7CC5-64F455347E85}"/>
              </a:ext>
            </a:extLst>
          </p:cNvPr>
          <p:cNvSpPr>
            <a:spLocks noGrp="1"/>
          </p:cNvSpPr>
          <p:nvPr>
            <p:ph type="title"/>
          </p:nvPr>
        </p:nvSpPr>
        <p:spPr/>
        <p:txBody>
          <a:bodyPr/>
          <a:lstStyle/>
          <a:p>
            <a:r>
              <a:rPr lang="en-US">
                <a:cs typeface="Calibri Light"/>
              </a:rPr>
              <a:t>Chain of Thought and nl2code Examples</a:t>
            </a:r>
            <a:endParaRPr lang="en-US"/>
          </a:p>
        </p:txBody>
      </p:sp>
      <p:grpSp>
        <p:nvGrpSpPr>
          <p:cNvPr id="13" name="Group 12">
            <a:extLst>
              <a:ext uri="{FF2B5EF4-FFF2-40B4-BE49-F238E27FC236}">
                <a16:creationId xmlns:a16="http://schemas.microsoft.com/office/drawing/2014/main" id="{682C72A4-A6CC-8EC2-434E-8DA0D1592E8B}"/>
              </a:ext>
            </a:extLst>
          </p:cNvPr>
          <p:cNvGrpSpPr/>
          <p:nvPr/>
        </p:nvGrpSpPr>
        <p:grpSpPr>
          <a:xfrm>
            <a:off x="5878763" y="1311675"/>
            <a:ext cx="5101751" cy="5372278"/>
            <a:chOff x="6309664" y="1311675"/>
            <a:chExt cx="5101751" cy="5372278"/>
          </a:xfrm>
        </p:grpSpPr>
        <p:sp>
          <p:nvSpPr>
            <p:cNvPr id="3" name="TextBox 2">
              <a:extLst>
                <a:ext uri="{FF2B5EF4-FFF2-40B4-BE49-F238E27FC236}">
                  <a16:creationId xmlns:a16="http://schemas.microsoft.com/office/drawing/2014/main" id="{B3CB4DCF-92A1-BD50-19A1-756E2E0B81A7}"/>
                </a:ext>
              </a:extLst>
            </p:cNvPr>
            <p:cNvSpPr txBox="1"/>
            <p:nvPr/>
          </p:nvSpPr>
          <p:spPr>
            <a:xfrm>
              <a:off x="6458893" y="6314621"/>
              <a:ext cx="3843040" cy="369332"/>
            </a:xfrm>
            <a:prstGeom prst="rect">
              <a:avLst/>
            </a:prstGeom>
            <a:noFill/>
          </p:spPr>
          <p:txBody>
            <a:bodyPr wrap="none" rtlCol="0">
              <a:spAutoFit/>
            </a:bodyPr>
            <a:lstStyle/>
            <a:p>
              <a:r>
                <a:rPr lang="en-US">
                  <a:hlinkClick r:id="rId3"/>
                </a:rPr>
                <a:t>Sergey Karayev on Twitter</a:t>
              </a:r>
              <a:r>
                <a:rPr lang="en-US"/>
                <a:t> </a:t>
              </a:r>
              <a:r>
                <a:rPr lang="en-US">
                  <a:solidFill>
                    <a:schemeClr val="bg1"/>
                  </a:solidFill>
                </a:rPr>
                <a:t>(adapted)</a:t>
              </a:r>
            </a:p>
          </p:txBody>
        </p:sp>
        <p:sp>
          <p:nvSpPr>
            <p:cNvPr id="6" name="Rectangle 5">
              <a:extLst>
                <a:ext uri="{FF2B5EF4-FFF2-40B4-BE49-F238E27FC236}">
                  <a16:creationId xmlns:a16="http://schemas.microsoft.com/office/drawing/2014/main" id="{DE1F3D8C-9FDA-46BC-6140-90203A4C5E4A}"/>
                </a:ext>
              </a:extLst>
            </p:cNvPr>
            <p:cNvSpPr/>
            <p:nvPr/>
          </p:nvSpPr>
          <p:spPr>
            <a:xfrm flipH="1">
              <a:off x="6309664" y="1311675"/>
              <a:ext cx="5101751" cy="4702499"/>
            </a:xfrm>
            <a:prstGeom prst="rect">
              <a:avLst/>
            </a:prstGeom>
            <a:noFill/>
            <a:ln w="6350">
              <a:gradFill flip="none" rotWithShape="1">
                <a:gsLst>
                  <a:gs pos="0">
                    <a:schemeClr val="accent1">
                      <a:lumMod val="5000"/>
                      <a:lumOff val="95000"/>
                    </a:schemeClr>
                  </a:gs>
                  <a:gs pos="20000">
                    <a:srgbClr val="52A6E5"/>
                  </a:gs>
                  <a:gs pos="40000">
                    <a:srgbClr val="CC6A10"/>
                  </a:gs>
                  <a:gs pos="100000">
                    <a:schemeClr val="bg1"/>
                  </a:gs>
                  <a:gs pos="80000">
                    <a:srgbClr val="128188"/>
                  </a:gs>
                  <a:gs pos="60000">
                    <a:srgbClr val="67B7EF"/>
                  </a:gs>
                  <a:gs pos="50000">
                    <a:schemeClr val="bg1"/>
                  </a:gs>
                </a:gsLst>
                <a:path path="circle">
                  <a:fillToRect l="100000" t="100000"/>
                </a:path>
                <a:tileRect r="-100000" b="-100000"/>
              </a:gradFill>
              <a:prstDash val="dash"/>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rtlCol="0" anchor="t"/>
            <a:lstStyle/>
            <a:p>
              <a:pPr>
                <a:spcAft>
                  <a:spcPts val="600"/>
                </a:spcAft>
              </a:pPr>
              <a:r>
                <a:rPr lang="en-US" sz="1600" b="1">
                  <a:latin typeface="+mj-lt"/>
                  <a:cs typeface="Consolas" panose="020B0609020204030204" pitchFamily="49" charset="0"/>
                </a:rPr>
                <a:t>Question:</a:t>
              </a:r>
              <a:r>
                <a:rPr lang="en-US" sz="1600">
                  <a:latin typeface="+mj-lt"/>
                  <a:cs typeface="Consolas" panose="020B0609020204030204" pitchFamily="49" charset="0"/>
                </a:rPr>
                <a:t> What is Bill Gates's age, in hours?</a:t>
              </a:r>
            </a:p>
            <a:p>
              <a:pPr lvl="1">
                <a:spcAft>
                  <a:spcPts val="600"/>
                </a:spcAft>
              </a:pPr>
              <a:r>
                <a:rPr lang="en-US" sz="1000">
                  <a:cs typeface="Consolas" panose="020B0609020204030204" pitchFamily="49" charset="0"/>
                </a:rPr>
                <a:t>[DEBUG] Generated Code:</a:t>
              </a:r>
            </a:p>
            <a:p>
              <a:pPr lvl="1">
                <a:spcAft>
                  <a:spcPts val="600"/>
                </a:spcAft>
              </a:pPr>
              <a:r>
                <a:rPr lang="en-US" sz="1000">
                  <a:cs typeface="Consolas" panose="020B0609020204030204" pitchFamily="49" charset="0"/>
                </a:rPr>
                <a:t>    import datetime</a:t>
              </a:r>
            </a:p>
            <a:p>
              <a:pPr lvl="1">
                <a:spcAft>
                  <a:spcPts val="600"/>
                </a:spcAft>
              </a:pPr>
              <a:r>
                <a:rPr lang="en-US" sz="1000">
                  <a:cs typeface="Consolas" panose="020B0609020204030204" pitchFamily="49" charset="0"/>
                </a:rPr>
                <a:t>    now = </a:t>
              </a:r>
              <a:r>
                <a:rPr lang="en-US" sz="1000" err="1">
                  <a:cs typeface="Consolas" panose="020B0609020204030204" pitchFamily="49" charset="0"/>
                </a:rPr>
                <a:t>datetime.datetime.now</a:t>
              </a:r>
              <a:r>
                <a:rPr lang="en-US" sz="1000">
                  <a:cs typeface="Consolas" panose="020B0609020204030204" pitchFamily="49" charset="0"/>
                </a:rPr>
                <a:t>( }</a:t>
              </a:r>
            </a:p>
            <a:p>
              <a:pPr lvl="1">
                <a:spcAft>
                  <a:spcPts val="600"/>
                </a:spcAft>
              </a:pPr>
              <a:r>
                <a:rPr lang="en-US" sz="1000">
                  <a:cs typeface="Consolas" panose="020B0609020204030204" pitchFamily="49" charset="0"/>
                </a:rPr>
                <a:t>    </a:t>
              </a:r>
              <a:r>
                <a:rPr lang="en-US" sz="1000" err="1">
                  <a:cs typeface="Consolas" panose="020B0609020204030204" pitchFamily="49" charset="0"/>
                </a:rPr>
                <a:t>gates_birthday</a:t>
              </a:r>
              <a:r>
                <a:rPr lang="en-US" sz="1000">
                  <a:cs typeface="Consolas" panose="020B0609020204030204" pitchFamily="49" charset="0"/>
                </a:rPr>
                <a:t> = </a:t>
              </a:r>
              <a:r>
                <a:rPr lang="en-US" sz="1000" err="1">
                  <a:cs typeface="Consolas" panose="020B0609020204030204" pitchFamily="49" charset="0"/>
                </a:rPr>
                <a:t>datetime.datetime</a:t>
              </a:r>
              <a:r>
                <a:rPr lang="en-US" sz="1000">
                  <a:cs typeface="Consolas" panose="020B0609020204030204" pitchFamily="49" charset="0"/>
                </a:rPr>
                <a:t>(1955, 10, 28)</a:t>
              </a:r>
            </a:p>
            <a:p>
              <a:pPr lvl="1">
                <a:spcAft>
                  <a:spcPts val="600"/>
                </a:spcAft>
              </a:pPr>
              <a:r>
                <a:rPr lang="en-US" sz="1000">
                  <a:cs typeface="Consolas" panose="020B0609020204030204" pitchFamily="49" charset="0"/>
                </a:rPr>
                <a:t>    </a:t>
              </a:r>
              <a:r>
                <a:rPr lang="en-US" sz="1000" err="1">
                  <a:cs typeface="Consolas" panose="020B0609020204030204" pitchFamily="49" charset="0"/>
                </a:rPr>
                <a:t>gates_age_in_hours</a:t>
              </a:r>
              <a:r>
                <a:rPr lang="en-US" sz="1000">
                  <a:cs typeface="Consolas" panose="020B0609020204030204" pitchFamily="49" charset="0"/>
                </a:rPr>
                <a:t> = (now - </a:t>
              </a:r>
              <a:r>
                <a:rPr lang="en-US" sz="1000" err="1">
                  <a:cs typeface="Consolas" panose="020B0609020204030204" pitchFamily="49" charset="0"/>
                </a:rPr>
                <a:t>gates_birthday</a:t>
              </a:r>
              <a:r>
                <a:rPr lang="en-US" sz="1000">
                  <a:cs typeface="Consolas" panose="020B0609020204030204" pitchFamily="49" charset="0"/>
                </a:rPr>
                <a:t>).</a:t>
              </a:r>
              <a:r>
                <a:rPr lang="en-US" sz="1000" err="1">
                  <a:cs typeface="Consolas" panose="020B0609020204030204" pitchFamily="49" charset="0"/>
                </a:rPr>
                <a:t>total_seconds</a:t>
              </a:r>
              <a:r>
                <a:rPr lang="en-US" sz="1000">
                  <a:cs typeface="Consolas" panose="020B0609020204030204" pitchFamily="49" charset="0"/>
                </a:rPr>
                <a:t>() / 3600</a:t>
              </a:r>
            </a:p>
            <a:p>
              <a:pPr lvl="1">
                <a:spcAft>
                  <a:spcPts val="600"/>
                </a:spcAft>
              </a:pPr>
              <a:r>
                <a:rPr lang="en-US" sz="1000">
                  <a:cs typeface="Consolas" panose="020B0609020204030204" pitchFamily="49" charset="0"/>
                </a:rPr>
                <a:t>    print(</a:t>
              </a:r>
              <a:r>
                <a:rPr lang="en-US" sz="1000" err="1">
                  <a:cs typeface="Consolas" panose="020B0609020204030204" pitchFamily="49" charset="0"/>
                </a:rPr>
                <a:t>gates_age_in_hours</a:t>
              </a:r>
              <a:r>
                <a:rPr lang="en-US" sz="1000">
                  <a:cs typeface="Consolas" panose="020B0609020204030204" pitchFamily="49" charset="0"/>
                </a:rPr>
                <a:t>)</a:t>
              </a:r>
            </a:p>
            <a:p>
              <a:pPr>
                <a:spcAft>
                  <a:spcPts val="600"/>
                </a:spcAft>
              </a:pPr>
              <a:r>
                <a:rPr lang="en-US" sz="1600">
                  <a:latin typeface="+mj-lt"/>
                  <a:cs typeface="Consolas" panose="020B0609020204030204" pitchFamily="49" charset="0"/>
                </a:rPr>
                <a:t>Answer: 586241.3784563539</a:t>
              </a:r>
              <a:endParaRPr lang="en-US" sz="1000">
                <a:latin typeface="+mj-lt"/>
                <a:cs typeface="Consolas" panose="020B0609020204030204" pitchFamily="49" charset="0"/>
              </a:endParaRPr>
            </a:p>
            <a:p>
              <a:pPr>
                <a:spcAft>
                  <a:spcPts val="600"/>
                </a:spcAft>
              </a:pPr>
              <a:r>
                <a:rPr lang="en-US" sz="1600">
                  <a:latin typeface="+mj-lt"/>
                  <a:cs typeface="Consolas" panose="020B0609020204030204" pitchFamily="49" charset="0"/>
                </a:rPr>
                <a:t>Question: What is MSFT trading at?</a:t>
              </a:r>
            </a:p>
            <a:p>
              <a:pPr lvl="1">
                <a:spcAft>
                  <a:spcPts val="600"/>
                </a:spcAft>
              </a:pPr>
              <a:r>
                <a:rPr lang="en-US" sz="1000">
                  <a:cs typeface="Consolas" panose="020B0609020204030204" pitchFamily="49" charset="0"/>
                </a:rPr>
                <a:t>[DEBUG] Generated Code:</a:t>
              </a:r>
            </a:p>
            <a:p>
              <a:pPr lvl="1">
                <a:spcAft>
                  <a:spcPts val="600"/>
                </a:spcAft>
              </a:pPr>
              <a:r>
                <a:rPr lang="en-US" sz="1000">
                  <a:cs typeface="Consolas" panose="020B0609020204030204" pitchFamily="49" charset="0"/>
                </a:rPr>
                <a:t>    import requests</a:t>
              </a:r>
            </a:p>
            <a:p>
              <a:pPr lvl="1">
                <a:spcAft>
                  <a:spcPts val="600"/>
                </a:spcAft>
              </a:pPr>
              <a:r>
                <a:rPr lang="en-US" sz="1000">
                  <a:cs typeface="Consolas" panose="020B0609020204030204" pitchFamily="49" charset="0"/>
                </a:rPr>
                <a:t>    </a:t>
              </a:r>
              <a:r>
                <a:rPr lang="en-US" sz="1000" err="1">
                  <a:cs typeface="Consolas" panose="020B0609020204030204" pitchFamily="49" charset="0"/>
                </a:rPr>
                <a:t>url</a:t>
              </a:r>
              <a:r>
                <a:rPr lang="en-US" sz="1000">
                  <a:cs typeface="Consolas" panose="020B0609020204030204" pitchFamily="49" charset="0"/>
                </a:rPr>
                <a:t> = </a:t>
              </a:r>
              <a:r>
                <a:rPr lang="en-US" sz="1000" err="1">
                  <a:cs typeface="Consolas" panose="020B0609020204030204" pitchFamily="49" charset="0"/>
                </a:rPr>
                <a:t>f"https</a:t>
              </a:r>
              <a:r>
                <a:rPr lang="en-US" sz="1000">
                  <a:cs typeface="Consolas" panose="020B0609020204030204" pitchFamily="49" charset="0"/>
                </a:rPr>
                <a:t>://query1.finance.yahoo.com/v7/finance/</a:t>
              </a:r>
              <a:r>
                <a:rPr lang="en-US" sz="1000" err="1">
                  <a:cs typeface="Consolas" panose="020B0609020204030204" pitchFamily="49" charset="0"/>
                </a:rPr>
                <a:t>quote?symbols</a:t>
              </a:r>
              <a:r>
                <a:rPr lang="en-US" sz="1000">
                  <a:cs typeface="Consolas" panose="020B0609020204030204" pitchFamily="49" charset="0"/>
                </a:rPr>
                <a:t>=MSFT"</a:t>
              </a:r>
            </a:p>
            <a:p>
              <a:pPr lvl="1">
                <a:spcAft>
                  <a:spcPts val="600"/>
                </a:spcAft>
              </a:pPr>
              <a:r>
                <a:rPr lang="en-US" sz="1000">
                  <a:cs typeface="Consolas" panose="020B0609020204030204" pitchFamily="49" charset="0"/>
                </a:rPr>
                <a:t>    response = </a:t>
              </a:r>
              <a:r>
                <a:rPr lang="en-US" sz="1000" err="1">
                  <a:cs typeface="Consolas" panose="020B0609020204030204" pitchFamily="49" charset="0"/>
                </a:rPr>
                <a:t>requests.get</a:t>
              </a:r>
              <a:r>
                <a:rPr lang="en-US" sz="1000">
                  <a:cs typeface="Consolas" panose="020B0609020204030204" pitchFamily="49" charset="0"/>
                </a:rPr>
                <a:t>(</a:t>
              </a:r>
              <a:r>
                <a:rPr lang="en-US" sz="1000" err="1">
                  <a:cs typeface="Consolas" panose="020B0609020204030204" pitchFamily="49" charset="0"/>
                </a:rPr>
                <a:t>url</a:t>
              </a:r>
              <a:r>
                <a:rPr lang="en-US" sz="1000">
                  <a:cs typeface="Consolas" panose="020B0609020204030204" pitchFamily="49" charset="0"/>
                </a:rPr>
                <a:t>, headers={'USER-AGENT': "Mozilla/5.0"})</a:t>
              </a:r>
            </a:p>
            <a:p>
              <a:pPr lvl="1">
                <a:spcAft>
                  <a:spcPts val="600"/>
                </a:spcAft>
              </a:pPr>
              <a:r>
                <a:rPr lang="en-US" sz="1000">
                  <a:cs typeface="Consolas" panose="020B0609020204030204" pitchFamily="49" charset="0"/>
                </a:rPr>
                <a:t>    price = </a:t>
              </a:r>
              <a:r>
                <a:rPr lang="en-US" sz="1000" err="1">
                  <a:cs typeface="Consolas" panose="020B0609020204030204" pitchFamily="49" charset="0"/>
                </a:rPr>
                <a:t>response.json</a:t>
              </a:r>
              <a:r>
                <a:rPr lang="en-US" sz="1000">
                  <a:cs typeface="Consolas" panose="020B0609020204030204" pitchFamily="49" charset="0"/>
                </a:rPr>
                <a:t>( )["</a:t>
              </a:r>
              <a:r>
                <a:rPr lang="en-US" sz="1000" err="1">
                  <a:cs typeface="Consolas" panose="020B0609020204030204" pitchFamily="49" charset="0"/>
                </a:rPr>
                <a:t>quoteResponse</a:t>
              </a:r>
              <a:r>
                <a:rPr lang="en-US" sz="1000">
                  <a:cs typeface="Consolas" panose="020B0609020204030204" pitchFamily="49" charset="0"/>
                </a:rPr>
                <a:t>"]["result"][@]["regularMarketPrice"J</a:t>
              </a:r>
            </a:p>
            <a:p>
              <a:pPr lvl="1">
                <a:spcAft>
                  <a:spcPts val="600"/>
                </a:spcAft>
              </a:pPr>
              <a:r>
                <a:rPr lang="en-US" sz="1000">
                  <a:cs typeface="Consolas" panose="020B0609020204030204" pitchFamily="49" charset="0"/>
                </a:rPr>
                <a:t>    print(price)</a:t>
              </a:r>
            </a:p>
            <a:p>
              <a:pPr>
                <a:spcAft>
                  <a:spcPts val="600"/>
                </a:spcAft>
              </a:pPr>
              <a:r>
                <a:rPr lang="en-US" sz="1600">
                  <a:latin typeface="+mj-lt"/>
                  <a:cs typeface="Consolas" panose="020B0609020204030204" pitchFamily="49" charset="0"/>
                </a:rPr>
                <a:t>Answer: 241.07</a:t>
              </a:r>
            </a:p>
          </p:txBody>
        </p:sp>
      </p:grpSp>
      <p:grpSp>
        <p:nvGrpSpPr>
          <p:cNvPr id="12" name="Group 11">
            <a:extLst>
              <a:ext uri="{FF2B5EF4-FFF2-40B4-BE49-F238E27FC236}">
                <a16:creationId xmlns:a16="http://schemas.microsoft.com/office/drawing/2014/main" id="{87B92A70-F1C8-D98A-0188-F8BAB74234EE}"/>
              </a:ext>
            </a:extLst>
          </p:cNvPr>
          <p:cNvGrpSpPr/>
          <p:nvPr/>
        </p:nvGrpSpPr>
        <p:grpSpPr>
          <a:xfrm>
            <a:off x="1092276" y="1311675"/>
            <a:ext cx="3490985" cy="5372278"/>
            <a:chOff x="460374" y="1311675"/>
            <a:chExt cx="3490985" cy="5372278"/>
          </a:xfrm>
        </p:grpSpPr>
        <p:sp>
          <p:nvSpPr>
            <p:cNvPr id="14" name="TextBox 13">
              <a:extLst>
                <a:ext uri="{FF2B5EF4-FFF2-40B4-BE49-F238E27FC236}">
                  <a16:creationId xmlns:a16="http://schemas.microsoft.com/office/drawing/2014/main" id="{C9EAB5B8-36A1-E37D-7BF4-D90E13656024}"/>
                </a:ext>
              </a:extLst>
            </p:cNvPr>
            <p:cNvSpPr txBox="1"/>
            <p:nvPr/>
          </p:nvSpPr>
          <p:spPr>
            <a:xfrm>
              <a:off x="1695394" y="6314621"/>
              <a:ext cx="1020943" cy="369332"/>
            </a:xfrm>
            <a:prstGeom prst="rect">
              <a:avLst/>
            </a:prstGeom>
            <a:noFill/>
          </p:spPr>
          <p:txBody>
            <a:bodyPr wrap="square">
              <a:spAutoFit/>
            </a:bodyPr>
            <a:lstStyle/>
            <a:p>
              <a:r>
                <a:rPr lang="en-US">
                  <a:hlinkClick r:id="rId4"/>
                </a:rPr>
                <a:t>Minerva</a:t>
              </a: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CA5DBB8-9630-75A8-AE61-99881F9E9641}"/>
                    </a:ext>
                  </a:extLst>
                </p:cNvPr>
                <p:cNvSpPr/>
                <p:nvPr/>
              </p:nvSpPr>
              <p:spPr>
                <a:xfrm flipH="1">
                  <a:off x="460374" y="1311675"/>
                  <a:ext cx="3490985" cy="4702499"/>
                </a:xfrm>
                <a:prstGeom prst="rect">
                  <a:avLst/>
                </a:prstGeom>
                <a:noFill/>
                <a:ln w="6350">
                  <a:gradFill flip="none" rotWithShape="1">
                    <a:gsLst>
                      <a:gs pos="0">
                        <a:schemeClr val="accent1">
                          <a:lumMod val="5000"/>
                          <a:lumOff val="95000"/>
                        </a:schemeClr>
                      </a:gs>
                      <a:gs pos="20000">
                        <a:srgbClr val="52A6E5"/>
                      </a:gs>
                      <a:gs pos="40000">
                        <a:srgbClr val="CC6A10"/>
                      </a:gs>
                      <a:gs pos="100000">
                        <a:schemeClr val="bg1"/>
                      </a:gs>
                      <a:gs pos="80000">
                        <a:srgbClr val="128188"/>
                      </a:gs>
                      <a:gs pos="60000">
                        <a:srgbClr val="67B7EF"/>
                      </a:gs>
                      <a:gs pos="50000">
                        <a:schemeClr val="bg1"/>
                      </a:gs>
                    </a:gsLst>
                    <a:path path="circle">
                      <a:fillToRect l="100000" t="100000"/>
                    </a:path>
                    <a:tileRect r="-100000" b="-100000"/>
                  </a:gradFill>
                  <a:prstDash val="dash"/>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rtlCol="0" anchor="ctr"/>
                <a:lstStyle/>
                <a:p>
                  <a:pPr>
                    <a:spcAft>
                      <a:spcPts val="1200"/>
                    </a:spcAft>
                  </a:pPr>
                  <a:r>
                    <a:rPr lang="en-US" sz="1100" b="1">
                      <a:latin typeface="+mj-lt"/>
                      <a:cs typeface="Consolas" panose="020B0609020204030204" pitchFamily="49" charset="0"/>
                    </a:rPr>
                    <a:t>Question: Assume that the variance of the first </a:t>
                  </a:r>
                  <a:r>
                    <a:rPr lang="en-US" sz="1100" b="1" i="1">
                      <a:latin typeface="+mj-lt"/>
                      <a:cs typeface="Consolas" panose="020B0609020204030204" pitchFamily="49" charset="0"/>
                    </a:rPr>
                    <a:t>n</a:t>
                  </a:r>
                  <a:r>
                    <a:rPr lang="en-US" sz="1100" b="1">
                      <a:latin typeface="+mj-lt"/>
                      <a:cs typeface="Consolas" panose="020B0609020204030204" pitchFamily="49" charset="0"/>
                    </a:rPr>
                    <a:t> natural is 10, and the variance of the first </a:t>
                  </a:r>
                  <a:r>
                    <a:rPr lang="en-US" sz="1100" b="1" i="1">
                      <a:latin typeface="+mj-lt"/>
                      <a:cs typeface="Consolas" panose="020B0609020204030204" pitchFamily="49" charset="0"/>
                    </a:rPr>
                    <a:t>m</a:t>
                  </a:r>
                  <a:r>
                    <a:rPr lang="en-US" sz="1100" b="1">
                      <a:latin typeface="+mj-lt"/>
                      <a:cs typeface="Consolas" panose="020B0609020204030204" pitchFamily="49" charset="0"/>
                    </a:rPr>
                    <a:t> even natural numbers is 16. </a:t>
                  </a:r>
                </a:p>
                <a:p>
                  <a:pPr>
                    <a:spcAft>
                      <a:spcPts val="1200"/>
                    </a:spcAft>
                  </a:pPr>
                  <a:endParaRPr lang="en-US" sz="1100" b="1">
                    <a:latin typeface="+mj-lt"/>
                    <a:cs typeface="Consolas" panose="020B0609020204030204" pitchFamily="49" charset="0"/>
                  </a:endParaRPr>
                </a:p>
                <a:p>
                  <a:pPr>
                    <a:spcAft>
                      <a:spcPts val="1200"/>
                    </a:spcAft>
                  </a:pPr>
                  <a:r>
                    <a:rPr lang="en-US" sz="1100" b="1">
                      <a:latin typeface="+mj-lt"/>
                      <a:cs typeface="Consolas" panose="020B0609020204030204" pitchFamily="49" charset="0"/>
                    </a:rPr>
                    <a:t>Compute </a:t>
                  </a:r>
                  <a:r>
                    <a:rPr lang="en-US" sz="1100" b="1" i="1">
                      <a:latin typeface="+mj-lt"/>
                      <a:cs typeface="Consolas" panose="020B0609020204030204" pitchFamily="49" charset="0"/>
                    </a:rPr>
                    <a:t>m</a:t>
                  </a:r>
                  <a:r>
                    <a:rPr lang="en-US" sz="1100" b="1">
                      <a:latin typeface="+mj-lt"/>
                      <a:cs typeface="Consolas" panose="020B0609020204030204" pitchFamily="49" charset="0"/>
                    </a:rPr>
                    <a:t> + </a:t>
                  </a:r>
                  <a:r>
                    <a:rPr lang="en-US" sz="1100" b="1" i="1">
                      <a:latin typeface="+mj-lt"/>
                      <a:cs typeface="Consolas" panose="020B0609020204030204" pitchFamily="49" charset="0"/>
                    </a:rPr>
                    <a:t>n</a:t>
                  </a:r>
                  <a:r>
                    <a:rPr lang="en-US" sz="1100" b="1">
                      <a:latin typeface="+mj-lt"/>
                      <a:cs typeface="Consolas" panose="020B0609020204030204" pitchFamily="49" charset="0"/>
                    </a:rPr>
                    <a:t>.</a:t>
                  </a:r>
                </a:p>
                <a:p>
                  <a:pPr>
                    <a:spcAft>
                      <a:spcPts val="1200"/>
                    </a:spcAft>
                  </a:pPr>
                  <a:r>
                    <a:rPr lang="en-US" sz="1100" b="1">
                      <a:latin typeface="+mj-lt"/>
                      <a:cs typeface="Consolas" panose="020B0609020204030204" pitchFamily="49" charset="0"/>
                    </a:rPr>
                    <a:t>Model output: Let σ</a:t>
                  </a:r>
                  <a:r>
                    <a:rPr lang="en-US" sz="1100" b="1" baseline="30000">
                      <a:latin typeface="+mj-lt"/>
                      <a:cs typeface="Consolas" panose="020B0609020204030204" pitchFamily="49" charset="0"/>
                    </a:rPr>
                    <a:t>2</a:t>
                  </a:r>
                  <a:r>
                    <a:rPr lang="en-US" sz="1100" b="1">
                      <a:latin typeface="+mj-lt"/>
                      <a:cs typeface="Consolas" panose="020B0609020204030204" pitchFamily="49" charset="0"/>
                    </a:rPr>
                    <a:t> be the variance of the first </a:t>
                  </a:r>
                  <a:r>
                    <a:rPr lang="en-US" sz="1100" b="1" i="1">
                      <a:latin typeface="+mj-lt"/>
                      <a:cs typeface="Consolas" panose="020B0609020204030204" pitchFamily="49" charset="0"/>
                    </a:rPr>
                    <a:t>m</a:t>
                  </a:r>
                  <a:r>
                    <a:rPr lang="en-US" sz="1100" b="1">
                      <a:latin typeface="+mj-lt"/>
                      <a:cs typeface="Consolas" panose="020B0609020204030204" pitchFamily="49" charset="0"/>
                    </a:rPr>
                    <a:t> even natural numbers, and </a:t>
                  </a:r>
                  <a14:m>
                    <m:oMath xmlns:m="http://schemas.openxmlformats.org/officeDocument/2006/math">
                      <m:r>
                        <a:rPr lang="el-GR" sz="1100" b="1" i="1" dirty="0" smtClean="0">
                          <a:latin typeface="Cambria Math" panose="02040503050406030204" pitchFamily="18" charset="0"/>
                          <a:cs typeface="Consolas" panose="020B0609020204030204" pitchFamily="49" charset="0"/>
                        </a:rPr>
                        <m:t>𝝉</m:t>
                      </m:r>
                      <m:r>
                        <a:rPr lang="en-US" sz="1100" b="1" i="1" baseline="30000" dirty="0" smtClean="0">
                          <a:latin typeface="Cambria Math" panose="02040503050406030204" pitchFamily="18" charset="0"/>
                          <a:cs typeface="Consolas" panose="020B0609020204030204" pitchFamily="49" charset="0"/>
                        </a:rPr>
                        <m:t>𝟐</m:t>
                      </m:r>
                    </m:oMath>
                  </a14:m>
                  <a:r>
                    <a:rPr lang="en-US" sz="1100" b="1" baseline="30000">
                      <a:latin typeface="+mj-lt"/>
                      <a:cs typeface="Consolas" panose="020B0609020204030204" pitchFamily="49" charset="0"/>
                    </a:rPr>
                    <a:t> </a:t>
                  </a:r>
                  <a:r>
                    <a:rPr lang="en-US" sz="1100" b="1">
                      <a:latin typeface="+mj-lt"/>
                      <a:cs typeface="Consolas" panose="020B0609020204030204" pitchFamily="49" charset="0"/>
                    </a:rPr>
                    <a:t>be the variance of the first </a:t>
                  </a:r>
                  <a:r>
                    <a:rPr lang="en-US" sz="1100" b="1" i="1">
                      <a:latin typeface="+mj-lt"/>
                      <a:cs typeface="Consolas" panose="020B0609020204030204" pitchFamily="49" charset="0"/>
                    </a:rPr>
                    <a:t>n </a:t>
                  </a:r>
                  <a:r>
                    <a:rPr lang="en-US" sz="1100" b="1">
                      <a:latin typeface="+mj-lt"/>
                      <a:cs typeface="Consolas" panose="020B0609020204030204" pitchFamily="49" charset="0"/>
                    </a:rPr>
                    <a:t> natural numbers. Then, we have </a:t>
                  </a:r>
                  <a14:m>
                    <m:oMath xmlns:m="http://schemas.openxmlformats.org/officeDocument/2006/math">
                      <m:sSup>
                        <m:sSupPr>
                          <m:ctrlPr>
                            <a:rPr lang="en-US" sz="1100" b="1" i="1" smtClean="0">
                              <a:latin typeface="Cambria Math" panose="02040503050406030204" pitchFamily="18" charset="0"/>
                              <a:ea typeface="Cambria Math" panose="02040503050406030204" pitchFamily="18" charset="0"/>
                              <a:cs typeface="Consolas" panose="020B0609020204030204" pitchFamily="49" charset="0"/>
                            </a:rPr>
                          </m:ctrlPr>
                        </m:sSupPr>
                        <m:e>
                          <m:r>
                            <a:rPr lang="en-US" sz="1100" b="1" i="1" smtClean="0">
                              <a:latin typeface="Cambria Math" panose="02040503050406030204" pitchFamily="18" charset="0"/>
                              <a:ea typeface="Cambria Math" panose="02040503050406030204" pitchFamily="18" charset="0"/>
                              <a:cs typeface="Consolas" panose="020B0609020204030204" pitchFamily="49" charset="0"/>
                            </a:rPr>
                            <m:t>𝝉</m:t>
                          </m:r>
                        </m:e>
                        <m:sup>
                          <m:r>
                            <a:rPr lang="en-US" sz="1100" b="1" i="1" smtClean="0">
                              <a:latin typeface="Cambria Math" panose="02040503050406030204" pitchFamily="18" charset="0"/>
                              <a:ea typeface="Cambria Math" panose="02040503050406030204" pitchFamily="18" charset="0"/>
                              <a:cs typeface="Consolas" panose="020B0609020204030204" pitchFamily="49" charset="0"/>
                            </a:rPr>
                            <m:t>𝟐</m:t>
                          </m:r>
                        </m:sup>
                      </m:sSup>
                      <m:r>
                        <a:rPr lang="en-US" sz="1100" b="1" i="1" smtClean="0">
                          <a:latin typeface="Cambria Math" panose="02040503050406030204" pitchFamily="18" charset="0"/>
                          <a:ea typeface="Cambria Math" panose="02040503050406030204" pitchFamily="18" charset="0"/>
                          <a:cs typeface="Consolas" panose="020B0609020204030204" pitchFamily="49" charset="0"/>
                        </a:rPr>
                        <m:t>= </m:t>
                      </m:r>
                      <m:f>
                        <m:fPr>
                          <m:ctrlPr>
                            <a:rPr lang="en-US" sz="1100" b="1" i="1" smtClean="0">
                              <a:latin typeface="Cambria Math" panose="02040503050406030204" pitchFamily="18" charset="0"/>
                              <a:ea typeface="Cambria Math" panose="02040503050406030204" pitchFamily="18" charset="0"/>
                            </a:rPr>
                          </m:ctrlPr>
                        </m:fPr>
                        <m:num>
                          <m:sSup>
                            <m:sSupPr>
                              <m:ctrlPr>
                                <a:rPr lang="en-US" sz="1100" b="1" i="1" smtClean="0">
                                  <a:latin typeface="Cambria Math" panose="02040503050406030204" pitchFamily="18" charset="0"/>
                                  <a:ea typeface="Cambria Math" panose="02040503050406030204" pitchFamily="18" charset="0"/>
                                </a:rPr>
                              </m:ctrlPr>
                            </m:sSupPr>
                            <m:e>
                              <m:r>
                                <a:rPr lang="en-US" sz="1100" b="1" i="1" smtClean="0">
                                  <a:latin typeface="Cambria Math" panose="02040503050406030204" pitchFamily="18" charset="0"/>
                                  <a:ea typeface="Cambria Math" panose="02040503050406030204" pitchFamily="18" charset="0"/>
                                </a:rPr>
                                <m:t>𝒏</m:t>
                              </m:r>
                            </m:e>
                            <m:sup>
                              <m:r>
                                <a:rPr lang="en-US" sz="1100" b="1" i="1" smtClean="0">
                                  <a:latin typeface="Cambria Math" panose="02040503050406030204" pitchFamily="18" charset="0"/>
                                  <a:ea typeface="Cambria Math" panose="02040503050406030204" pitchFamily="18" charset="0"/>
                                </a:rPr>
                                <m:t>𝟐</m:t>
                              </m:r>
                            </m:sup>
                          </m:sSup>
                          <m:r>
                            <a:rPr lang="en-US" sz="1100" b="1" i="1" smtClean="0">
                              <a:latin typeface="Cambria Math" panose="02040503050406030204" pitchFamily="18" charset="0"/>
                              <a:ea typeface="Cambria Math" panose="02040503050406030204" pitchFamily="18" charset="0"/>
                            </a:rPr>
                            <m:t>−</m:t>
                          </m:r>
                          <m:r>
                            <a:rPr lang="en-US" sz="1100" b="1" i="1" smtClean="0">
                              <a:latin typeface="Cambria Math" panose="02040503050406030204" pitchFamily="18" charset="0"/>
                              <a:ea typeface="Cambria Math" panose="02040503050406030204" pitchFamily="18" charset="0"/>
                            </a:rPr>
                            <m:t>𝟏</m:t>
                          </m:r>
                        </m:num>
                        <m:den>
                          <m:r>
                            <a:rPr lang="en-US" sz="1100" b="1" i="1" smtClean="0">
                              <a:latin typeface="Cambria Math" panose="02040503050406030204" pitchFamily="18" charset="0"/>
                              <a:ea typeface="Cambria Math" panose="02040503050406030204" pitchFamily="18" charset="0"/>
                            </a:rPr>
                            <m:t>𝟏𝟐</m:t>
                          </m:r>
                        </m:den>
                      </m:f>
                    </m:oMath>
                  </a14:m>
                  <a:r>
                    <a:rPr lang="en-US" sz="1100" b="1">
                      <a:latin typeface="+mj-lt"/>
                      <a:cs typeface="Consolas" panose="020B0609020204030204" pitchFamily="49" charset="0"/>
                    </a:rPr>
                    <a:t> and </a:t>
                  </a:r>
                  <a14:m>
                    <m:oMath xmlns:m="http://schemas.openxmlformats.org/officeDocument/2006/math">
                      <m:sSup>
                        <m:sSupPr>
                          <m:ctrlPr>
                            <a:rPr lang="en-US" sz="1100" b="1" i="1" smtClean="0">
                              <a:latin typeface="Cambria Math" panose="02040503050406030204" pitchFamily="18" charset="0"/>
                            </a:rPr>
                          </m:ctrlPr>
                        </m:sSupPr>
                        <m:e>
                          <m:r>
                            <a:rPr lang="en-US" sz="1100" b="1" i="1" smtClean="0">
                              <a:latin typeface="Cambria Math" panose="02040503050406030204" pitchFamily="18" charset="0"/>
                              <a:ea typeface="Cambria Math" panose="02040503050406030204" pitchFamily="18" charset="0"/>
                            </a:rPr>
                            <m:t>𝝈</m:t>
                          </m:r>
                        </m:e>
                        <m:sup>
                          <m:r>
                            <a:rPr lang="en-US" sz="1100" b="1" i="1" smtClean="0">
                              <a:latin typeface="Cambria Math" panose="02040503050406030204" pitchFamily="18" charset="0"/>
                            </a:rPr>
                            <m:t>𝟐</m:t>
                          </m:r>
                        </m:sup>
                      </m:sSup>
                      <m:r>
                        <a:rPr lang="en-US" sz="1100" b="1" i="1" smtClean="0">
                          <a:latin typeface="Cambria Math" panose="02040503050406030204" pitchFamily="18" charset="0"/>
                        </a:rPr>
                        <m:t>= </m:t>
                      </m:r>
                      <m:f>
                        <m:fPr>
                          <m:ctrlPr>
                            <a:rPr lang="en-US" sz="1100" b="1" i="1" smtClean="0">
                              <a:latin typeface="Cambria Math" panose="02040503050406030204" pitchFamily="18" charset="0"/>
                            </a:rPr>
                          </m:ctrlPr>
                        </m:fPr>
                        <m:num>
                          <m:sSup>
                            <m:sSupPr>
                              <m:ctrlPr>
                                <a:rPr lang="en-US" sz="1100" b="1" i="1" smtClean="0">
                                  <a:latin typeface="Cambria Math" panose="02040503050406030204" pitchFamily="18" charset="0"/>
                                </a:rPr>
                              </m:ctrlPr>
                            </m:sSupPr>
                            <m:e>
                              <m:r>
                                <a:rPr lang="en-US" sz="1100" b="1" i="1" smtClean="0">
                                  <a:latin typeface="Cambria Math" panose="02040503050406030204" pitchFamily="18" charset="0"/>
                                </a:rPr>
                                <m:t>𝒎</m:t>
                              </m:r>
                            </m:e>
                            <m:sup>
                              <m:r>
                                <a:rPr lang="en-US" sz="1100" b="1" i="1" smtClean="0">
                                  <a:latin typeface="Cambria Math" panose="02040503050406030204" pitchFamily="18" charset="0"/>
                                </a:rPr>
                                <m:t>𝟐</m:t>
                              </m:r>
                            </m:sup>
                          </m:sSup>
                        </m:num>
                        <m:den>
                          <m:r>
                            <a:rPr lang="en-US" sz="1100" b="1" i="1" smtClean="0">
                              <a:latin typeface="Cambria Math" panose="02040503050406030204" pitchFamily="18" charset="0"/>
                            </a:rPr>
                            <m:t>𝟑</m:t>
                          </m:r>
                        </m:den>
                      </m:f>
                    </m:oMath>
                  </a14:m>
                  <a:r>
                    <a:rPr lang="en-US" sz="1100" b="1">
                      <a:latin typeface="+mj-lt"/>
                      <a:cs typeface="Consolas" panose="020B0609020204030204" pitchFamily="49" charset="0"/>
                    </a:rPr>
                    <a:t>. We solve the systems of equations:</a:t>
                  </a:r>
                </a:p>
                <a:p>
                  <a:pPr>
                    <a:spcAft>
                      <a:spcPts val="1200"/>
                    </a:spcAft>
                  </a:pPr>
                  <a14:m>
                    <m:oMathPara xmlns:m="http://schemas.openxmlformats.org/officeDocument/2006/math">
                      <m:oMathParaPr>
                        <m:jc m:val="centerGroup"/>
                      </m:oMathParaPr>
                      <m:oMath xmlns:m="http://schemas.openxmlformats.org/officeDocument/2006/math">
                        <m:f>
                          <m:fPr>
                            <m:ctrlPr>
                              <a:rPr lang="en-US" sz="1100" b="1" i="1" smtClean="0">
                                <a:latin typeface="Cambria Math" panose="02040503050406030204" pitchFamily="18" charset="0"/>
                              </a:rPr>
                            </m:ctrlPr>
                          </m:fPr>
                          <m:num>
                            <m:sSup>
                              <m:sSupPr>
                                <m:ctrlPr>
                                  <a:rPr lang="en-US" sz="1100" b="1" i="1" smtClean="0">
                                    <a:latin typeface="Cambria Math" panose="02040503050406030204" pitchFamily="18" charset="0"/>
                                  </a:rPr>
                                </m:ctrlPr>
                              </m:sSupPr>
                              <m:e>
                                <m:r>
                                  <a:rPr lang="en-US" sz="1100" b="1" i="1" smtClean="0">
                                    <a:latin typeface="Cambria Math" panose="02040503050406030204" pitchFamily="18" charset="0"/>
                                  </a:rPr>
                                  <m:t>𝒏</m:t>
                                </m:r>
                              </m:e>
                              <m:sup>
                                <m:r>
                                  <a:rPr lang="en-US" sz="1100" b="1" i="1" smtClean="0">
                                    <a:latin typeface="Cambria Math" panose="02040503050406030204" pitchFamily="18" charset="0"/>
                                  </a:rPr>
                                  <m:t>𝟐</m:t>
                                </m:r>
                              </m:sup>
                            </m:sSup>
                            <m:r>
                              <a:rPr lang="en-US" sz="1100" b="1" i="1" smtClean="0">
                                <a:latin typeface="Cambria Math" panose="02040503050406030204" pitchFamily="18" charset="0"/>
                              </a:rPr>
                              <m:t>−</m:t>
                            </m:r>
                            <m:r>
                              <a:rPr lang="en-US" sz="1100" b="1" i="1" smtClean="0">
                                <a:latin typeface="Cambria Math" panose="02040503050406030204" pitchFamily="18" charset="0"/>
                              </a:rPr>
                              <m:t>𝟏</m:t>
                            </m:r>
                          </m:num>
                          <m:den>
                            <m:r>
                              <a:rPr lang="en-US" sz="1100" b="1" i="1" smtClean="0">
                                <a:latin typeface="Cambria Math" panose="02040503050406030204" pitchFamily="18" charset="0"/>
                              </a:rPr>
                              <m:t>𝟏𝟐</m:t>
                            </m:r>
                          </m:den>
                        </m:f>
                        <m:r>
                          <a:rPr lang="en-US" sz="1100" b="1" i="1" smtClean="0">
                            <a:latin typeface="Cambria Math" panose="02040503050406030204" pitchFamily="18" charset="0"/>
                          </a:rPr>
                          <m:t>=</m:t>
                        </m:r>
                        <m:r>
                          <a:rPr lang="en-US" sz="1100" b="1" i="1" smtClean="0">
                            <a:latin typeface="Cambria Math" panose="02040503050406030204" pitchFamily="18" charset="0"/>
                          </a:rPr>
                          <m:t>𝟏𝟎</m:t>
                        </m:r>
                      </m:oMath>
                    </m:oMathPara>
                  </a14:m>
                  <a:endParaRPr lang="en-US" sz="1100" b="1">
                    <a:latin typeface="+mj-lt"/>
                    <a:cs typeface="Consolas" panose="020B0609020204030204" pitchFamily="49" charset="0"/>
                  </a:endParaRPr>
                </a:p>
                <a:p>
                  <a:pPr>
                    <a:spcAft>
                      <a:spcPts val="1200"/>
                    </a:spcAft>
                  </a:pPr>
                  <a14:m>
                    <m:oMathPara xmlns:m="http://schemas.openxmlformats.org/officeDocument/2006/math">
                      <m:oMathParaPr>
                        <m:jc m:val="centerGroup"/>
                      </m:oMathParaPr>
                      <m:oMath xmlns:m="http://schemas.openxmlformats.org/officeDocument/2006/math">
                        <m:f>
                          <m:fPr>
                            <m:ctrlPr>
                              <a:rPr lang="en-US" sz="1100" b="1" i="1" smtClean="0">
                                <a:latin typeface="Cambria Math" panose="02040503050406030204" pitchFamily="18" charset="0"/>
                              </a:rPr>
                            </m:ctrlPr>
                          </m:fPr>
                          <m:num>
                            <m:sSup>
                              <m:sSupPr>
                                <m:ctrlPr>
                                  <a:rPr lang="en-US" sz="1100" b="1" i="1" smtClean="0">
                                    <a:latin typeface="Cambria Math" panose="02040503050406030204" pitchFamily="18" charset="0"/>
                                  </a:rPr>
                                </m:ctrlPr>
                              </m:sSupPr>
                              <m:e>
                                <m:r>
                                  <a:rPr lang="en-US" sz="1100" b="1" i="1" smtClean="0">
                                    <a:latin typeface="Cambria Math" panose="02040503050406030204" pitchFamily="18" charset="0"/>
                                  </a:rPr>
                                  <m:t>𝒎</m:t>
                                </m:r>
                              </m:e>
                              <m:sup>
                                <m:r>
                                  <a:rPr lang="en-US" sz="1100" b="1" i="1" smtClean="0">
                                    <a:latin typeface="Cambria Math" panose="02040503050406030204" pitchFamily="18" charset="0"/>
                                  </a:rPr>
                                  <m:t>𝟐</m:t>
                                </m:r>
                              </m:sup>
                            </m:sSup>
                            <m:r>
                              <a:rPr lang="en-US" sz="1100" b="1" i="1" smtClean="0">
                                <a:latin typeface="Cambria Math" panose="02040503050406030204" pitchFamily="18" charset="0"/>
                              </a:rPr>
                              <m:t>−</m:t>
                            </m:r>
                            <m:r>
                              <a:rPr lang="en-US" sz="1100" b="1" i="1" smtClean="0">
                                <a:latin typeface="Cambria Math" panose="02040503050406030204" pitchFamily="18" charset="0"/>
                              </a:rPr>
                              <m:t>𝟏</m:t>
                            </m:r>
                          </m:num>
                          <m:den>
                            <m:r>
                              <a:rPr lang="en-US" sz="1100" b="1" i="1" smtClean="0">
                                <a:latin typeface="Cambria Math" panose="02040503050406030204" pitchFamily="18" charset="0"/>
                              </a:rPr>
                              <m:t>𝟑</m:t>
                            </m:r>
                          </m:den>
                        </m:f>
                        <m:r>
                          <a:rPr lang="en-US" sz="1100" b="1" i="1" smtClean="0">
                            <a:latin typeface="Cambria Math" panose="02040503050406030204" pitchFamily="18" charset="0"/>
                          </a:rPr>
                          <m:t>=</m:t>
                        </m:r>
                        <m:r>
                          <a:rPr lang="en-US" sz="1100" b="1" i="1" smtClean="0">
                            <a:latin typeface="Cambria Math" panose="02040503050406030204" pitchFamily="18" charset="0"/>
                          </a:rPr>
                          <m:t>𝟏𝟔</m:t>
                        </m:r>
                      </m:oMath>
                    </m:oMathPara>
                  </a14:m>
                  <a:endParaRPr lang="en-US" sz="1100" b="1">
                    <a:latin typeface="+mj-lt"/>
                    <a:cs typeface="Consolas" panose="020B0609020204030204" pitchFamily="49" charset="0"/>
                  </a:endParaRPr>
                </a:p>
                <a:p>
                  <a:pPr>
                    <a:spcAft>
                      <a:spcPts val="1200"/>
                    </a:spcAft>
                  </a:pPr>
                  <a:r>
                    <a:rPr lang="en-US" sz="1100" b="1">
                      <a:latin typeface="+mj-lt"/>
                      <a:cs typeface="Consolas" panose="020B0609020204030204" pitchFamily="49" charset="0"/>
                    </a:rPr>
                    <a:t>This translates into the system</a:t>
                  </a:r>
                </a:p>
                <a:p>
                  <a:pPr>
                    <a:spcAft>
                      <a:spcPts val="1200"/>
                    </a:spcAft>
                  </a:pPr>
                  <a14:m>
                    <m:oMathPara xmlns:m="http://schemas.openxmlformats.org/officeDocument/2006/math">
                      <m:oMathParaPr>
                        <m:jc m:val="centerGroup"/>
                      </m:oMathParaPr>
                      <m:oMath xmlns:m="http://schemas.openxmlformats.org/officeDocument/2006/math">
                        <m:sSup>
                          <m:sSupPr>
                            <m:ctrlPr>
                              <a:rPr lang="en-US" sz="1100" b="1" i="1" smtClean="0">
                                <a:latin typeface="Cambria Math" panose="02040503050406030204" pitchFamily="18" charset="0"/>
                              </a:rPr>
                            </m:ctrlPr>
                          </m:sSupPr>
                          <m:e>
                            <m:r>
                              <a:rPr lang="en-US" sz="1100" b="1" i="1" smtClean="0">
                                <a:latin typeface="Cambria Math" panose="02040503050406030204" pitchFamily="18" charset="0"/>
                              </a:rPr>
                              <m:t>𝒏</m:t>
                            </m:r>
                          </m:e>
                          <m:sup>
                            <m:r>
                              <a:rPr lang="en-US" sz="1100" b="1" i="1" smtClean="0">
                                <a:latin typeface="Cambria Math" panose="02040503050406030204" pitchFamily="18" charset="0"/>
                              </a:rPr>
                              <m:t>𝟐</m:t>
                            </m:r>
                          </m:sup>
                        </m:sSup>
                        <m:r>
                          <a:rPr lang="en-US" sz="1100" b="1" i="1" smtClean="0">
                            <a:latin typeface="Cambria Math" panose="02040503050406030204" pitchFamily="18" charset="0"/>
                          </a:rPr>
                          <m:t>=</m:t>
                        </m:r>
                        <m:r>
                          <a:rPr lang="en-US" sz="1100" b="1" i="1" smtClean="0">
                            <a:latin typeface="Cambria Math" panose="02040503050406030204" pitchFamily="18" charset="0"/>
                          </a:rPr>
                          <m:t>𝟏𝟐𝟏</m:t>
                        </m:r>
                      </m:oMath>
                    </m:oMathPara>
                  </a14:m>
                  <a:endParaRPr lang="en-US" sz="1100" b="1">
                    <a:latin typeface="+mj-lt"/>
                  </a:endParaRPr>
                </a:p>
                <a:p>
                  <a:pPr>
                    <a:spcAft>
                      <a:spcPts val="1200"/>
                    </a:spcAft>
                  </a:pPr>
                  <a14:m>
                    <m:oMathPara xmlns:m="http://schemas.openxmlformats.org/officeDocument/2006/math">
                      <m:oMathParaPr>
                        <m:jc m:val="centerGroup"/>
                      </m:oMathParaPr>
                      <m:oMath xmlns:m="http://schemas.openxmlformats.org/officeDocument/2006/math">
                        <m:sSup>
                          <m:sSupPr>
                            <m:ctrlPr>
                              <a:rPr lang="en-US" sz="1100" b="1" i="1" smtClean="0">
                                <a:latin typeface="Cambria Math" panose="02040503050406030204" pitchFamily="18" charset="0"/>
                              </a:rPr>
                            </m:ctrlPr>
                          </m:sSupPr>
                          <m:e>
                            <m:r>
                              <a:rPr lang="en-US" sz="1100" b="1" i="1" smtClean="0">
                                <a:latin typeface="Cambria Math" panose="02040503050406030204" pitchFamily="18" charset="0"/>
                              </a:rPr>
                              <m:t>𝒎</m:t>
                            </m:r>
                          </m:e>
                          <m:sup>
                            <m:r>
                              <a:rPr lang="en-US" sz="1100" b="1" i="1" smtClean="0">
                                <a:latin typeface="Cambria Math" panose="02040503050406030204" pitchFamily="18" charset="0"/>
                              </a:rPr>
                              <m:t>𝟐</m:t>
                            </m:r>
                          </m:sup>
                        </m:sSup>
                        <m:r>
                          <a:rPr lang="en-US" sz="1100" b="1" i="1" smtClean="0">
                            <a:latin typeface="Cambria Math" panose="02040503050406030204" pitchFamily="18" charset="0"/>
                          </a:rPr>
                          <m:t>=</m:t>
                        </m:r>
                        <m:r>
                          <a:rPr lang="en-US" sz="1100" b="1" i="1" smtClean="0">
                            <a:latin typeface="Cambria Math" panose="02040503050406030204" pitchFamily="18" charset="0"/>
                          </a:rPr>
                          <m:t>𝟒𝟖</m:t>
                        </m:r>
                        <m:r>
                          <a:rPr lang="en-US" sz="1100" b="1" i="1" smtClean="0">
                            <a:latin typeface="Cambria Math" panose="02040503050406030204" pitchFamily="18" charset="0"/>
                          </a:rPr>
                          <m:t>+</m:t>
                        </m:r>
                        <m:r>
                          <a:rPr lang="en-US" sz="1100" b="1" i="1" smtClean="0">
                            <a:latin typeface="Cambria Math" panose="02040503050406030204" pitchFamily="18" charset="0"/>
                          </a:rPr>
                          <m:t>𝟏</m:t>
                        </m:r>
                        <m:r>
                          <a:rPr lang="en-US" sz="1100" b="1" i="1" smtClean="0">
                            <a:latin typeface="Cambria Math" panose="02040503050406030204" pitchFamily="18" charset="0"/>
                          </a:rPr>
                          <m:t>=</m:t>
                        </m:r>
                        <m:r>
                          <a:rPr lang="en-US" sz="1100" b="1" i="1" smtClean="0">
                            <a:latin typeface="Cambria Math" panose="02040503050406030204" pitchFamily="18" charset="0"/>
                          </a:rPr>
                          <m:t>𝟒𝟗</m:t>
                        </m:r>
                      </m:oMath>
                    </m:oMathPara>
                  </a14:m>
                  <a:endParaRPr lang="en-US" sz="1100" b="1">
                    <a:latin typeface="+mj-lt"/>
                    <a:cs typeface="Consolas" panose="020B0609020204030204" pitchFamily="49" charset="0"/>
                  </a:endParaRPr>
                </a:p>
                <a:p>
                  <a:pPr>
                    <a:spcAft>
                      <a:spcPts val="1200"/>
                    </a:spcAft>
                  </a:pPr>
                  <a:r>
                    <a:rPr lang="en-US" sz="1100" b="1">
                      <a:latin typeface="+mj-lt"/>
                      <a:cs typeface="Consolas" panose="020B0609020204030204" pitchFamily="49" charset="0"/>
                    </a:rPr>
                    <a:t>Therefore, </a:t>
                  </a:r>
                  <a:r>
                    <a:rPr lang="en-US" sz="1100" b="1" i="1">
                      <a:latin typeface="+mj-lt"/>
                      <a:cs typeface="Consolas" panose="020B0609020204030204" pitchFamily="49" charset="0"/>
                    </a:rPr>
                    <a:t>n</a:t>
                  </a:r>
                  <a:r>
                    <a:rPr lang="en-US" sz="1100" b="1">
                      <a:latin typeface="+mj-lt"/>
                      <a:cs typeface="Consolas" panose="020B0609020204030204" pitchFamily="49" charset="0"/>
                    </a:rPr>
                    <a:t> = 11 and </a:t>
                  </a:r>
                  <a:r>
                    <a:rPr lang="en-US" sz="1100" b="1" i="1">
                      <a:latin typeface="+mj-lt"/>
                      <a:cs typeface="Consolas" panose="020B0609020204030204" pitchFamily="49" charset="0"/>
                    </a:rPr>
                    <a:t>m</a:t>
                  </a:r>
                  <a:r>
                    <a:rPr lang="en-US" sz="1100" b="1">
                      <a:latin typeface="+mj-lt"/>
                      <a:cs typeface="Consolas" panose="020B0609020204030204" pitchFamily="49" charset="0"/>
                    </a:rPr>
                    <a:t> =7, so </a:t>
                  </a:r>
                  <a:r>
                    <a:rPr lang="en-US" sz="1100" b="1" i="1">
                      <a:latin typeface="+mj-lt"/>
                      <a:cs typeface="Consolas" panose="020B0609020204030204" pitchFamily="49" charset="0"/>
                    </a:rPr>
                    <a:t>n</a:t>
                  </a:r>
                  <a:r>
                    <a:rPr lang="en-US" sz="1100" b="1">
                      <a:latin typeface="+mj-lt"/>
                      <a:cs typeface="Consolas" panose="020B0609020204030204" pitchFamily="49" charset="0"/>
                    </a:rPr>
                    <a:t> + </a:t>
                  </a:r>
                  <a:r>
                    <a:rPr lang="en-US" sz="1100" b="1" i="1">
                      <a:latin typeface="+mj-lt"/>
                      <a:cs typeface="Consolas" panose="020B0609020204030204" pitchFamily="49" charset="0"/>
                    </a:rPr>
                    <a:t>m</a:t>
                  </a:r>
                  <a:r>
                    <a:rPr lang="en-US" sz="1100" b="1">
                      <a:latin typeface="+mj-lt"/>
                      <a:cs typeface="Consolas" panose="020B0609020204030204" pitchFamily="49" charset="0"/>
                    </a:rPr>
                    <a:t> = 18</a:t>
                  </a:r>
                  <a:endParaRPr lang="en-US" sz="1100">
                    <a:latin typeface="+mj-lt"/>
                    <a:cs typeface="Consolas" panose="020B0609020204030204" pitchFamily="49" charset="0"/>
                  </a:endParaRPr>
                </a:p>
              </p:txBody>
            </p:sp>
          </mc:Choice>
          <mc:Fallback xmlns="">
            <p:sp>
              <p:nvSpPr>
                <p:cNvPr id="7" name="Rectangle 6">
                  <a:extLst>
                    <a:ext uri="{FF2B5EF4-FFF2-40B4-BE49-F238E27FC236}">
                      <a16:creationId xmlns:a16="http://schemas.microsoft.com/office/drawing/2014/main" id="{DCA5DBB8-9630-75A8-AE61-99881F9E9641}"/>
                    </a:ext>
                  </a:extLst>
                </p:cNvPr>
                <p:cNvSpPr>
                  <a:spLocks noRot="1" noChangeAspect="1" noMove="1" noResize="1" noEditPoints="1" noAdjustHandles="1" noChangeArrowheads="1" noChangeShapeType="1" noTextEdit="1"/>
                </p:cNvSpPr>
                <p:nvPr/>
              </p:nvSpPr>
              <p:spPr>
                <a:xfrm flipH="1">
                  <a:off x="460374" y="1311675"/>
                  <a:ext cx="3490985" cy="4702499"/>
                </a:xfrm>
                <a:prstGeom prst="rect">
                  <a:avLst/>
                </a:prstGeom>
                <a:blipFill>
                  <a:blip r:embed="rId5"/>
                  <a:stretch>
                    <a:fillRect/>
                  </a:stretch>
                </a:blipFill>
                <a:ln w="6350">
                  <a:gradFill flip="none" rotWithShape="1">
                    <a:gsLst>
                      <a:gs pos="0">
                        <a:schemeClr val="accent1">
                          <a:lumMod val="5000"/>
                          <a:lumOff val="95000"/>
                        </a:schemeClr>
                      </a:gs>
                      <a:gs pos="20000">
                        <a:srgbClr val="52A6E5"/>
                      </a:gs>
                      <a:gs pos="40000">
                        <a:srgbClr val="CC6A10"/>
                      </a:gs>
                      <a:gs pos="100000">
                        <a:schemeClr val="bg1"/>
                      </a:gs>
                      <a:gs pos="80000">
                        <a:srgbClr val="128188"/>
                      </a:gs>
                      <a:gs pos="60000">
                        <a:srgbClr val="67B7EF"/>
                      </a:gs>
                      <a:gs pos="50000">
                        <a:schemeClr val="bg1"/>
                      </a:gs>
                    </a:gsLst>
                    <a:path path="circle">
                      <a:fillToRect l="100000" t="100000"/>
                    </a:path>
                    <a:tileRect r="-100000" b="-100000"/>
                  </a:gradFill>
                  <a:prstDash val="dash"/>
                </a:ln>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EBC59160-610D-27B9-FBFB-CA9EE39F03A9}"/>
                </a:ext>
              </a:extLst>
            </p:cNvPr>
            <p:cNvCxnSpPr>
              <a:cxnSpLocks/>
            </p:cNvCxnSpPr>
            <p:nvPr/>
          </p:nvCxnSpPr>
          <p:spPr>
            <a:xfrm>
              <a:off x="579584" y="2171070"/>
              <a:ext cx="3252564"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0201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02256-5DAD-1894-356F-D705D21BF5E9}"/>
              </a:ext>
            </a:extLst>
          </p:cNvPr>
          <p:cNvSpPr>
            <a:spLocks noGrp="1"/>
          </p:cNvSpPr>
          <p:nvPr>
            <p:ph type="title"/>
          </p:nvPr>
        </p:nvSpPr>
        <p:spPr/>
        <p:txBody>
          <a:bodyPr/>
          <a:lstStyle/>
          <a:p>
            <a:r>
              <a:rPr lang="en-US" sz="3200">
                <a:cs typeface="Calibri Light"/>
              </a:rPr>
              <a:t>Models require human oversight</a:t>
            </a:r>
            <a:endParaRPr lang="en-US"/>
          </a:p>
        </p:txBody>
      </p:sp>
      <p:grpSp>
        <p:nvGrpSpPr>
          <p:cNvPr id="72" name="Group 71">
            <a:extLst>
              <a:ext uri="{FF2B5EF4-FFF2-40B4-BE49-F238E27FC236}">
                <a16:creationId xmlns:a16="http://schemas.microsoft.com/office/drawing/2014/main" id="{4DF4400A-7CBE-C526-8F5A-C18F3B6563C7}"/>
              </a:ext>
            </a:extLst>
          </p:cNvPr>
          <p:cNvGrpSpPr/>
          <p:nvPr/>
        </p:nvGrpSpPr>
        <p:grpSpPr>
          <a:xfrm>
            <a:off x="1367203" y="1947283"/>
            <a:ext cx="10139313" cy="3780790"/>
            <a:chOff x="1367203" y="1770303"/>
            <a:chExt cx="10139313" cy="3780790"/>
          </a:xfrm>
        </p:grpSpPr>
        <p:grpSp>
          <p:nvGrpSpPr>
            <p:cNvPr id="67" name="Group 66">
              <a:extLst>
                <a:ext uri="{FF2B5EF4-FFF2-40B4-BE49-F238E27FC236}">
                  <a16:creationId xmlns:a16="http://schemas.microsoft.com/office/drawing/2014/main" id="{90CA27C2-2757-6CAC-CDE5-34DA32451DE2}"/>
                </a:ext>
              </a:extLst>
            </p:cNvPr>
            <p:cNvGrpSpPr/>
            <p:nvPr/>
          </p:nvGrpSpPr>
          <p:grpSpPr>
            <a:xfrm>
              <a:off x="1367203" y="1770303"/>
              <a:ext cx="10139313" cy="2676925"/>
              <a:chOff x="1367203" y="1770303"/>
              <a:chExt cx="10139313" cy="2676925"/>
            </a:xfrm>
          </p:grpSpPr>
          <p:grpSp>
            <p:nvGrpSpPr>
              <p:cNvPr id="63" name="Group 62">
                <a:extLst>
                  <a:ext uri="{FF2B5EF4-FFF2-40B4-BE49-F238E27FC236}">
                    <a16:creationId xmlns:a16="http://schemas.microsoft.com/office/drawing/2014/main" id="{DB532DD3-AA51-79F8-BAF5-2975AFBFE25E}"/>
                  </a:ext>
                </a:extLst>
              </p:cNvPr>
              <p:cNvGrpSpPr/>
              <p:nvPr/>
            </p:nvGrpSpPr>
            <p:grpSpPr>
              <a:xfrm>
                <a:off x="1367203" y="1770303"/>
                <a:ext cx="2328248" cy="2319904"/>
                <a:chOff x="1791901" y="1665731"/>
                <a:chExt cx="2328248" cy="2319904"/>
              </a:xfrm>
            </p:grpSpPr>
            <p:sp>
              <p:nvSpPr>
                <p:cNvPr id="11" name="Content Placeholder 2">
                  <a:extLst>
                    <a:ext uri="{FF2B5EF4-FFF2-40B4-BE49-F238E27FC236}">
                      <a16:creationId xmlns:a16="http://schemas.microsoft.com/office/drawing/2014/main" id="{A7530F9F-C8DF-779F-B1C7-5FD29C794775}"/>
                    </a:ext>
                  </a:extLst>
                </p:cNvPr>
                <p:cNvSpPr txBox="1">
                  <a:spLocks/>
                </p:cNvSpPr>
                <p:nvPr/>
              </p:nvSpPr>
              <p:spPr>
                <a:xfrm>
                  <a:off x="2020624" y="2945795"/>
                  <a:ext cx="1873980" cy="536649"/>
                </a:xfrm>
                <a:prstGeom prst="rect">
                  <a:avLst/>
                </a:prstGeom>
              </p:spPr>
              <p:txBody>
                <a:bodyPr vert="horz" lIns="91440" tIns="45720" rIns="91440" bIns="45720" rtlCol="0" anchor="t">
                  <a:noAutofit/>
                </a:bodyPr>
                <a:lstStyle>
                  <a:lvl1pPr marL="0" indent="0" algn="l" defTabSz="761970" rtl="0" eaLnBrk="1" latinLnBrk="0" hangingPunct="1">
                    <a:lnSpc>
                      <a:spcPct val="112000"/>
                    </a:lnSpc>
                    <a:spcBef>
                      <a:spcPts val="0"/>
                    </a:spcBef>
                    <a:spcAft>
                      <a:spcPts val="833"/>
                    </a:spcAft>
                    <a:buFont typeface="Arial" panose="020B0604020202020204" pitchFamily="34" charset="0"/>
                    <a:buNone/>
                    <a:defRPr lang="en-US" sz="1667" b="1" kern="1200" dirty="0">
                      <a:solidFill>
                        <a:schemeClr val="bg1"/>
                      </a:solidFill>
                      <a:latin typeface="Segoe UI Light" panose="020B0502040204020203" pitchFamily="34" charset="0"/>
                      <a:ea typeface="+mn-ea"/>
                      <a:cs typeface="Segoe UI Light" panose="020B0502040204020203" pitchFamily="34" charset="0"/>
                    </a:defRPr>
                  </a:lvl1pPr>
                  <a:lvl2pPr marL="0" indent="0" algn="l" defTabSz="761970" rtl="0" eaLnBrk="1" latinLnBrk="0" hangingPunct="1">
                    <a:lnSpc>
                      <a:spcPct val="112000"/>
                    </a:lnSpc>
                    <a:spcBef>
                      <a:spcPts val="0"/>
                    </a:spcBef>
                    <a:spcAft>
                      <a:spcPts val="833"/>
                    </a:spcAft>
                    <a:buFont typeface="Arial" panose="020B0604020202020204" pitchFamily="34" charset="0"/>
                    <a:buNone/>
                    <a:defRPr lang="en-US" sz="1667" b="0" kern="1200" dirty="0">
                      <a:solidFill>
                        <a:schemeClr val="bg1"/>
                      </a:solidFill>
                      <a:latin typeface="Segoe UI Light" panose="020B0502040204020203" pitchFamily="34" charset="0"/>
                      <a:ea typeface="+mn-ea"/>
                      <a:cs typeface="Segoe UI Light" panose="020B0502040204020203" pitchFamily="34" charset="0"/>
                    </a:defRPr>
                  </a:lvl2pPr>
                  <a:lvl3pPr marL="0" indent="0" algn="l" defTabSz="761970" rtl="0" eaLnBrk="1" latinLnBrk="0" hangingPunct="1">
                    <a:lnSpc>
                      <a:spcPct val="112000"/>
                    </a:lnSpc>
                    <a:spcBef>
                      <a:spcPts val="0"/>
                    </a:spcBef>
                    <a:spcAft>
                      <a:spcPts val="833"/>
                    </a:spcAft>
                    <a:buFont typeface="Arial" panose="020B0604020202020204" pitchFamily="34" charset="0"/>
                    <a:buNone/>
                    <a:defRPr lang="en-US" sz="1167" b="0" kern="1200" dirty="0">
                      <a:solidFill>
                        <a:schemeClr val="bg1"/>
                      </a:solidFill>
                      <a:latin typeface="Segoe UI Light" panose="020B0502040204020203" pitchFamily="34" charset="0"/>
                      <a:ea typeface="+mn-ea"/>
                      <a:cs typeface="Segoe UI Light" panose="020B0502040204020203" pitchFamily="34" charset="0"/>
                    </a:defRPr>
                  </a:lvl3pPr>
                  <a:lvl4pPr marL="0" indent="0" algn="l" defTabSz="761970" rtl="0" eaLnBrk="1" latinLnBrk="0" hangingPunct="1">
                    <a:lnSpc>
                      <a:spcPct val="112000"/>
                    </a:lnSpc>
                    <a:spcBef>
                      <a:spcPts val="0"/>
                    </a:spcBef>
                    <a:spcAft>
                      <a:spcPts val="833"/>
                    </a:spcAft>
                    <a:buFont typeface="Arial" panose="020B0604020202020204" pitchFamily="34" charset="0"/>
                    <a:buNone/>
                    <a:defRPr lang="en-US" sz="833" kern="1200" dirty="0">
                      <a:solidFill>
                        <a:schemeClr val="bg1"/>
                      </a:solidFill>
                      <a:latin typeface="Segoe UI Light" panose="020B0502040204020203" pitchFamily="34" charset="0"/>
                      <a:ea typeface="+mn-ea"/>
                      <a:cs typeface="Segoe UI Light" panose="020B0502040204020203" pitchFamily="34" charset="0"/>
                    </a:defRPr>
                  </a:lvl4pPr>
                  <a:lvl5pPr marL="0" indent="0" algn="l" defTabSz="761970" rtl="0" eaLnBrk="1" latinLnBrk="0" hangingPunct="1">
                    <a:lnSpc>
                      <a:spcPct val="112000"/>
                    </a:lnSpc>
                    <a:spcBef>
                      <a:spcPts val="0"/>
                    </a:spcBef>
                    <a:spcAft>
                      <a:spcPts val="500"/>
                    </a:spcAft>
                    <a:buFont typeface="Arial" panose="020B0604020202020204" pitchFamily="34" charset="0"/>
                    <a:buNone/>
                    <a:defRPr lang="en-US" sz="833" kern="1200" dirty="0">
                      <a:solidFill>
                        <a:schemeClr val="bg1">
                          <a:lumMod val="65000"/>
                        </a:schemeClr>
                      </a:solidFill>
                      <a:latin typeface="+mn-lt"/>
                      <a:ea typeface="+mn-ea"/>
                      <a:cs typeface="+mn-cs"/>
                    </a:defRPr>
                  </a:lvl5pPr>
                  <a:lvl6pPr marL="0" indent="0" algn="l" defTabSz="761970" rtl="0" eaLnBrk="1" latinLnBrk="0" hangingPunct="1">
                    <a:lnSpc>
                      <a:spcPct val="112000"/>
                    </a:lnSpc>
                    <a:spcBef>
                      <a:spcPts val="0"/>
                    </a:spcBef>
                    <a:spcAft>
                      <a:spcPts val="500"/>
                    </a:spcAft>
                    <a:buFont typeface="Arial" panose="020B0604020202020204" pitchFamily="34" charset="0"/>
                    <a:buNone/>
                    <a:defRPr sz="750" kern="1200" baseline="0">
                      <a:solidFill>
                        <a:schemeClr val="bg1">
                          <a:lumMod val="65000"/>
                        </a:schemeClr>
                      </a:solidFill>
                      <a:latin typeface="Segoe UI" panose="020B0502040204020203" pitchFamily="34" charset="0"/>
                      <a:ea typeface="+mn-ea"/>
                      <a:cs typeface="Segoe UI" panose="020B0502040204020203" pitchFamily="34" charset="0"/>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algn="ctr"/>
                  <a:r>
                    <a:rPr lang="en-US" sz="1800" b="0">
                      <a:solidFill>
                        <a:schemeClr val="accent3"/>
                      </a:solidFill>
                      <a:latin typeface="Segoe UI Semibold" panose="020B0702040204020203" pitchFamily="34" charset="0"/>
                      <a:cs typeface="Segoe UI Semibold" panose="020B0702040204020203" pitchFamily="34" charset="0"/>
                    </a:rPr>
                    <a:t>nl2text</a:t>
                  </a:r>
                </a:p>
              </p:txBody>
            </p:sp>
            <p:grpSp>
              <p:nvGrpSpPr>
                <p:cNvPr id="23" name="Group 22">
                  <a:extLst>
                    <a:ext uri="{FF2B5EF4-FFF2-40B4-BE49-F238E27FC236}">
                      <a16:creationId xmlns:a16="http://schemas.microsoft.com/office/drawing/2014/main" id="{8B1954FF-71CF-A469-F00E-C3816F781902}"/>
                    </a:ext>
                  </a:extLst>
                </p:cNvPr>
                <p:cNvGrpSpPr/>
                <p:nvPr/>
              </p:nvGrpSpPr>
              <p:grpSpPr>
                <a:xfrm>
                  <a:off x="2429798" y="1665731"/>
                  <a:ext cx="1058044" cy="1058048"/>
                  <a:chOff x="8765612" y="1523196"/>
                  <a:chExt cx="914400" cy="914400"/>
                </a:xfrm>
              </p:grpSpPr>
              <p:sp>
                <p:nvSpPr>
                  <p:cNvPr id="14" name="Oval 13">
                    <a:extLst>
                      <a:ext uri="{FF2B5EF4-FFF2-40B4-BE49-F238E27FC236}">
                        <a16:creationId xmlns:a16="http://schemas.microsoft.com/office/drawing/2014/main" id="{62F427C3-C0A1-9C10-7152-46248553108D}"/>
                      </a:ext>
                    </a:extLst>
                  </p:cNvPr>
                  <p:cNvSpPr/>
                  <p:nvPr/>
                </p:nvSpPr>
                <p:spPr>
                  <a:xfrm>
                    <a:off x="8765612" y="1523196"/>
                    <a:ext cx="914400" cy="914400"/>
                  </a:xfrm>
                  <a:prstGeom prst="ellipse">
                    <a:avLst/>
                  </a:prstGeom>
                  <a:solidFill>
                    <a:schemeClr val="tx2">
                      <a:lumMod val="7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ale profile outline">
                    <a:extLst>
                      <a:ext uri="{FF2B5EF4-FFF2-40B4-BE49-F238E27FC236}">
                        <a16:creationId xmlns:a16="http://schemas.microsoft.com/office/drawing/2014/main" id="{0D37974C-B093-D1E3-467D-1625C57DBD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01731" y="1655202"/>
                    <a:ext cx="640080" cy="640080"/>
                  </a:xfrm>
                  <a:prstGeom prst="rect">
                    <a:avLst/>
                  </a:prstGeom>
                </p:spPr>
              </p:pic>
            </p:grpSp>
            <p:sp>
              <p:nvSpPr>
                <p:cNvPr id="13" name="Content Placeholder 2">
                  <a:extLst>
                    <a:ext uri="{FF2B5EF4-FFF2-40B4-BE49-F238E27FC236}">
                      <a16:creationId xmlns:a16="http://schemas.microsoft.com/office/drawing/2014/main" id="{0B1BAD13-FC9D-C9C9-8282-CCB4EC127731}"/>
                    </a:ext>
                  </a:extLst>
                </p:cNvPr>
                <p:cNvSpPr txBox="1">
                  <a:spLocks/>
                </p:cNvSpPr>
                <p:nvPr/>
              </p:nvSpPr>
              <p:spPr>
                <a:xfrm>
                  <a:off x="1791901" y="3448986"/>
                  <a:ext cx="2328248" cy="536649"/>
                </a:xfrm>
                <a:prstGeom prst="rect">
                  <a:avLst/>
                </a:prstGeom>
              </p:spPr>
              <p:txBody>
                <a:bodyPr vert="horz" lIns="91440" tIns="45720" rIns="91440" bIns="45720" rtlCol="0" anchor="t">
                  <a:normAutofit/>
                </a:bodyPr>
                <a:lstStyle>
                  <a:lvl1pPr marL="0" indent="0" algn="l" defTabSz="761970" rtl="0" eaLnBrk="1" latinLnBrk="0" hangingPunct="1">
                    <a:lnSpc>
                      <a:spcPct val="112000"/>
                    </a:lnSpc>
                    <a:spcBef>
                      <a:spcPts val="0"/>
                    </a:spcBef>
                    <a:spcAft>
                      <a:spcPts val="833"/>
                    </a:spcAft>
                    <a:buFont typeface="Arial" panose="020B0604020202020204" pitchFamily="34" charset="0"/>
                    <a:buNone/>
                    <a:defRPr lang="en-US" sz="1667" b="1" kern="1200" dirty="0">
                      <a:solidFill>
                        <a:schemeClr val="bg1"/>
                      </a:solidFill>
                      <a:latin typeface="Segoe UI Light" panose="020B0502040204020203" pitchFamily="34" charset="0"/>
                      <a:ea typeface="+mn-ea"/>
                      <a:cs typeface="Segoe UI Light" panose="020B0502040204020203" pitchFamily="34" charset="0"/>
                    </a:defRPr>
                  </a:lvl1pPr>
                  <a:lvl2pPr marL="0" indent="0" algn="l" defTabSz="761970" rtl="0" eaLnBrk="1" latinLnBrk="0" hangingPunct="1">
                    <a:lnSpc>
                      <a:spcPct val="112000"/>
                    </a:lnSpc>
                    <a:spcBef>
                      <a:spcPts val="0"/>
                    </a:spcBef>
                    <a:spcAft>
                      <a:spcPts val="833"/>
                    </a:spcAft>
                    <a:buFont typeface="Arial" panose="020B0604020202020204" pitchFamily="34" charset="0"/>
                    <a:buNone/>
                    <a:defRPr lang="en-US" sz="1667" b="0" kern="1200" dirty="0">
                      <a:solidFill>
                        <a:schemeClr val="bg1"/>
                      </a:solidFill>
                      <a:latin typeface="Segoe UI Light" panose="020B0502040204020203" pitchFamily="34" charset="0"/>
                      <a:ea typeface="+mn-ea"/>
                      <a:cs typeface="Segoe UI Light" panose="020B0502040204020203" pitchFamily="34" charset="0"/>
                    </a:defRPr>
                  </a:lvl2pPr>
                  <a:lvl3pPr marL="0" indent="0" algn="l" defTabSz="761970" rtl="0" eaLnBrk="1" latinLnBrk="0" hangingPunct="1">
                    <a:lnSpc>
                      <a:spcPct val="112000"/>
                    </a:lnSpc>
                    <a:spcBef>
                      <a:spcPts val="0"/>
                    </a:spcBef>
                    <a:spcAft>
                      <a:spcPts val="833"/>
                    </a:spcAft>
                    <a:buFont typeface="Arial" panose="020B0604020202020204" pitchFamily="34" charset="0"/>
                    <a:buNone/>
                    <a:defRPr lang="en-US" sz="1167" b="0" kern="1200" dirty="0">
                      <a:solidFill>
                        <a:schemeClr val="bg1"/>
                      </a:solidFill>
                      <a:latin typeface="Segoe UI Light" panose="020B0502040204020203" pitchFamily="34" charset="0"/>
                      <a:ea typeface="+mn-ea"/>
                      <a:cs typeface="Segoe UI Light" panose="020B0502040204020203" pitchFamily="34" charset="0"/>
                    </a:defRPr>
                  </a:lvl3pPr>
                  <a:lvl4pPr marL="0" indent="0" algn="l" defTabSz="761970" rtl="0" eaLnBrk="1" latinLnBrk="0" hangingPunct="1">
                    <a:lnSpc>
                      <a:spcPct val="112000"/>
                    </a:lnSpc>
                    <a:spcBef>
                      <a:spcPts val="0"/>
                    </a:spcBef>
                    <a:spcAft>
                      <a:spcPts val="833"/>
                    </a:spcAft>
                    <a:buFont typeface="Arial" panose="020B0604020202020204" pitchFamily="34" charset="0"/>
                    <a:buNone/>
                    <a:defRPr lang="en-US" sz="833" kern="1200" dirty="0">
                      <a:solidFill>
                        <a:schemeClr val="bg1"/>
                      </a:solidFill>
                      <a:latin typeface="Segoe UI Light" panose="020B0502040204020203" pitchFamily="34" charset="0"/>
                      <a:ea typeface="+mn-ea"/>
                      <a:cs typeface="Segoe UI Light" panose="020B0502040204020203" pitchFamily="34" charset="0"/>
                    </a:defRPr>
                  </a:lvl4pPr>
                  <a:lvl5pPr marL="0" indent="0" algn="l" defTabSz="761970" rtl="0" eaLnBrk="1" latinLnBrk="0" hangingPunct="1">
                    <a:lnSpc>
                      <a:spcPct val="112000"/>
                    </a:lnSpc>
                    <a:spcBef>
                      <a:spcPts val="0"/>
                    </a:spcBef>
                    <a:spcAft>
                      <a:spcPts val="500"/>
                    </a:spcAft>
                    <a:buFont typeface="Arial" panose="020B0604020202020204" pitchFamily="34" charset="0"/>
                    <a:buNone/>
                    <a:defRPr lang="en-US" sz="833" kern="1200" dirty="0">
                      <a:solidFill>
                        <a:schemeClr val="bg1">
                          <a:lumMod val="65000"/>
                        </a:schemeClr>
                      </a:solidFill>
                      <a:latin typeface="+mn-lt"/>
                      <a:ea typeface="+mn-ea"/>
                      <a:cs typeface="+mn-cs"/>
                    </a:defRPr>
                  </a:lvl5pPr>
                  <a:lvl6pPr marL="0" indent="0" algn="l" defTabSz="761970" rtl="0" eaLnBrk="1" latinLnBrk="0" hangingPunct="1">
                    <a:lnSpc>
                      <a:spcPct val="112000"/>
                    </a:lnSpc>
                    <a:spcBef>
                      <a:spcPts val="0"/>
                    </a:spcBef>
                    <a:spcAft>
                      <a:spcPts val="500"/>
                    </a:spcAft>
                    <a:buFont typeface="Arial" panose="020B0604020202020204" pitchFamily="34" charset="0"/>
                    <a:buNone/>
                    <a:defRPr sz="750" kern="1200" baseline="0">
                      <a:solidFill>
                        <a:schemeClr val="bg1">
                          <a:lumMod val="65000"/>
                        </a:schemeClr>
                      </a:solidFill>
                      <a:latin typeface="Segoe UI" panose="020B0502040204020203" pitchFamily="34" charset="0"/>
                      <a:ea typeface="+mn-ea"/>
                      <a:cs typeface="Segoe UI" panose="020B0502040204020203" pitchFamily="34" charset="0"/>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algn="ctr"/>
                  <a:r>
                    <a:rPr lang="en-US" sz="1650">
                      <a:latin typeface="Segoe UI Light"/>
                      <a:cs typeface="Segoe UI Light"/>
                    </a:rPr>
                    <a:t>User in the loop</a:t>
                  </a:r>
                  <a:endParaRPr lang="en-US"/>
                </a:p>
              </p:txBody>
            </p:sp>
          </p:grpSp>
          <p:grpSp>
            <p:nvGrpSpPr>
              <p:cNvPr id="64" name="Group 63">
                <a:extLst>
                  <a:ext uri="{FF2B5EF4-FFF2-40B4-BE49-F238E27FC236}">
                    <a16:creationId xmlns:a16="http://schemas.microsoft.com/office/drawing/2014/main" id="{09E2BCE2-B374-229B-E1AC-E49EB3E20D0E}"/>
                  </a:ext>
                </a:extLst>
              </p:cNvPr>
              <p:cNvGrpSpPr/>
              <p:nvPr/>
            </p:nvGrpSpPr>
            <p:grpSpPr>
              <a:xfrm>
                <a:off x="4594802" y="1790095"/>
                <a:ext cx="2328248" cy="2319904"/>
                <a:chOff x="4594802" y="1685523"/>
                <a:chExt cx="2328248" cy="2319904"/>
              </a:xfrm>
            </p:grpSpPr>
            <p:sp>
              <p:nvSpPr>
                <p:cNvPr id="27" name="Content Placeholder 2">
                  <a:extLst>
                    <a:ext uri="{FF2B5EF4-FFF2-40B4-BE49-F238E27FC236}">
                      <a16:creationId xmlns:a16="http://schemas.microsoft.com/office/drawing/2014/main" id="{B75F8E16-8EA0-435A-A3B1-994AA28C5D9E}"/>
                    </a:ext>
                  </a:extLst>
                </p:cNvPr>
                <p:cNvSpPr txBox="1">
                  <a:spLocks/>
                </p:cNvSpPr>
                <p:nvPr/>
              </p:nvSpPr>
              <p:spPr>
                <a:xfrm>
                  <a:off x="4823525" y="2965587"/>
                  <a:ext cx="1873980" cy="536649"/>
                </a:xfrm>
                <a:prstGeom prst="rect">
                  <a:avLst/>
                </a:prstGeom>
              </p:spPr>
              <p:txBody>
                <a:bodyPr vert="horz" lIns="91440" tIns="45720" rIns="91440" bIns="45720" rtlCol="0" anchor="t">
                  <a:noAutofit/>
                </a:bodyPr>
                <a:lstStyle>
                  <a:lvl1pPr marL="0" indent="0" algn="l" defTabSz="761970" rtl="0" eaLnBrk="1" latinLnBrk="0" hangingPunct="1">
                    <a:lnSpc>
                      <a:spcPct val="112000"/>
                    </a:lnSpc>
                    <a:spcBef>
                      <a:spcPts val="0"/>
                    </a:spcBef>
                    <a:spcAft>
                      <a:spcPts val="833"/>
                    </a:spcAft>
                    <a:buFont typeface="Arial" panose="020B0604020202020204" pitchFamily="34" charset="0"/>
                    <a:buNone/>
                    <a:defRPr lang="en-US" sz="1667" b="1" kern="1200" dirty="0">
                      <a:solidFill>
                        <a:schemeClr val="bg1"/>
                      </a:solidFill>
                      <a:latin typeface="Segoe UI Light" panose="020B0502040204020203" pitchFamily="34" charset="0"/>
                      <a:ea typeface="+mn-ea"/>
                      <a:cs typeface="Segoe UI Light" panose="020B0502040204020203" pitchFamily="34" charset="0"/>
                    </a:defRPr>
                  </a:lvl1pPr>
                  <a:lvl2pPr marL="0" indent="0" algn="l" defTabSz="761970" rtl="0" eaLnBrk="1" latinLnBrk="0" hangingPunct="1">
                    <a:lnSpc>
                      <a:spcPct val="112000"/>
                    </a:lnSpc>
                    <a:spcBef>
                      <a:spcPts val="0"/>
                    </a:spcBef>
                    <a:spcAft>
                      <a:spcPts val="833"/>
                    </a:spcAft>
                    <a:buFont typeface="Arial" panose="020B0604020202020204" pitchFamily="34" charset="0"/>
                    <a:buNone/>
                    <a:defRPr lang="en-US" sz="1667" b="0" kern="1200" dirty="0">
                      <a:solidFill>
                        <a:schemeClr val="bg1"/>
                      </a:solidFill>
                      <a:latin typeface="Segoe UI Light" panose="020B0502040204020203" pitchFamily="34" charset="0"/>
                      <a:ea typeface="+mn-ea"/>
                      <a:cs typeface="Segoe UI Light" panose="020B0502040204020203" pitchFamily="34" charset="0"/>
                    </a:defRPr>
                  </a:lvl2pPr>
                  <a:lvl3pPr marL="0" indent="0" algn="l" defTabSz="761970" rtl="0" eaLnBrk="1" latinLnBrk="0" hangingPunct="1">
                    <a:lnSpc>
                      <a:spcPct val="112000"/>
                    </a:lnSpc>
                    <a:spcBef>
                      <a:spcPts val="0"/>
                    </a:spcBef>
                    <a:spcAft>
                      <a:spcPts val="833"/>
                    </a:spcAft>
                    <a:buFont typeface="Arial" panose="020B0604020202020204" pitchFamily="34" charset="0"/>
                    <a:buNone/>
                    <a:defRPr lang="en-US" sz="1167" b="0" kern="1200" dirty="0">
                      <a:solidFill>
                        <a:schemeClr val="bg1"/>
                      </a:solidFill>
                      <a:latin typeface="Segoe UI Light" panose="020B0502040204020203" pitchFamily="34" charset="0"/>
                      <a:ea typeface="+mn-ea"/>
                      <a:cs typeface="Segoe UI Light" panose="020B0502040204020203" pitchFamily="34" charset="0"/>
                    </a:defRPr>
                  </a:lvl3pPr>
                  <a:lvl4pPr marL="0" indent="0" algn="l" defTabSz="761970" rtl="0" eaLnBrk="1" latinLnBrk="0" hangingPunct="1">
                    <a:lnSpc>
                      <a:spcPct val="112000"/>
                    </a:lnSpc>
                    <a:spcBef>
                      <a:spcPts val="0"/>
                    </a:spcBef>
                    <a:spcAft>
                      <a:spcPts val="833"/>
                    </a:spcAft>
                    <a:buFont typeface="Arial" panose="020B0604020202020204" pitchFamily="34" charset="0"/>
                    <a:buNone/>
                    <a:defRPr lang="en-US" sz="833" kern="1200" dirty="0">
                      <a:solidFill>
                        <a:schemeClr val="bg1"/>
                      </a:solidFill>
                      <a:latin typeface="Segoe UI Light" panose="020B0502040204020203" pitchFamily="34" charset="0"/>
                      <a:ea typeface="+mn-ea"/>
                      <a:cs typeface="Segoe UI Light" panose="020B0502040204020203" pitchFamily="34" charset="0"/>
                    </a:defRPr>
                  </a:lvl4pPr>
                  <a:lvl5pPr marL="0" indent="0" algn="l" defTabSz="761970" rtl="0" eaLnBrk="1" latinLnBrk="0" hangingPunct="1">
                    <a:lnSpc>
                      <a:spcPct val="112000"/>
                    </a:lnSpc>
                    <a:spcBef>
                      <a:spcPts val="0"/>
                    </a:spcBef>
                    <a:spcAft>
                      <a:spcPts val="500"/>
                    </a:spcAft>
                    <a:buFont typeface="Arial" panose="020B0604020202020204" pitchFamily="34" charset="0"/>
                    <a:buNone/>
                    <a:defRPr lang="en-US" sz="833" kern="1200" dirty="0">
                      <a:solidFill>
                        <a:schemeClr val="bg1">
                          <a:lumMod val="65000"/>
                        </a:schemeClr>
                      </a:solidFill>
                      <a:latin typeface="+mn-lt"/>
                      <a:ea typeface="+mn-ea"/>
                      <a:cs typeface="+mn-cs"/>
                    </a:defRPr>
                  </a:lvl5pPr>
                  <a:lvl6pPr marL="0" indent="0" algn="l" defTabSz="761970" rtl="0" eaLnBrk="1" latinLnBrk="0" hangingPunct="1">
                    <a:lnSpc>
                      <a:spcPct val="112000"/>
                    </a:lnSpc>
                    <a:spcBef>
                      <a:spcPts val="0"/>
                    </a:spcBef>
                    <a:spcAft>
                      <a:spcPts val="500"/>
                    </a:spcAft>
                    <a:buFont typeface="Arial" panose="020B0604020202020204" pitchFamily="34" charset="0"/>
                    <a:buNone/>
                    <a:defRPr sz="750" kern="1200" baseline="0">
                      <a:solidFill>
                        <a:schemeClr val="bg1">
                          <a:lumMod val="65000"/>
                        </a:schemeClr>
                      </a:solidFill>
                      <a:latin typeface="Segoe UI" panose="020B0502040204020203" pitchFamily="34" charset="0"/>
                      <a:ea typeface="+mn-ea"/>
                      <a:cs typeface="Segoe UI" panose="020B0502040204020203" pitchFamily="34" charset="0"/>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algn="ctr"/>
                  <a:r>
                    <a:rPr lang="en-US" sz="1800" b="0">
                      <a:solidFill>
                        <a:schemeClr val="accent3"/>
                      </a:solidFill>
                      <a:latin typeface="Segoe UI Semibold" panose="020B0702040204020203" pitchFamily="34" charset="0"/>
                      <a:cs typeface="Segoe UI Semibold" panose="020B0702040204020203" pitchFamily="34" charset="0"/>
                    </a:rPr>
                    <a:t>nl2code</a:t>
                  </a:r>
                </a:p>
              </p:txBody>
            </p:sp>
            <p:grpSp>
              <p:nvGrpSpPr>
                <p:cNvPr id="26" name="Group 25">
                  <a:extLst>
                    <a:ext uri="{FF2B5EF4-FFF2-40B4-BE49-F238E27FC236}">
                      <a16:creationId xmlns:a16="http://schemas.microsoft.com/office/drawing/2014/main" id="{BC4EB659-7E89-62B1-A873-E1AFEA43DE67}"/>
                    </a:ext>
                  </a:extLst>
                </p:cNvPr>
                <p:cNvGrpSpPr/>
                <p:nvPr/>
              </p:nvGrpSpPr>
              <p:grpSpPr>
                <a:xfrm>
                  <a:off x="5232701" y="1685523"/>
                  <a:ext cx="1058044" cy="1058048"/>
                  <a:chOff x="9236004" y="1540301"/>
                  <a:chExt cx="914400" cy="914400"/>
                </a:xfrm>
              </p:grpSpPr>
              <p:sp>
                <p:nvSpPr>
                  <p:cNvPr id="29" name="Oval 28">
                    <a:extLst>
                      <a:ext uri="{FF2B5EF4-FFF2-40B4-BE49-F238E27FC236}">
                        <a16:creationId xmlns:a16="http://schemas.microsoft.com/office/drawing/2014/main" id="{D32AC495-4022-5C73-7272-F4DC00B8D249}"/>
                      </a:ext>
                    </a:extLst>
                  </p:cNvPr>
                  <p:cNvSpPr/>
                  <p:nvPr/>
                </p:nvSpPr>
                <p:spPr>
                  <a:xfrm>
                    <a:off x="9236004" y="1540301"/>
                    <a:ext cx="914400" cy="914400"/>
                  </a:xfrm>
                  <a:prstGeom prst="ellipse">
                    <a:avLst/>
                  </a:prstGeom>
                  <a:solidFill>
                    <a:schemeClr val="tx2">
                      <a:lumMod val="7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8EF4E4CC-AEE1-0CE9-3BCE-E1F550E0CC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372120" y="1672307"/>
                    <a:ext cx="640080" cy="640080"/>
                  </a:xfrm>
                  <a:prstGeom prst="rect">
                    <a:avLst/>
                  </a:prstGeom>
                </p:spPr>
              </p:pic>
            </p:grpSp>
            <p:sp>
              <p:nvSpPr>
                <p:cNvPr id="28" name="Content Placeholder 2">
                  <a:extLst>
                    <a:ext uri="{FF2B5EF4-FFF2-40B4-BE49-F238E27FC236}">
                      <a16:creationId xmlns:a16="http://schemas.microsoft.com/office/drawing/2014/main" id="{1DAA8D9D-772D-5A16-375C-E319322F519B}"/>
                    </a:ext>
                  </a:extLst>
                </p:cNvPr>
                <p:cNvSpPr txBox="1">
                  <a:spLocks/>
                </p:cNvSpPr>
                <p:nvPr/>
              </p:nvSpPr>
              <p:spPr>
                <a:xfrm>
                  <a:off x="4594802" y="3468778"/>
                  <a:ext cx="2328248" cy="536649"/>
                </a:xfrm>
                <a:prstGeom prst="rect">
                  <a:avLst/>
                </a:prstGeom>
              </p:spPr>
              <p:txBody>
                <a:bodyPr vert="horz" lIns="91440" tIns="45720" rIns="91440" bIns="45720" rtlCol="0" anchor="t">
                  <a:noAutofit/>
                </a:bodyPr>
                <a:lstStyle>
                  <a:lvl1pPr marL="0" indent="0" algn="l" defTabSz="761970" rtl="0" eaLnBrk="1" latinLnBrk="0" hangingPunct="1">
                    <a:lnSpc>
                      <a:spcPct val="112000"/>
                    </a:lnSpc>
                    <a:spcBef>
                      <a:spcPts val="0"/>
                    </a:spcBef>
                    <a:spcAft>
                      <a:spcPts val="833"/>
                    </a:spcAft>
                    <a:buFont typeface="Arial" panose="020B0604020202020204" pitchFamily="34" charset="0"/>
                    <a:buNone/>
                    <a:defRPr lang="en-US" sz="1667" b="1" kern="1200" dirty="0">
                      <a:solidFill>
                        <a:schemeClr val="bg1"/>
                      </a:solidFill>
                      <a:latin typeface="Segoe UI Light" panose="020B0502040204020203" pitchFamily="34" charset="0"/>
                      <a:ea typeface="+mn-ea"/>
                      <a:cs typeface="Segoe UI Light" panose="020B0502040204020203" pitchFamily="34" charset="0"/>
                    </a:defRPr>
                  </a:lvl1pPr>
                  <a:lvl2pPr marL="0" indent="0" algn="l" defTabSz="761970" rtl="0" eaLnBrk="1" latinLnBrk="0" hangingPunct="1">
                    <a:lnSpc>
                      <a:spcPct val="112000"/>
                    </a:lnSpc>
                    <a:spcBef>
                      <a:spcPts val="0"/>
                    </a:spcBef>
                    <a:spcAft>
                      <a:spcPts val="833"/>
                    </a:spcAft>
                    <a:buFont typeface="Arial" panose="020B0604020202020204" pitchFamily="34" charset="0"/>
                    <a:buNone/>
                    <a:defRPr lang="en-US" sz="1667" b="0" kern="1200" dirty="0">
                      <a:solidFill>
                        <a:schemeClr val="bg1"/>
                      </a:solidFill>
                      <a:latin typeface="Segoe UI Light" panose="020B0502040204020203" pitchFamily="34" charset="0"/>
                      <a:ea typeface="+mn-ea"/>
                      <a:cs typeface="Segoe UI Light" panose="020B0502040204020203" pitchFamily="34" charset="0"/>
                    </a:defRPr>
                  </a:lvl2pPr>
                  <a:lvl3pPr marL="0" indent="0" algn="l" defTabSz="761970" rtl="0" eaLnBrk="1" latinLnBrk="0" hangingPunct="1">
                    <a:lnSpc>
                      <a:spcPct val="112000"/>
                    </a:lnSpc>
                    <a:spcBef>
                      <a:spcPts val="0"/>
                    </a:spcBef>
                    <a:spcAft>
                      <a:spcPts val="833"/>
                    </a:spcAft>
                    <a:buFont typeface="Arial" panose="020B0604020202020204" pitchFamily="34" charset="0"/>
                    <a:buNone/>
                    <a:defRPr lang="en-US" sz="1167" b="0" kern="1200" dirty="0">
                      <a:solidFill>
                        <a:schemeClr val="bg1"/>
                      </a:solidFill>
                      <a:latin typeface="Segoe UI Light" panose="020B0502040204020203" pitchFamily="34" charset="0"/>
                      <a:ea typeface="+mn-ea"/>
                      <a:cs typeface="Segoe UI Light" panose="020B0502040204020203" pitchFamily="34" charset="0"/>
                    </a:defRPr>
                  </a:lvl3pPr>
                  <a:lvl4pPr marL="0" indent="0" algn="l" defTabSz="761970" rtl="0" eaLnBrk="1" latinLnBrk="0" hangingPunct="1">
                    <a:lnSpc>
                      <a:spcPct val="112000"/>
                    </a:lnSpc>
                    <a:spcBef>
                      <a:spcPts val="0"/>
                    </a:spcBef>
                    <a:spcAft>
                      <a:spcPts val="833"/>
                    </a:spcAft>
                    <a:buFont typeface="Arial" panose="020B0604020202020204" pitchFamily="34" charset="0"/>
                    <a:buNone/>
                    <a:defRPr lang="en-US" sz="833" kern="1200" dirty="0">
                      <a:solidFill>
                        <a:schemeClr val="bg1"/>
                      </a:solidFill>
                      <a:latin typeface="Segoe UI Light" panose="020B0502040204020203" pitchFamily="34" charset="0"/>
                      <a:ea typeface="+mn-ea"/>
                      <a:cs typeface="Segoe UI Light" panose="020B0502040204020203" pitchFamily="34" charset="0"/>
                    </a:defRPr>
                  </a:lvl4pPr>
                  <a:lvl5pPr marL="0" indent="0" algn="l" defTabSz="761970" rtl="0" eaLnBrk="1" latinLnBrk="0" hangingPunct="1">
                    <a:lnSpc>
                      <a:spcPct val="112000"/>
                    </a:lnSpc>
                    <a:spcBef>
                      <a:spcPts val="0"/>
                    </a:spcBef>
                    <a:spcAft>
                      <a:spcPts val="500"/>
                    </a:spcAft>
                    <a:buFont typeface="Arial" panose="020B0604020202020204" pitchFamily="34" charset="0"/>
                    <a:buNone/>
                    <a:defRPr lang="en-US" sz="833" kern="1200" dirty="0">
                      <a:solidFill>
                        <a:schemeClr val="bg1">
                          <a:lumMod val="65000"/>
                        </a:schemeClr>
                      </a:solidFill>
                      <a:latin typeface="+mn-lt"/>
                      <a:ea typeface="+mn-ea"/>
                      <a:cs typeface="+mn-cs"/>
                    </a:defRPr>
                  </a:lvl5pPr>
                  <a:lvl6pPr marL="0" indent="0" algn="l" defTabSz="761970" rtl="0" eaLnBrk="1" latinLnBrk="0" hangingPunct="1">
                    <a:lnSpc>
                      <a:spcPct val="112000"/>
                    </a:lnSpc>
                    <a:spcBef>
                      <a:spcPts val="0"/>
                    </a:spcBef>
                    <a:spcAft>
                      <a:spcPts val="500"/>
                    </a:spcAft>
                    <a:buFont typeface="Arial" panose="020B0604020202020204" pitchFamily="34" charset="0"/>
                    <a:buNone/>
                    <a:defRPr sz="750" kern="1200" baseline="0">
                      <a:solidFill>
                        <a:schemeClr val="bg1">
                          <a:lumMod val="65000"/>
                        </a:schemeClr>
                      </a:solidFill>
                      <a:latin typeface="Segoe UI" panose="020B0502040204020203" pitchFamily="34" charset="0"/>
                      <a:ea typeface="+mn-ea"/>
                      <a:cs typeface="Segoe UI" panose="020B0502040204020203" pitchFamily="34" charset="0"/>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algn="ctr"/>
                  <a:r>
                    <a:rPr lang="en-US" sz="1650">
                      <a:latin typeface="Segoe UI Light"/>
                      <a:cs typeface="Segoe UI Light"/>
                    </a:rPr>
                    <a:t>Developer in the loop</a:t>
                  </a:r>
                  <a:endParaRPr lang="en-US"/>
                </a:p>
              </p:txBody>
            </p:sp>
          </p:grpSp>
          <p:grpSp>
            <p:nvGrpSpPr>
              <p:cNvPr id="65" name="Group 64">
                <a:extLst>
                  <a:ext uri="{FF2B5EF4-FFF2-40B4-BE49-F238E27FC236}">
                    <a16:creationId xmlns:a16="http://schemas.microsoft.com/office/drawing/2014/main" id="{FEF74623-9A8B-85EC-F0EE-47DC00414F2B}"/>
                  </a:ext>
                </a:extLst>
              </p:cNvPr>
              <p:cNvGrpSpPr/>
              <p:nvPr/>
            </p:nvGrpSpPr>
            <p:grpSpPr>
              <a:xfrm>
                <a:off x="8109680" y="1790095"/>
                <a:ext cx="2213093" cy="2319904"/>
                <a:chOff x="8109680" y="1685523"/>
                <a:chExt cx="2213093" cy="2319904"/>
              </a:xfrm>
            </p:grpSpPr>
            <p:sp>
              <p:nvSpPr>
                <p:cNvPr id="35" name="Content Placeholder 2">
                  <a:extLst>
                    <a:ext uri="{FF2B5EF4-FFF2-40B4-BE49-F238E27FC236}">
                      <a16:creationId xmlns:a16="http://schemas.microsoft.com/office/drawing/2014/main" id="{715B673D-21E8-47AA-7951-1A5FF1EB127E}"/>
                    </a:ext>
                  </a:extLst>
                </p:cNvPr>
                <p:cNvSpPr txBox="1">
                  <a:spLocks/>
                </p:cNvSpPr>
                <p:nvPr/>
              </p:nvSpPr>
              <p:spPr>
                <a:xfrm>
                  <a:off x="8109680" y="2965587"/>
                  <a:ext cx="2101112" cy="605640"/>
                </a:xfrm>
                <a:prstGeom prst="rect">
                  <a:avLst/>
                </a:prstGeom>
              </p:spPr>
              <p:txBody>
                <a:bodyPr vert="horz" lIns="91440" tIns="45720" rIns="91440" bIns="45720" rtlCol="0" anchor="t">
                  <a:noAutofit/>
                </a:bodyPr>
                <a:lstStyle>
                  <a:lvl1pPr marL="0" indent="0" algn="l" defTabSz="761970" rtl="0" eaLnBrk="1" latinLnBrk="0" hangingPunct="1">
                    <a:lnSpc>
                      <a:spcPct val="112000"/>
                    </a:lnSpc>
                    <a:spcBef>
                      <a:spcPts val="0"/>
                    </a:spcBef>
                    <a:spcAft>
                      <a:spcPts val="833"/>
                    </a:spcAft>
                    <a:buFont typeface="Arial" panose="020B0604020202020204" pitchFamily="34" charset="0"/>
                    <a:buNone/>
                    <a:defRPr lang="en-US" sz="1667" b="1" kern="1200" dirty="0">
                      <a:solidFill>
                        <a:schemeClr val="bg1"/>
                      </a:solidFill>
                      <a:latin typeface="Segoe UI Light" panose="020B0502040204020203" pitchFamily="34" charset="0"/>
                      <a:ea typeface="+mn-ea"/>
                      <a:cs typeface="Segoe UI Light" panose="020B0502040204020203" pitchFamily="34" charset="0"/>
                    </a:defRPr>
                  </a:lvl1pPr>
                  <a:lvl2pPr marL="0" indent="0" algn="l" defTabSz="761970" rtl="0" eaLnBrk="1" latinLnBrk="0" hangingPunct="1">
                    <a:lnSpc>
                      <a:spcPct val="112000"/>
                    </a:lnSpc>
                    <a:spcBef>
                      <a:spcPts val="0"/>
                    </a:spcBef>
                    <a:spcAft>
                      <a:spcPts val="833"/>
                    </a:spcAft>
                    <a:buFont typeface="Arial" panose="020B0604020202020204" pitchFamily="34" charset="0"/>
                    <a:buNone/>
                    <a:defRPr lang="en-US" sz="1667" b="0" kern="1200" dirty="0">
                      <a:solidFill>
                        <a:schemeClr val="bg1"/>
                      </a:solidFill>
                      <a:latin typeface="Segoe UI Light" panose="020B0502040204020203" pitchFamily="34" charset="0"/>
                      <a:ea typeface="+mn-ea"/>
                      <a:cs typeface="Segoe UI Light" panose="020B0502040204020203" pitchFamily="34" charset="0"/>
                    </a:defRPr>
                  </a:lvl2pPr>
                  <a:lvl3pPr marL="0" indent="0" algn="l" defTabSz="761970" rtl="0" eaLnBrk="1" latinLnBrk="0" hangingPunct="1">
                    <a:lnSpc>
                      <a:spcPct val="112000"/>
                    </a:lnSpc>
                    <a:spcBef>
                      <a:spcPts val="0"/>
                    </a:spcBef>
                    <a:spcAft>
                      <a:spcPts val="833"/>
                    </a:spcAft>
                    <a:buFont typeface="Arial" panose="020B0604020202020204" pitchFamily="34" charset="0"/>
                    <a:buNone/>
                    <a:defRPr lang="en-US" sz="1167" b="0" kern="1200" dirty="0">
                      <a:solidFill>
                        <a:schemeClr val="bg1"/>
                      </a:solidFill>
                      <a:latin typeface="Segoe UI Light" panose="020B0502040204020203" pitchFamily="34" charset="0"/>
                      <a:ea typeface="+mn-ea"/>
                      <a:cs typeface="Segoe UI Light" panose="020B0502040204020203" pitchFamily="34" charset="0"/>
                    </a:defRPr>
                  </a:lvl3pPr>
                  <a:lvl4pPr marL="0" indent="0" algn="l" defTabSz="761970" rtl="0" eaLnBrk="1" latinLnBrk="0" hangingPunct="1">
                    <a:lnSpc>
                      <a:spcPct val="112000"/>
                    </a:lnSpc>
                    <a:spcBef>
                      <a:spcPts val="0"/>
                    </a:spcBef>
                    <a:spcAft>
                      <a:spcPts val="833"/>
                    </a:spcAft>
                    <a:buFont typeface="Arial" panose="020B0604020202020204" pitchFamily="34" charset="0"/>
                    <a:buNone/>
                    <a:defRPr lang="en-US" sz="833" kern="1200" dirty="0">
                      <a:solidFill>
                        <a:schemeClr val="bg1"/>
                      </a:solidFill>
                      <a:latin typeface="Segoe UI Light" panose="020B0502040204020203" pitchFamily="34" charset="0"/>
                      <a:ea typeface="+mn-ea"/>
                      <a:cs typeface="Segoe UI Light" panose="020B0502040204020203" pitchFamily="34" charset="0"/>
                    </a:defRPr>
                  </a:lvl4pPr>
                  <a:lvl5pPr marL="0" indent="0" algn="l" defTabSz="761970" rtl="0" eaLnBrk="1" latinLnBrk="0" hangingPunct="1">
                    <a:lnSpc>
                      <a:spcPct val="112000"/>
                    </a:lnSpc>
                    <a:spcBef>
                      <a:spcPts val="0"/>
                    </a:spcBef>
                    <a:spcAft>
                      <a:spcPts val="500"/>
                    </a:spcAft>
                    <a:buFont typeface="Arial" panose="020B0604020202020204" pitchFamily="34" charset="0"/>
                    <a:buNone/>
                    <a:defRPr lang="en-US" sz="833" kern="1200" dirty="0">
                      <a:solidFill>
                        <a:schemeClr val="bg1">
                          <a:lumMod val="65000"/>
                        </a:schemeClr>
                      </a:solidFill>
                      <a:latin typeface="+mn-lt"/>
                      <a:ea typeface="+mn-ea"/>
                      <a:cs typeface="+mn-cs"/>
                    </a:defRPr>
                  </a:lvl5pPr>
                  <a:lvl6pPr marL="0" indent="0" algn="l" defTabSz="761970" rtl="0" eaLnBrk="1" latinLnBrk="0" hangingPunct="1">
                    <a:lnSpc>
                      <a:spcPct val="112000"/>
                    </a:lnSpc>
                    <a:spcBef>
                      <a:spcPts val="0"/>
                    </a:spcBef>
                    <a:spcAft>
                      <a:spcPts val="500"/>
                    </a:spcAft>
                    <a:buFont typeface="Arial" panose="020B0604020202020204" pitchFamily="34" charset="0"/>
                    <a:buNone/>
                    <a:defRPr sz="750" kern="1200" baseline="0">
                      <a:solidFill>
                        <a:schemeClr val="bg1">
                          <a:lumMod val="65000"/>
                        </a:schemeClr>
                      </a:solidFill>
                      <a:latin typeface="Segoe UI" panose="020B0502040204020203" pitchFamily="34" charset="0"/>
                      <a:ea typeface="+mn-ea"/>
                      <a:cs typeface="Segoe UI" panose="020B0502040204020203" pitchFamily="34" charset="0"/>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algn="ctr"/>
                  <a:r>
                    <a:rPr lang="en-US" sz="1800" b="0">
                      <a:solidFill>
                        <a:schemeClr val="accent3"/>
                      </a:solidFill>
                      <a:latin typeface="Segoe UI Semibold" panose="020B0702040204020203" pitchFamily="34" charset="0"/>
                      <a:cs typeface="Segoe UI Semibold" panose="020B0702040204020203" pitchFamily="34" charset="0"/>
                    </a:rPr>
                    <a:t>nl2action</a:t>
                  </a:r>
                </a:p>
              </p:txBody>
            </p:sp>
            <p:grpSp>
              <p:nvGrpSpPr>
                <p:cNvPr id="34" name="Group 33">
                  <a:extLst>
                    <a:ext uri="{FF2B5EF4-FFF2-40B4-BE49-F238E27FC236}">
                      <a16:creationId xmlns:a16="http://schemas.microsoft.com/office/drawing/2014/main" id="{039602AD-4715-9309-56DC-DC002C983807}"/>
                    </a:ext>
                  </a:extLst>
                </p:cNvPr>
                <p:cNvGrpSpPr/>
                <p:nvPr/>
              </p:nvGrpSpPr>
              <p:grpSpPr>
                <a:xfrm>
                  <a:off x="8632422" y="1685523"/>
                  <a:ext cx="1058044" cy="1058048"/>
                  <a:chOff x="9749157" y="1540301"/>
                  <a:chExt cx="914400" cy="914400"/>
                </a:xfrm>
              </p:grpSpPr>
              <p:sp>
                <p:nvSpPr>
                  <p:cNvPr id="37" name="Oval 36">
                    <a:extLst>
                      <a:ext uri="{FF2B5EF4-FFF2-40B4-BE49-F238E27FC236}">
                        <a16:creationId xmlns:a16="http://schemas.microsoft.com/office/drawing/2014/main" id="{22D58C00-201E-4451-8F28-A00AAB6E4D52}"/>
                      </a:ext>
                    </a:extLst>
                  </p:cNvPr>
                  <p:cNvSpPr/>
                  <p:nvPr/>
                </p:nvSpPr>
                <p:spPr>
                  <a:xfrm>
                    <a:off x="9749157" y="1540301"/>
                    <a:ext cx="914400" cy="914400"/>
                  </a:xfrm>
                  <a:prstGeom prst="ellipse">
                    <a:avLst/>
                  </a:prstGeom>
                  <a:solidFill>
                    <a:schemeClr val="tx2">
                      <a:lumMod val="7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2CD5A4EE-3125-CA95-8BA8-16933D1E42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885276" y="1672307"/>
                    <a:ext cx="640080" cy="640080"/>
                  </a:xfrm>
                  <a:prstGeom prst="rect">
                    <a:avLst/>
                  </a:prstGeom>
                </p:spPr>
              </p:pic>
            </p:grpSp>
            <p:sp>
              <p:nvSpPr>
                <p:cNvPr id="36" name="Content Placeholder 2">
                  <a:extLst>
                    <a:ext uri="{FF2B5EF4-FFF2-40B4-BE49-F238E27FC236}">
                      <a16:creationId xmlns:a16="http://schemas.microsoft.com/office/drawing/2014/main" id="{87133D4F-5298-F7A7-ACE5-D1C4F2380F8B}"/>
                    </a:ext>
                  </a:extLst>
                </p:cNvPr>
                <p:cNvSpPr txBox="1">
                  <a:spLocks/>
                </p:cNvSpPr>
                <p:nvPr/>
              </p:nvSpPr>
              <p:spPr>
                <a:xfrm>
                  <a:off x="8622546" y="3468778"/>
                  <a:ext cx="1700227" cy="536649"/>
                </a:xfrm>
                <a:prstGeom prst="rect">
                  <a:avLst/>
                </a:prstGeom>
              </p:spPr>
              <p:txBody>
                <a:bodyPr vert="horz" lIns="91440" tIns="45720" rIns="91440" bIns="45720" rtlCol="0" anchor="t">
                  <a:noAutofit/>
                </a:bodyPr>
                <a:lstStyle>
                  <a:lvl1pPr marL="0" indent="0" algn="l" defTabSz="761970" rtl="0" eaLnBrk="1" latinLnBrk="0" hangingPunct="1">
                    <a:lnSpc>
                      <a:spcPct val="112000"/>
                    </a:lnSpc>
                    <a:spcBef>
                      <a:spcPts val="0"/>
                    </a:spcBef>
                    <a:spcAft>
                      <a:spcPts val="833"/>
                    </a:spcAft>
                    <a:buFont typeface="Arial" panose="020B0604020202020204" pitchFamily="34" charset="0"/>
                    <a:buNone/>
                    <a:defRPr lang="en-US" sz="1667" b="1" kern="1200" dirty="0">
                      <a:solidFill>
                        <a:schemeClr val="bg1"/>
                      </a:solidFill>
                      <a:latin typeface="Segoe UI Light" panose="020B0502040204020203" pitchFamily="34" charset="0"/>
                      <a:ea typeface="+mn-ea"/>
                      <a:cs typeface="Segoe UI Light" panose="020B0502040204020203" pitchFamily="34" charset="0"/>
                    </a:defRPr>
                  </a:lvl1pPr>
                  <a:lvl2pPr marL="0" indent="0" algn="l" defTabSz="761970" rtl="0" eaLnBrk="1" latinLnBrk="0" hangingPunct="1">
                    <a:lnSpc>
                      <a:spcPct val="112000"/>
                    </a:lnSpc>
                    <a:spcBef>
                      <a:spcPts val="0"/>
                    </a:spcBef>
                    <a:spcAft>
                      <a:spcPts val="833"/>
                    </a:spcAft>
                    <a:buFont typeface="Arial" panose="020B0604020202020204" pitchFamily="34" charset="0"/>
                    <a:buNone/>
                    <a:defRPr lang="en-US" sz="1667" b="0" kern="1200" dirty="0">
                      <a:solidFill>
                        <a:schemeClr val="bg1"/>
                      </a:solidFill>
                      <a:latin typeface="Segoe UI Light" panose="020B0502040204020203" pitchFamily="34" charset="0"/>
                      <a:ea typeface="+mn-ea"/>
                      <a:cs typeface="Segoe UI Light" panose="020B0502040204020203" pitchFamily="34" charset="0"/>
                    </a:defRPr>
                  </a:lvl2pPr>
                  <a:lvl3pPr marL="0" indent="0" algn="l" defTabSz="761970" rtl="0" eaLnBrk="1" latinLnBrk="0" hangingPunct="1">
                    <a:lnSpc>
                      <a:spcPct val="112000"/>
                    </a:lnSpc>
                    <a:spcBef>
                      <a:spcPts val="0"/>
                    </a:spcBef>
                    <a:spcAft>
                      <a:spcPts val="833"/>
                    </a:spcAft>
                    <a:buFont typeface="Arial" panose="020B0604020202020204" pitchFamily="34" charset="0"/>
                    <a:buNone/>
                    <a:defRPr lang="en-US" sz="1167" b="0" kern="1200" dirty="0">
                      <a:solidFill>
                        <a:schemeClr val="bg1"/>
                      </a:solidFill>
                      <a:latin typeface="Segoe UI Light" panose="020B0502040204020203" pitchFamily="34" charset="0"/>
                      <a:ea typeface="+mn-ea"/>
                      <a:cs typeface="Segoe UI Light" panose="020B0502040204020203" pitchFamily="34" charset="0"/>
                    </a:defRPr>
                  </a:lvl3pPr>
                  <a:lvl4pPr marL="0" indent="0" algn="l" defTabSz="761970" rtl="0" eaLnBrk="1" latinLnBrk="0" hangingPunct="1">
                    <a:lnSpc>
                      <a:spcPct val="112000"/>
                    </a:lnSpc>
                    <a:spcBef>
                      <a:spcPts val="0"/>
                    </a:spcBef>
                    <a:spcAft>
                      <a:spcPts val="833"/>
                    </a:spcAft>
                    <a:buFont typeface="Arial" panose="020B0604020202020204" pitchFamily="34" charset="0"/>
                    <a:buNone/>
                    <a:defRPr lang="en-US" sz="833" kern="1200" dirty="0">
                      <a:solidFill>
                        <a:schemeClr val="bg1"/>
                      </a:solidFill>
                      <a:latin typeface="Segoe UI Light" panose="020B0502040204020203" pitchFamily="34" charset="0"/>
                      <a:ea typeface="+mn-ea"/>
                      <a:cs typeface="Segoe UI Light" panose="020B0502040204020203" pitchFamily="34" charset="0"/>
                    </a:defRPr>
                  </a:lvl4pPr>
                  <a:lvl5pPr marL="0" indent="0" algn="l" defTabSz="761970" rtl="0" eaLnBrk="1" latinLnBrk="0" hangingPunct="1">
                    <a:lnSpc>
                      <a:spcPct val="112000"/>
                    </a:lnSpc>
                    <a:spcBef>
                      <a:spcPts val="0"/>
                    </a:spcBef>
                    <a:spcAft>
                      <a:spcPts val="500"/>
                    </a:spcAft>
                    <a:buFont typeface="Arial" panose="020B0604020202020204" pitchFamily="34" charset="0"/>
                    <a:buNone/>
                    <a:defRPr lang="en-US" sz="833" kern="1200" dirty="0">
                      <a:solidFill>
                        <a:schemeClr val="bg1">
                          <a:lumMod val="65000"/>
                        </a:schemeClr>
                      </a:solidFill>
                      <a:latin typeface="+mn-lt"/>
                      <a:ea typeface="+mn-ea"/>
                      <a:cs typeface="+mn-cs"/>
                    </a:defRPr>
                  </a:lvl5pPr>
                  <a:lvl6pPr marL="0" indent="0" algn="l" defTabSz="761970" rtl="0" eaLnBrk="1" latinLnBrk="0" hangingPunct="1">
                    <a:lnSpc>
                      <a:spcPct val="112000"/>
                    </a:lnSpc>
                    <a:spcBef>
                      <a:spcPts val="0"/>
                    </a:spcBef>
                    <a:spcAft>
                      <a:spcPts val="500"/>
                    </a:spcAft>
                    <a:buFont typeface="Arial" panose="020B0604020202020204" pitchFamily="34" charset="0"/>
                    <a:buNone/>
                    <a:defRPr sz="750" kern="1200" baseline="0">
                      <a:solidFill>
                        <a:schemeClr val="bg1">
                          <a:lumMod val="65000"/>
                        </a:schemeClr>
                      </a:solidFill>
                      <a:latin typeface="Segoe UI" panose="020B0502040204020203" pitchFamily="34" charset="0"/>
                      <a:ea typeface="+mn-ea"/>
                      <a:cs typeface="Segoe UI" panose="020B0502040204020203" pitchFamily="34" charset="0"/>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en-US" sz="1650">
                      <a:latin typeface="Segoe UI Light"/>
                      <a:cs typeface="Segoe UI Light"/>
                    </a:rPr>
                    <a:t>nl2code </a:t>
                  </a:r>
                  <a:endParaRPr lang="en-US"/>
                </a:p>
                <a:p>
                  <a:r>
                    <a:rPr lang="en-US" sz="1650">
                      <a:latin typeface="Segoe UI Light"/>
                      <a:cs typeface="Segoe UI Light"/>
                    </a:rPr>
                    <a:t>+ </a:t>
                  </a:r>
                  <a:r>
                    <a:rPr lang="en-US" sz="1650" err="1">
                      <a:latin typeface="Segoe UI Light"/>
                      <a:cs typeface="Segoe UI Light"/>
                    </a:rPr>
                    <a:t>executeCode</a:t>
                  </a:r>
                  <a:r>
                    <a:rPr lang="en-US" sz="1650">
                      <a:latin typeface="Segoe UI Light"/>
                      <a:cs typeface="Segoe UI Light"/>
                    </a:rPr>
                    <a:t>() </a:t>
                  </a:r>
                </a:p>
                <a:p>
                  <a:r>
                    <a:rPr lang="en-US" sz="1650">
                      <a:latin typeface="Segoe UI Light"/>
                      <a:cs typeface="Segoe UI Light"/>
                    </a:rPr>
                    <a:t>– developer</a:t>
                  </a:r>
                  <a:endParaRPr lang="en-US"/>
                </a:p>
              </p:txBody>
            </p:sp>
          </p:grpSp>
          <p:sp>
            <p:nvSpPr>
              <p:cNvPr id="50" name="Content Placeholder 2">
                <a:extLst>
                  <a:ext uri="{FF2B5EF4-FFF2-40B4-BE49-F238E27FC236}">
                    <a16:creationId xmlns:a16="http://schemas.microsoft.com/office/drawing/2014/main" id="{D43C2DDD-7526-D821-85D0-6F261949CB3D}"/>
                  </a:ext>
                </a:extLst>
              </p:cNvPr>
              <p:cNvSpPr txBox="1">
                <a:spLocks/>
              </p:cNvSpPr>
              <p:nvPr/>
            </p:nvSpPr>
            <p:spPr>
              <a:xfrm>
                <a:off x="9178268" y="3533766"/>
                <a:ext cx="2328248" cy="913462"/>
              </a:xfrm>
              <a:prstGeom prst="rect">
                <a:avLst/>
              </a:prstGeom>
            </p:spPr>
            <p:txBody>
              <a:bodyPr vert="horz" lIns="91440" tIns="45720" rIns="91440" bIns="45720" rtlCol="0" anchor="t">
                <a:noAutofit/>
              </a:bodyPr>
              <a:lstStyle>
                <a:lvl1pPr marL="0" indent="0" algn="l" defTabSz="761970" rtl="0" eaLnBrk="1" latinLnBrk="0" hangingPunct="1">
                  <a:lnSpc>
                    <a:spcPct val="112000"/>
                  </a:lnSpc>
                  <a:spcBef>
                    <a:spcPts val="0"/>
                  </a:spcBef>
                  <a:spcAft>
                    <a:spcPts val="833"/>
                  </a:spcAft>
                  <a:buFont typeface="Arial" panose="020B0604020202020204" pitchFamily="34" charset="0"/>
                  <a:buNone/>
                  <a:defRPr lang="en-US" sz="1667" b="1" kern="1200" dirty="0">
                    <a:solidFill>
                      <a:schemeClr val="bg1"/>
                    </a:solidFill>
                    <a:latin typeface="Segoe UI Light" panose="020B0502040204020203" pitchFamily="34" charset="0"/>
                    <a:ea typeface="+mn-ea"/>
                    <a:cs typeface="Segoe UI Light" panose="020B0502040204020203" pitchFamily="34" charset="0"/>
                  </a:defRPr>
                </a:lvl1pPr>
                <a:lvl2pPr marL="0" indent="0" algn="l" defTabSz="761970" rtl="0" eaLnBrk="1" latinLnBrk="0" hangingPunct="1">
                  <a:lnSpc>
                    <a:spcPct val="112000"/>
                  </a:lnSpc>
                  <a:spcBef>
                    <a:spcPts val="0"/>
                  </a:spcBef>
                  <a:spcAft>
                    <a:spcPts val="833"/>
                  </a:spcAft>
                  <a:buFont typeface="Arial" panose="020B0604020202020204" pitchFamily="34" charset="0"/>
                  <a:buNone/>
                  <a:defRPr lang="en-US" sz="1667" b="0" kern="1200" dirty="0">
                    <a:solidFill>
                      <a:schemeClr val="bg1"/>
                    </a:solidFill>
                    <a:latin typeface="Segoe UI Light" panose="020B0502040204020203" pitchFamily="34" charset="0"/>
                    <a:ea typeface="+mn-ea"/>
                    <a:cs typeface="Segoe UI Light" panose="020B0502040204020203" pitchFamily="34" charset="0"/>
                  </a:defRPr>
                </a:lvl2pPr>
                <a:lvl3pPr marL="0" indent="0" algn="l" defTabSz="761970" rtl="0" eaLnBrk="1" latinLnBrk="0" hangingPunct="1">
                  <a:lnSpc>
                    <a:spcPct val="112000"/>
                  </a:lnSpc>
                  <a:spcBef>
                    <a:spcPts val="0"/>
                  </a:spcBef>
                  <a:spcAft>
                    <a:spcPts val="833"/>
                  </a:spcAft>
                  <a:buFont typeface="Arial" panose="020B0604020202020204" pitchFamily="34" charset="0"/>
                  <a:buNone/>
                  <a:defRPr lang="en-US" sz="1167" b="0" kern="1200" dirty="0">
                    <a:solidFill>
                      <a:schemeClr val="bg1"/>
                    </a:solidFill>
                    <a:latin typeface="Segoe UI Light" panose="020B0502040204020203" pitchFamily="34" charset="0"/>
                    <a:ea typeface="+mn-ea"/>
                    <a:cs typeface="Segoe UI Light" panose="020B0502040204020203" pitchFamily="34" charset="0"/>
                  </a:defRPr>
                </a:lvl3pPr>
                <a:lvl4pPr marL="0" indent="0" algn="l" defTabSz="761970" rtl="0" eaLnBrk="1" latinLnBrk="0" hangingPunct="1">
                  <a:lnSpc>
                    <a:spcPct val="112000"/>
                  </a:lnSpc>
                  <a:spcBef>
                    <a:spcPts val="0"/>
                  </a:spcBef>
                  <a:spcAft>
                    <a:spcPts val="833"/>
                  </a:spcAft>
                  <a:buFont typeface="Arial" panose="020B0604020202020204" pitchFamily="34" charset="0"/>
                  <a:buNone/>
                  <a:defRPr lang="en-US" sz="833" kern="1200" dirty="0">
                    <a:solidFill>
                      <a:schemeClr val="bg1"/>
                    </a:solidFill>
                    <a:latin typeface="Segoe UI Light" panose="020B0502040204020203" pitchFamily="34" charset="0"/>
                    <a:ea typeface="+mn-ea"/>
                    <a:cs typeface="Segoe UI Light" panose="020B0502040204020203" pitchFamily="34" charset="0"/>
                  </a:defRPr>
                </a:lvl4pPr>
                <a:lvl5pPr marL="0" indent="0" algn="l" defTabSz="761970" rtl="0" eaLnBrk="1" latinLnBrk="0" hangingPunct="1">
                  <a:lnSpc>
                    <a:spcPct val="112000"/>
                  </a:lnSpc>
                  <a:spcBef>
                    <a:spcPts val="0"/>
                  </a:spcBef>
                  <a:spcAft>
                    <a:spcPts val="500"/>
                  </a:spcAft>
                  <a:buFont typeface="Arial" panose="020B0604020202020204" pitchFamily="34" charset="0"/>
                  <a:buNone/>
                  <a:defRPr lang="en-US" sz="833" kern="1200" dirty="0">
                    <a:solidFill>
                      <a:schemeClr val="bg1">
                        <a:lumMod val="65000"/>
                      </a:schemeClr>
                    </a:solidFill>
                    <a:latin typeface="+mn-lt"/>
                    <a:ea typeface="+mn-ea"/>
                    <a:cs typeface="+mn-cs"/>
                  </a:defRPr>
                </a:lvl5pPr>
                <a:lvl6pPr marL="0" indent="0" algn="l" defTabSz="761970" rtl="0" eaLnBrk="1" latinLnBrk="0" hangingPunct="1">
                  <a:lnSpc>
                    <a:spcPct val="112000"/>
                  </a:lnSpc>
                  <a:spcBef>
                    <a:spcPts val="0"/>
                  </a:spcBef>
                  <a:spcAft>
                    <a:spcPts val="500"/>
                  </a:spcAft>
                  <a:buFont typeface="Arial" panose="020B0604020202020204" pitchFamily="34" charset="0"/>
                  <a:buNone/>
                  <a:defRPr sz="750" kern="1200" baseline="0">
                    <a:solidFill>
                      <a:schemeClr val="bg1">
                        <a:lumMod val="65000"/>
                      </a:schemeClr>
                    </a:solidFill>
                    <a:latin typeface="Segoe UI" panose="020B0502040204020203" pitchFamily="34" charset="0"/>
                    <a:ea typeface="+mn-ea"/>
                    <a:cs typeface="Segoe UI" panose="020B0502040204020203" pitchFamily="34" charset="0"/>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algn="ctr"/>
                <a:endParaRPr lang="en-US" sz="1650"/>
              </a:p>
            </p:txBody>
          </p:sp>
        </p:grpSp>
        <p:sp>
          <p:nvSpPr>
            <p:cNvPr id="53" name="Left Brace 52">
              <a:extLst>
                <a:ext uri="{FF2B5EF4-FFF2-40B4-BE49-F238E27FC236}">
                  <a16:creationId xmlns:a16="http://schemas.microsoft.com/office/drawing/2014/main" id="{F80016EE-8A26-CCDF-2EFF-2F07FE24EDB3}"/>
                </a:ext>
              </a:extLst>
            </p:cNvPr>
            <p:cNvSpPr/>
            <p:nvPr/>
          </p:nvSpPr>
          <p:spPr>
            <a:xfrm rot="16200000">
              <a:off x="4166303" y="2205828"/>
              <a:ext cx="264424" cy="5150107"/>
            </a:xfrm>
            <a:prstGeom prst="leftBrace">
              <a:avLst/>
            </a:prstGeom>
            <a:noFill/>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Left Brace 54">
              <a:extLst>
                <a:ext uri="{FF2B5EF4-FFF2-40B4-BE49-F238E27FC236}">
                  <a16:creationId xmlns:a16="http://schemas.microsoft.com/office/drawing/2014/main" id="{C4624DCE-BC17-93F5-AF43-5026585E6049}"/>
                </a:ext>
              </a:extLst>
            </p:cNvPr>
            <p:cNvSpPr/>
            <p:nvPr/>
          </p:nvSpPr>
          <p:spPr>
            <a:xfrm rot="16200000">
              <a:off x="9192748" y="3707686"/>
              <a:ext cx="264424" cy="2364105"/>
            </a:xfrm>
            <a:prstGeom prst="leftBrace">
              <a:avLst/>
            </a:prstGeom>
            <a:noFill/>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91B563DC-8C9A-3025-9225-520EAA09FC29}"/>
                </a:ext>
              </a:extLst>
            </p:cNvPr>
            <p:cNvSpPr txBox="1">
              <a:spLocks/>
            </p:cNvSpPr>
            <p:nvPr/>
          </p:nvSpPr>
          <p:spPr>
            <a:xfrm>
              <a:off x="3124496" y="5195467"/>
              <a:ext cx="2328248" cy="355626"/>
            </a:xfrm>
            <a:prstGeom prst="rect">
              <a:avLst/>
            </a:prstGeom>
          </p:spPr>
          <p:txBody>
            <a:bodyPr vert="horz" lIns="91440" tIns="45720" rIns="91440" bIns="45720" rtlCol="0" anchor="t">
              <a:noAutofit/>
            </a:bodyPr>
            <a:lstStyle>
              <a:lvl1pPr marL="0" indent="0" algn="l" defTabSz="761970" rtl="0" eaLnBrk="1" latinLnBrk="0" hangingPunct="1">
                <a:lnSpc>
                  <a:spcPct val="112000"/>
                </a:lnSpc>
                <a:spcBef>
                  <a:spcPts val="0"/>
                </a:spcBef>
                <a:spcAft>
                  <a:spcPts val="833"/>
                </a:spcAft>
                <a:buFont typeface="Arial" panose="020B0604020202020204" pitchFamily="34" charset="0"/>
                <a:buNone/>
                <a:defRPr lang="en-US" sz="1667" b="1" kern="1200" dirty="0">
                  <a:solidFill>
                    <a:schemeClr val="bg1"/>
                  </a:solidFill>
                  <a:latin typeface="Segoe UI Light" panose="020B0502040204020203" pitchFamily="34" charset="0"/>
                  <a:ea typeface="+mn-ea"/>
                  <a:cs typeface="Segoe UI Light" panose="020B0502040204020203" pitchFamily="34" charset="0"/>
                </a:defRPr>
              </a:lvl1pPr>
              <a:lvl2pPr marL="0" indent="0" algn="l" defTabSz="761970" rtl="0" eaLnBrk="1" latinLnBrk="0" hangingPunct="1">
                <a:lnSpc>
                  <a:spcPct val="112000"/>
                </a:lnSpc>
                <a:spcBef>
                  <a:spcPts val="0"/>
                </a:spcBef>
                <a:spcAft>
                  <a:spcPts val="833"/>
                </a:spcAft>
                <a:buFont typeface="Arial" panose="020B0604020202020204" pitchFamily="34" charset="0"/>
                <a:buNone/>
                <a:defRPr lang="en-US" sz="1667" b="0" kern="1200" dirty="0">
                  <a:solidFill>
                    <a:schemeClr val="bg1"/>
                  </a:solidFill>
                  <a:latin typeface="Segoe UI Light" panose="020B0502040204020203" pitchFamily="34" charset="0"/>
                  <a:ea typeface="+mn-ea"/>
                  <a:cs typeface="Segoe UI Light" panose="020B0502040204020203" pitchFamily="34" charset="0"/>
                </a:defRPr>
              </a:lvl2pPr>
              <a:lvl3pPr marL="0" indent="0" algn="l" defTabSz="761970" rtl="0" eaLnBrk="1" latinLnBrk="0" hangingPunct="1">
                <a:lnSpc>
                  <a:spcPct val="112000"/>
                </a:lnSpc>
                <a:spcBef>
                  <a:spcPts val="0"/>
                </a:spcBef>
                <a:spcAft>
                  <a:spcPts val="833"/>
                </a:spcAft>
                <a:buFont typeface="Arial" panose="020B0604020202020204" pitchFamily="34" charset="0"/>
                <a:buNone/>
                <a:defRPr lang="en-US" sz="1167" b="0" kern="1200" dirty="0">
                  <a:solidFill>
                    <a:schemeClr val="bg1"/>
                  </a:solidFill>
                  <a:latin typeface="Segoe UI Light" panose="020B0502040204020203" pitchFamily="34" charset="0"/>
                  <a:ea typeface="+mn-ea"/>
                  <a:cs typeface="Segoe UI Light" panose="020B0502040204020203" pitchFamily="34" charset="0"/>
                </a:defRPr>
              </a:lvl3pPr>
              <a:lvl4pPr marL="0" indent="0" algn="l" defTabSz="761970" rtl="0" eaLnBrk="1" latinLnBrk="0" hangingPunct="1">
                <a:lnSpc>
                  <a:spcPct val="112000"/>
                </a:lnSpc>
                <a:spcBef>
                  <a:spcPts val="0"/>
                </a:spcBef>
                <a:spcAft>
                  <a:spcPts val="833"/>
                </a:spcAft>
                <a:buFont typeface="Arial" panose="020B0604020202020204" pitchFamily="34" charset="0"/>
                <a:buNone/>
                <a:defRPr lang="en-US" sz="833" kern="1200" dirty="0">
                  <a:solidFill>
                    <a:schemeClr val="bg1"/>
                  </a:solidFill>
                  <a:latin typeface="Segoe UI Light" panose="020B0502040204020203" pitchFamily="34" charset="0"/>
                  <a:ea typeface="+mn-ea"/>
                  <a:cs typeface="Segoe UI Light" panose="020B0502040204020203" pitchFamily="34" charset="0"/>
                </a:defRPr>
              </a:lvl4pPr>
              <a:lvl5pPr marL="0" indent="0" algn="l" defTabSz="761970" rtl="0" eaLnBrk="1" latinLnBrk="0" hangingPunct="1">
                <a:lnSpc>
                  <a:spcPct val="112000"/>
                </a:lnSpc>
                <a:spcBef>
                  <a:spcPts val="0"/>
                </a:spcBef>
                <a:spcAft>
                  <a:spcPts val="500"/>
                </a:spcAft>
                <a:buFont typeface="Arial" panose="020B0604020202020204" pitchFamily="34" charset="0"/>
                <a:buNone/>
                <a:defRPr lang="en-US" sz="833" kern="1200" dirty="0">
                  <a:solidFill>
                    <a:schemeClr val="bg1">
                      <a:lumMod val="65000"/>
                    </a:schemeClr>
                  </a:solidFill>
                  <a:latin typeface="+mn-lt"/>
                  <a:ea typeface="+mn-ea"/>
                  <a:cs typeface="+mn-cs"/>
                </a:defRPr>
              </a:lvl5pPr>
              <a:lvl6pPr marL="0" indent="0" algn="l" defTabSz="761970" rtl="0" eaLnBrk="1" latinLnBrk="0" hangingPunct="1">
                <a:lnSpc>
                  <a:spcPct val="112000"/>
                </a:lnSpc>
                <a:spcBef>
                  <a:spcPts val="0"/>
                </a:spcBef>
                <a:spcAft>
                  <a:spcPts val="500"/>
                </a:spcAft>
                <a:buFont typeface="Arial" panose="020B0604020202020204" pitchFamily="34" charset="0"/>
                <a:buNone/>
                <a:defRPr sz="750" kern="1200" baseline="0">
                  <a:solidFill>
                    <a:schemeClr val="bg1">
                      <a:lumMod val="65000"/>
                    </a:schemeClr>
                  </a:solidFill>
                  <a:latin typeface="Segoe UI" panose="020B0502040204020203" pitchFamily="34" charset="0"/>
                  <a:ea typeface="+mn-ea"/>
                  <a:cs typeface="Segoe UI" panose="020B0502040204020203" pitchFamily="34" charset="0"/>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algn="ctr"/>
              <a:r>
                <a:rPr lang="en-US" sz="1600" b="0">
                  <a:latin typeface="Segoe UI" panose="020B0502040204020203" pitchFamily="34" charset="0"/>
                  <a:cs typeface="Segoe UI" panose="020B0502040204020203" pitchFamily="34" charset="0"/>
                </a:rPr>
                <a:t>Implicit Oversight</a:t>
              </a:r>
            </a:p>
          </p:txBody>
        </p:sp>
        <p:sp>
          <p:nvSpPr>
            <p:cNvPr id="56" name="Content Placeholder 2">
              <a:extLst>
                <a:ext uri="{FF2B5EF4-FFF2-40B4-BE49-F238E27FC236}">
                  <a16:creationId xmlns:a16="http://schemas.microsoft.com/office/drawing/2014/main" id="{D1353DF1-D828-E605-4663-58EBE9280989}"/>
                </a:ext>
              </a:extLst>
            </p:cNvPr>
            <p:cNvSpPr txBox="1">
              <a:spLocks/>
            </p:cNvSpPr>
            <p:nvPr/>
          </p:nvSpPr>
          <p:spPr>
            <a:xfrm>
              <a:off x="7526665" y="5185570"/>
              <a:ext cx="3634533" cy="355626"/>
            </a:xfrm>
            <a:prstGeom prst="rect">
              <a:avLst/>
            </a:prstGeom>
          </p:spPr>
          <p:txBody>
            <a:bodyPr vert="horz" lIns="91440" tIns="45720" rIns="91440" bIns="45720" rtlCol="0" anchor="t">
              <a:noAutofit/>
            </a:bodyPr>
            <a:lstStyle>
              <a:lvl1pPr marL="0" indent="0" algn="l" defTabSz="761970" rtl="0" eaLnBrk="1" latinLnBrk="0" hangingPunct="1">
                <a:lnSpc>
                  <a:spcPct val="112000"/>
                </a:lnSpc>
                <a:spcBef>
                  <a:spcPts val="0"/>
                </a:spcBef>
                <a:spcAft>
                  <a:spcPts val="833"/>
                </a:spcAft>
                <a:buFont typeface="Arial" panose="020B0604020202020204" pitchFamily="34" charset="0"/>
                <a:buNone/>
                <a:defRPr lang="en-US" sz="1667" b="1" kern="1200" dirty="0">
                  <a:solidFill>
                    <a:schemeClr val="bg1"/>
                  </a:solidFill>
                  <a:latin typeface="Segoe UI Light" panose="020B0502040204020203" pitchFamily="34" charset="0"/>
                  <a:ea typeface="+mn-ea"/>
                  <a:cs typeface="Segoe UI Light" panose="020B0502040204020203" pitchFamily="34" charset="0"/>
                </a:defRPr>
              </a:lvl1pPr>
              <a:lvl2pPr marL="0" indent="0" algn="l" defTabSz="761970" rtl="0" eaLnBrk="1" latinLnBrk="0" hangingPunct="1">
                <a:lnSpc>
                  <a:spcPct val="112000"/>
                </a:lnSpc>
                <a:spcBef>
                  <a:spcPts val="0"/>
                </a:spcBef>
                <a:spcAft>
                  <a:spcPts val="833"/>
                </a:spcAft>
                <a:buFont typeface="Arial" panose="020B0604020202020204" pitchFamily="34" charset="0"/>
                <a:buNone/>
                <a:defRPr lang="en-US" sz="1667" b="0" kern="1200" dirty="0">
                  <a:solidFill>
                    <a:schemeClr val="bg1"/>
                  </a:solidFill>
                  <a:latin typeface="Segoe UI Light" panose="020B0502040204020203" pitchFamily="34" charset="0"/>
                  <a:ea typeface="+mn-ea"/>
                  <a:cs typeface="Segoe UI Light" panose="020B0502040204020203" pitchFamily="34" charset="0"/>
                </a:defRPr>
              </a:lvl2pPr>
              <a:lvl3pPr marL="0" indent="0" algn="l" defTabSz="761970" rtl="0" eaLnBrk="1" latinLnBrk="0" hangingPunct="1">
                <a:lnSpc>
                  <a:spcPct val="112000"/>
                </a:lnSpc>
                <a:spcBef>
                  <a:spcPts val="0"/>
                </a:spcBef>
                <a:spcAft>
                  <a:spcPts val="833"/>
                </a:spcAft>
                <a:buFont typeface="Arial" panose="020B0604020202020204" pitchFamily="34" charset="0"/>
                <a:buNone/>
                <a:defRPr lang="en-US" sz="1167" b="0" kern="1200" dirty="0">
                  <a:solidFill>
                    <a:schemeClr val="bg1"/>
                  </a:solidFill>
                  <a:latin typeface="Segoe UI Light" panose="020B0502040204020203" pitchFamily="34" charset="0"/>
                  <a:ea typeface="+mn-ea"/>
                  <a:cs typeface="Segoe UI Light" panose="020B0502040204020203" pitchFamily="34" charset="0"/>
                </a:defRPr>
              </a:lvl3pPr>
              <a:lvl4pPr marL="0" indent="0" algn="l" defTabSz="761970" rtl="0" eaLnBrk="1" latinLnBrk="0" hangingPunct="1">
                <a:lnSpc>
                  <a:spcPct val="112000"/>
                </a:lnSpc>
                <a:spcBef>
                  <a:spcPts val="0"/>
                </a:spcBef>
                <a:spcAft>
                  <a:spcPts val="833"/>
                </a:spcAft>
                <a:buFont typeface="Arial" panose="020B0604020202020204" pitchFamily="34" charset="0"/>
                <a:buNone/>
                <a:defRPr lang="en-US" sz="833" kern="1200" dirty="0">
                  <a:solidFill>
                    <a:schemeClr val="bg1"/>
                  </a:solidFill>
                  <a:latin typeface="Segoe UI Light" panose="020B0502040204020203" pitchFamily="34" charset="0"/>
                  <a:ea typeface="+mn-ea"/>
                  <a:cs typeface="Segoe UI Light" panose="020B0502040204020203" pitchFamily="34" charset="0"/>
                </a:defRPr>
              </a:lvl4pPr>
              <a:lvl5pPr marL="0" indent="0" algn="l" defTabSz="761970" rtl="0" eaLnBrk="1" latinLnBrk="0" hangingPunct="1">
                <a:lnSpc>
                  <a:spcPct val="112000"/>
                </a:lnSpc>
                <a:spcBef>
                  <a:spcPts val="0"/>
                </a:spcBef>
                <a:spcAft>
                  <a:spcPts val="500"/>
                </a:spcAft>
                <a:buFont typeface="Arial" panose="020B0604020202020204" pitchFamily="34" charset="0"/>
                <a:buNone/>
                <a:defRPr lang="en-US" sz="833" kern="1200" dirty="0">
                  <a:solidFill>
                    <a:schemeClr val="bg1">
                      <a:lumMod val="65000"/>
                    </a:schemeClr>
                  </a:solidFill>
                  <a:latin typeface="+mn-lt"/>
                  <a:ea typeface="+mn-ea"/>
                  <a:cs typeface="+mn-cs"/>
                </a:defRPr>
              </a:lvl5pPr>
              <a:lvl6pPr marL="0" indent="0" algn="l" defTabSz="761970" rtl="0" eaLnBrk="1" latinLnBrk="0" hangingPunct="1">
                <a:lnSpc>
                  <a:spcPct val="112000"/>
                </a:lnSpc>
                <a:spcBef>
                  <a:spcPts val="0"/>
                </a:spcBef>
                <a:spcAft>
                  <a:spcPts val="500"/>
                </a:spcAft>
                <a:buFont typeface="Arial" panose="020B0604020202020204" pitchFamily="34" charset="0"/>
                <a:buNone/>
                <a:defRPr sz="750" kern="1200" baseline="0">
                  <a:solidFill>
                    <a:schemeClr val="bg1">
                      <a:lumMod val="65000"/>
                    </a:schemeClr>
                  </a:solidFill>
                  <a:latin typeface="Segoe UI" panose="020B0502040204020203" pitchFamily="34" charset="0"/>
                  <a:ea typeface="+mn-ea"/>
                  <a:cs typeface="Segoe UI" panose="020B0502040204020203" pitchFamily="34" charset="0"/>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algn="ctr"/>
              <a:r>
                <a:rPr lang="en-US" sz="1600">
                  <a:latin typeface="Segoe UI Light"/>
                  <a:cs typeface="Segoe UI Light"/>
                </a:rPr>
                <a:t>User In The Loop through SM </a:t>
              </a:r>
              <a:r>
                <a:rPr lang="en-US" sz="1600">
                  <a:latin typeface="Segoe UI Light"/>
                  <a:cs typeface="Segoe UI Light"/>
                  <a:hlinkClick r:id="rId9"/>
                </a:rPr>
                <a:t>Harbor</a:t>
              </a:r>
              <a:r>
                <a:rPr lang="en-US" sz="1600">
                  <a:latin typeface="Segoe UI Light"/>
                  <a:cs typeface="Segoe UI Light"/>
                </a:rPr>
                <a:t> with UX integration</a:t>
              </a:r>
              <a:br>
                <a:rPr lang="en-US" sz="1600" b="0">
                  <a:latin typeface="Segoe UI"/>
                  <a:cs typeface="Segoe UI"/>
                </a:rPr>
              </a:br>
              <a:r>
                <a:rPr lang="en-US" sz="1600" b="0">
                  <a:latin typeface="Segoe UI"/>
                  <a:cs typeface="Segoe UI"/>
                </a:rPr>
                <a:t>(</a:t>
              </a:r>
              <a:r>
                <a:rPr lang="en-US" sz="1600" b="0">
                  <a:latin typeface="Segoe UI"/>
                  <a:cs typeface="Segoe UI"/>
                  <a:hlinkClick r:id="rId10"/>
                </a:rPr>
                <a:t>Using LLMs for Action</a:t>
              </a:r>
              <a:r>
                <a:rPr lang="en-US" sz="1600" b="0">
                  <a:latin typeface="Segoe UI"/>
                  <a:cs typeface="Segoe UI"/>
                </a:rPr>
                <a:t>)</a:t>
              </a:r>
              <a:endParaRPr lang="en-US" sz="1600" b="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408128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F22E633-3686-D505-D0C5-8E9D42A43142}"/>
              </a:ext>
            </a:extLst>
          </p:cNvPr>
          <p:cNvSpPr>
            <a:spLocks noGrp="1"/>
          </p:cNvSpPr>
          <p:nvPr>
            <p:ph type="body" sz="quarter" idx="14"/>
          </p:nvPr>
        </p:nvSpPr>
        <p:spPr>
          <a:xfrm>
            <a:off x="4613279" y="1587500"/>
            <a:ext cx="7115172" cy="4565358"/>
          </a:xfrm>
        </p:spPr>
        <p:txBody>
          <a:bodyPr/>
          <a:lstStyle/>
          <a:p>
            <a:pPr marL="342900" indent="-342900">
              <a:spcAft>
                <a:spcPts val="1200"/>
              </a:spcAft>
              <a:buFont typeface="Arial" panose="020B0604020202020204" pitchFamily="34" charset="0"/>
              <a:buChar char="•"/>
            </a:pPr>
            <a:r>
              <a:rPr lang="en-US" sz="2400">
                <a:cs typeface="Segoe UI Light"/>
              </a:rPr>
              <a:t>What text could a machine write for your users?</a:t>
            </a:r>
          </a:p>
          <a:p>
            <a:pPr marL="342900" indent="-342900">
              <a:spcAft>
                <a:spcPts val="1200"/>
              </a:spcAft>
              <a:buFont typeface="Arial" panose="020B0604020202020204" pitchFamily="34" charset="0"/>
              <a:buChar char="•"/>
            </a:pPr>
            <a:r>
              <a:rPr lang="en-US" sz="2400">
                <a:cs typeface="Segoe UI Light"/>
              </a:rPr>
              <a:t>What actions could a machine do for your users?</a:t>
            </a:r>
          </a:p>
          <a:p>
            <a:pPr marL="342900" indent="-342900">
              <a:spcAft>
                <a:spcPts val="1200"/>
              </a:spcAft>
              <a:buFont typeface="Arial" panose="020B0604020202020204" pitchFamily="34" charset="0"/>
              <a:buChar char="•"/>
            </a:pPr>
            <a:r>
              <a:rPr lang="en-US" sz="2400">
                <a:cs typeface="Segoe UI Light"/>
              </a:rPr>
              <a:t>What other input2output data sets could machines train on to automate those transformations?</a:t>
            </a:r>
          </a:p>
          <a:p>
            <a:pPr marL="342900" indent="-342900">
              <a:spcAft>
                <a:spcPts val="1200"/>
              </a:spcAft>
              <a:buFont typeface="Arial" panose="020B0604020202020204" pitchFamily="34" charset="0"/>
              <a:buChar char="•"/>
            </a:pPr>
            <a:r>
              <a:rPr lang="en-US" sz="2400">
                <a:cs typeface="Segoe UI Light"/>
              </a:rPr>
              <a:t>How do we address the ethical and societal implications? (See </a:t>
            </a:r>
            <a:r>
              <a:rPr lang="en-US" sz="2800">
                <a:hlinkClick r:id="rId3"/>
              </a:rPr>
              <a:t>ethics &amp; society</a:t>
            </a:r>
            <a:r>
              <a:rPr lang="en-US" sz="2800"/>
              <a:t>)</a:t>
            </a:r>
            <a:endParaRPr lang="en-US" sz="2400">
              <a:cs typeface="Segoe UI Light"/>
            </a:endParaRPr>
          </a:p>
        </p:txBody>
      </p:sp>
      <p:sp>
        <p:nvSpPr>
          <p:cNvPr id="3" name="Title 2">
            <a:extLst>
              <a:ext uri="{FF2B5EF4-FFF2-40B4-BE49-F238E27FC236}">
                <a16:creationId xmlns:a16="http://schemas.microsoft.com/office/drawing/2014/main" id="{69BDD488-B4C1-A574-AD08-195FDFB68922}"/>
              </a:ext>
            </a:extLst>
          </p:cNvPr>
          <p:cNvSpPr>
            <a:spLocks noGrp="1"/>
          </p:cNvSpPr>
          <p:nvPr>
            <p:ph type="title"/>
          </p:nvPr>
        </p:nvSpPr>
        <p:spPr/>
        <p:txBody>
          <a:bodyPr/>
          <a:lstStyle/>
          <a:p>
            <a:r>
              <a:rPr lang="en-US" sz="3200"/>
              <a:t>Discussion</a:t>
            </a:r>
            <a:endParaRPr lang="en-US"/>
          </a:p>
        </p:txBody>
      </p:sp>
      <p:pic>
        <p:nvPicPr>
          <p:cNvPr id="13" name="Picture 12" descr="Sphere of mesh and nodes">
            <a:extLst>
              <a:ext uri="{FF2B5EF4-FFF2-40B4-BE49-F238E27FC236}">
                <a16:creationId xmlns:a16="http://schemas.microsoft.com/office/drawing/2014/main" id="{CCD2F635-B4B7-9D65-929F-0322BA2308F1}"/>
              </a:ext>
            </a:extLst>
          </p:cNvPr>
          <p:cNvPicPr>
            <a:picLocks noChangeAspect="1"/>
          </p:cNvPicPr>
          <p:nvPr/>
        </p:nvPicPr>
        <p:blipFill rotWithShape="1">
          <a:blip r:embed="rId4"/>
          <a:srcRect l="44394" r="9674" b="4"/>
          <a:stretch/>
        </p:blipFill>
        <p:spPr>
          <a:xfrm>
            <a:off x="0" y="0"/>
            <a:ext cx="4200146" cy="6857990"/>
          </a:xfrm>
          <a:prstGeom prst="rect">
            <a:avLst/>
          </a:prstGeom>
        </p:spPr>
      </p:pic>
      <p:pic>
        <p:nvPicPr>
          <p:cNvPr id="2" name="Picture 1" descr="Wood human figure">
            <a:extLst>
              <a:ext uri="{FF2B5EF4-FFF2-40B4-BE49-F238E27FC236}">
                <a16:creationId xmlns:a16="http://schemas.microsoft.com/office/drawing/2014/main" id="{61DBCA70-0D1B-97FE-723B-433FAB1B1F01}"/>
              </a:ext>
            </a:extLst>
          </p:cNvPr>
          <p:cNvPicPr>
            <a:picLocks noChangeAspect="1"/>
          </p:cNvPicPr>
          <p:nvPr/>
        </p:nvPicPr>
        <p:blipFill rotWithShape="1">
          <a:blip r:embed="rId5"/>
          <a:srcRect l="4331" r="54849" b="-3"/>
          <a:stretch/>
        </p:blipFill>
        <p:spPr>
          <a:xfrm>
            <a:off x="1" y="28232"/>
            <a:ext cx="4200146" cy="6857990"/>
          </a:xfrm>
          <a:prstGeom prst="rect">
            <a:avLst/>
          </a:prstGeom>
        </p:spPr>
      </p:pic>
    </p:spTree>
    <p:extLst>
      <p:ext uri="{BB962C8B-B14F-4D97-AF65-F5344CB8AC3E}">
        <p14:creationId xmlns:p14="http://schemas.microsoft.com/office/powerpoint/2010/main" val="2672225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7BA8E0-A259-D6ED-B86B-25244259C326}"/>
              </a:ext>
            </a:extLst>
          </p:cNvPr>
          <p:cNvSpPr>
            <a:spLocks noGrp="1"/>
          </p:cNvSpPr>
          <p:nvPr>
            <p:ph type="title"/>
          </p:nvPr>
        </p:nvSpPr>
        <p:spPr/>
        <p:txBody>
          <a:bodyPr>
            <a:noAutofit/>
          </a:bodyPr>
          <a:lstStyle/>
          <a:p>
            <a:r>
              <a:rPr kumimoji="0" lang="en-US" sz="2800" b="0" i="0" u="none" strike="noStrike" kern="1200" cap="none" spc="0" normalizeH="0" baseline="0" noProof="0">
                <a:ln>
                  <a:noFill/>
                </a:ln>
                <a:effectLst/>
                <a:uLnTx/>
                <a:uFillTx/>
                <a:ea typeface="Calibri"/>
                <a:cs typeface="Calibri"/>
              </a:rPr>
              <a:t>MAGE: LLM-like Foundation Model for Actions (actions2action)</a:t>
            </a:r>
            <a:endParaRPr lang="en-US" sz="2800"/>
          </a:p>
        </p:txBody>
      </p:sp>
      <p:grpSp>
        <p:nvGrpSpPr>
          <p:cNvPr id="79" name="Group 78">
            <a:extLst>
              <a:ext uri="{FF2B5EF4-FFF2-40B4-BE49-F238E27FC236}">
                <a16:creationId xmlns:a16="http://schemas.microsoft.com/office/drawing/2014/main" id="{9F1A97FA-1254-7B6C-8123-68F29FE878BC}"/>
              </a:ext>
            </a:extLst>
          </p:cNvPr>
          <p:cNvGrpSpPr/>
          <p:nvPr/>
        </p:nvGrpSpPr>
        <p:grpSpPr>
          <a:xfrm>
            <a:off x="5818370" y="1465982"/>
            <a:ext cx="1196587" cy="42862"/>
            <a:chOff x="5861132" y="1976662"/>
            <a:chExt cx="1196587" cy="42862"/>
          </a:xfrm>
        </p:grpSpPr>
        <p:sp>
          <p:nvSpPr>
            <p:cNvPr id="28" name="Freeform: Shape 27">
              <a:extLst>
                <a:ext uri="{FF2B5EF4-FFF2-40B4-BE49-F238E27FC236}">
                  <a16:creationId xmlns:a16="http://schemas.microsoft.com/office/drawing/2014/main" id="{16E8DDC6-B5DA-C201-CF5C-267B4CEA9A11}"/>
                </a:ext>
              </a:extLst>
            </p:cNvPr>
            <p:cNvSpPr/>
            <p:nvPr/>
          </p:nvSpPr>
          <p:spPr>
            <a:xfrm>
              <a:off x="6022209" y="1998094"/>
              <a:ext cx="840219" cy="9525"/>
            </a:xfrm>
            <a:custGeom>
              <a:avLst/>
              <a:gdLst>
                <a:gd name="connsiteX0" fmla="*/ 0 w 840219"/>
                <a:gd name="connsiteY0" fmla="*/ 0 h 9525"/>
                <a:gd name="connsiteX1" fmla="*/ 840220 w 840219"/>
                <a:gd name="connsiteY1" fmla="*/ 0 h 9525"/>
              </a:gdLst>
              <a:ahLst/>
              <a:cxnLst>
                <a:cxn ang="0">
                  <a:pos x="connsiteX0" y="connsiteY0"/>
                </a:cxn>
                <a:cxn ang="0">
                  <a:pos x="connsiteX1" y="connsiteY1"/>
                </a:cxn>
              </a:cxnLst>
              <a:rect l="l" t="t" r="r" b="b"/>
              <a:pathLst>
                <a:path w="840219" h="9525">
                  <a:moveTo>
                    <a:pt x="0" y="0"/>
                  </a:moveTo>
                  <a:lnTo>
                    <a:pt x="840220" y="0"/>
                  </a:lnTo>
                </a:path>
              </a:pathLst>
            </a:custGeom>
            <a:solidFill>
              <a:schemeClr val="bg2"/>
            </a:solidFill>
            <a:ln w="3175" cap="rnd">
              <a:solidFill>
                <a:schemeClr val="bg2"/>
              </a:solidFill>
              <a:prstDash val="dashDot"/>
              <a:round/>
            </a:ln>
          </p:spPr>
          <p:txBody>
            <a:bodyPr rtlCol="0" anchor="ctr"/>
            <a:lstStyle/>
            <a:p>
              <a:endParaRPr lang="en-US"/>
            </a:p>
          </p:txBody>
        </p:sp>
        <p:sp>
          <p:nvSpPr>
            <p:cNvPr id="29" name="Freeform: Shape 28">
              <a:extLst>
                <a:ext uri="{FF2B5EF4-FFF2-40B4-BE49-F238E27FC236}">
                  <a16:creationId xmlns:a16="http://schemas.microsoft.com/office/drawing/2014/main" id="{E9498BA8-97E1-04EB-6A7C-EA8750BFEBCE}"/>
                </a:ext>
              </a:extLst>
            </p:cNvPr>
            <p:cNvSpPr/>
            <p:nvPr/>
          </p:nvSpPr>
          <p:spPr>
            <a:xfrm>
              <a:off x="7014857" y="1976662"/>
              <a:ext cx="42862" cy="42862"/>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solidFill>
              <a:schemeClr val="bg2"/>
            </a:solidFill>
            <a:ln w="3175" cap="rnd">
              <a:solidFill>
                <a:schemeClr val="bg2"/>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E3195DEE-E073-2F3D-D932-0C2438EE7EB4}"/>
                </a:ext>
              </a:extLst>
            </p:cNvPr>
            <p:cNvSpPr/>
            <p:nvPr/>
          </p:nvSpPr>
          <p:spPr>
            <a:xfrm>
              <a:off x="6874678" y="1998094"/>
              <a:ext cx="148751" cy="9525"/>
            </a:xfrm>
            <a:custGeom>
              <a:avLst/>
              <a:gdLst>
                <a:gd name="connsiteX0" fmla="*/ 0 w 148751"/>
                <a:gd name="connsiteY0" fmla="*/ 0 h 9525"/>
                <a:gd name="connsiteX1" fmla="*/ 148751 w 148751"/>
                <a:gd name="connsiteY1" fmla="*/ 0 h 9525"/>
              </a:gdLst>
              <a:ahLst/>
              <a:cxnLst>
                <a:cxn ang="0">
                  <a:pos x="connsiteX0" y="connsiteY0"/>
                </a:cxn>
                <a:cxn ang="0">
                  <a:pos x="connsiteX1" y="connsiteY1"/>
                </a:cxn>
              </a:cxnLst>
              <a:rect l="l" t="t" r="r" b="b"/>
              <a:pathLst>
                <a:path w="148751" h="9525">
                  <a:moveTo>
                    <a:pt x="0" y="0"/>
                  </a:moveTo>
                  <a:lnTo>
                    <a:pt x="148751" y="0"/>
                  </a:lnTo>
                </a:path>
              </a:pathLst>
            </a:custGeom>
            <a:solidFill>
              <a:schemeClr val="bg2"/>
            </a:solidFill>
            <a:ln w="3175" cap="rnd">
              <a:solidFill>
                <a:schemeClr val="bg2"/>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3292BD1C-44BB-F07B-64B4-4CD64B58B971}"/>
                </a:ext>
              </a:extLst>
            </p:cNvPr>
            <p:cNvSpPr/>
            <p:nvPr/>
          </p:nvSpPr>
          <p:spPr>
            <a:xfrm>
              <a:off x="5861132" y="1976662"/>
              <a:ext cx="42862" cy="42862"/>
            </a:xfrm>
            <a:custGeom>
              <a:avLst/>
              <a:gdLst>
                <a:gd name="connsiteX0" fmla="*/ 42862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2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2" y="21431"/>
                  </a:moveTo>
                  <a:cubicBezTo>
                    <a:pt x="42862" y="33267"/>
                    <a:pt x="33267" y="42862"/>
                    <a:pt x="21431" y="42862"/>
                  </a:cubicBezTo>
                  <a:cubicBezTo>
                    <a:pt x="9595" y="42862"/>
                    <a:pt x="0" y="33267"/>
                    <a:pt x="0" y="21431"/>
                  </a:cubicBezTo>
                  <a:cubicBezTo>
                    <a:pt x="0" y="9595"/>
                    <a:pt x="9595" y="0"/>
                    <a:pt x="21431" y="0"/>
                  </a:cubicBezTo>
                  <a:cubicBezTo>
                    <a:pt x="33267" y="0"/>
                    <a:pt x="42862" y="9595"/>
                    <a:pt x="42862" y="21431"/>
                  </a:cubicBezTo>
                  <a:close/>
                </a:path>
              </a:pathLst>
            </a:custGeom>
            <a:solidFill>
              <a:schemeClr val="bg2"/>
            </a:solidFill>
            <a:ln w="3175" cap="rnd">
              <a:solidFill>
                <a:schemeClr val="bg2"/>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38E8F64E-B496-024A-E303-32C2F756306E}"/>
                </a:ext>
              </a:extLst>
            </p:cNvPr>
            <p:cNvSpPr/>
            <p:nvPr/>
          </p:nvSpPr>
          <p:spPr>
            <a:xfrm>
              <a:off x="5895422" y="1998094"/>
              <a:ext cx="139036" cy="9525"/>
            </a:xfrm>
            <a:custGeom>
              <a:avLst/>
              <a:gdLst>
                <a:gd name="connsiteX0" fmla="*/ 0 w 139036"/>
                <a:gd name="connsiteY0" fmla="*/ 0 h 9525"/>
                <a:gd name="connsiteX1" fmla="*/ 139036 w 139036"/>
                <a:gd name="connsiteY1" fmla="*/ 0 h 9525"/>
              </a:gdLst>
              <a:ahLst/>
              <a:cxnLst>
                <a:cxn ang="0">
                  <a:pos x="connsiteX0" y="connsiteY0"/>
                </a:cxn>
                <a:cxn ang="0">
                  <a:pos x="connsiteX1" y="connsiteY1"/>
                </a:cxn>
              </a:cxnLst>
              <a:rect l="l" t="t" r="r" b="b"/>
              <a:pathLst>
                <a:path w="139036" h="9525">
                  <a:moveTo>
                    <a:pt x="0" y="0"/>
                  </a:moveTo>
                  <a:lnTo>
                    <a:pt x="139036" y="0"/>
                  </a:lnTo>
                </a:path>
              </a:pathLst>
            </a:custGeom>
            <a:solidFill>
              <a:schemeClr val="bg2"/>
            </a:solidFill>
            <a:ln w="3175" cap="rnd">
              <a:solidFill>
                <a:schemeClr val="bg2"/>
              </a:solidFill>
              <a:prstDash val="solid"/>
              <a:round/>
            </a:ln>
          </p:spPr>
          <p:txBody>
            <a:bodyPr rtlCol="0" anchor="ctr"/>
            <a:lstStyle/>
            <a:p>
              <a:endParaRPr lang="en-US"/>
            </a:p>
          </p:txBody>
        </p:sp>
      </p:grpSp>
      <p:grpSp>
        <p:nvGrpSpPr>
          <p:cNvPr id="80" name="Group 79">
            <a:extLst>
              <a:ext uri="{FF2B5EF4-FFF2-40B4-BE49-F238E27FC236}">
                <a16:creationId xmlns:a16="http://schemas.microsoft.com/office/drawing/2014/main" id="{B7590C8D-1B25-00BB-16DB-D7E21EF9CC63}"/>
              </a:ext>
            </a:extLst>
          </p:cNvPr>
          <p:cNvGrpSpPr/>
          <p:nvPr/>
        </p:nvGrpSpPr>
        <p:grpSpPr>
          <a:xfrm>
            <a:off x="3957966" y="1483912"/>
            <a:ext cx="117881" cy="42862"/>
            <a:chOff x="4000728" y="1976662"/>
            <a:chExt cx="117881" cy="42862"/>
          </a:xfrm>
        </p:grpSpPr>
        <p:sp>
          <p:nvSpPr>
            <p:cNvPr id="33" name="Freeform: Shape 32">
              <a:extLst>
                <a:ext uri="{FF2B5EF4-FFF2-40B4-BE49-F238E27FC236}">
                  <a16:creationId xmlns:a16="http://schemas.microsoft.com/office/drawing/2014/main" id="{9EE56656-A3DA-BDA1-B262-5F7F72E1E1AD}"/>
                </a:ext>
              </a:extLst>
            </p:cNvPr>
            <p:cNvSpPr/>
            <p:nvPr/>
          </p:nvSpPr>
          <p:spPr>
            <a:xfrm>
              <a:off x="4000728" y="1976662"/>
              <a:ext cx="42862" cy="42862"/>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8" y="42862"/>
                    <a:pt x="21431" y="42862"/>
                  </a:cubicBezTo>
                  <a:cubicBezTo>
                    <a:pt x="9595" y="42862"/>
                    <a:pt x="0" y="33267"/>
                    <a:pt x="0" y="21431"/>
                  </a:cubicBezTo>
                  <a:cubicBezTo>
                    <a:pt x="0" y="9595"/>
                    <a:pt x="9595" y="0"/>
                    <a:pt x="21431" y="0"/>
                  </a:cubicBezTo>
                  <a:cubicBezTo>
                    <a:pt x="33268" y="0"/>
                    <a:pt x="42863" y="9595"/>
                    <a:pt x="42863" y="21431"/>
                  </a:cubicBezTo>
                  <a:close/>
                </a:path>
              </a:pathLst>
            </a:custGeom>
            <a:solidFill>
              <a:schemeClr val="bg2"/>
            </a:solidFill>
            <a:ln w="3175" cap="rnd">
              <a:solidFill>
                <a:schemeClr val="bg2"/>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61AA7AA7-6819-5113-2185-2A682F496B68}"/>
                </a:ext>
              </a:extLst>
            </p:cNvPr>
            <p:cNvSpPr/>
            <p:nvPr/>
          </p:nvSpPr>
          <p:spPr>
            <a:xfrm>
              <a:off x="4075747" y="1976662"/>
              <a:ext cx="42862" cy="42862"/>
            </a:xfrm>
            <a:custGeom>
              <a:avLst/>
              <a:gdLst>
                <a:gd name="connsiteX0" fmla="*/ 42862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2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2" y="21431"/>
                  </a:moveTo>
                  <a:cubicBezTo>
                    <a:pt x="42862" y="33267"/>
                    <a:pt x="33267" y="42862"/>
                    <a:pt x="21431" y="42862"/>
                  </a:cubicBezTo>
                  <a:cubicBezTo>
                    <a:pt x="9595" y="42862"/>
                    <a:pt x="0" y="33267"/>
                    <a:pt x="0" y="21431"/>
                  </a:cubicBezTo>
                  <a:cubicBezTo>
                    <a:pt x="0" y="9595"/>
                    <a:pt x="9595" y="0"/>
                    <a:pt x="21431" y="0"/>
                  </a:cubicBezTo>
                  <a:cubicBezTo>
                    <a:pt x="33267" y="0"/>
                    <a:pt x="42862" y="9595"/>
                    <a:pt x="42862" y="21431"/>
                  </a:cubicBezTo>
                  <a:close/>
                </a:path>
              </a:pathLst>
            </a:custGeom>
            <a:solidFill>
              <a:schemeClr val="bg2"/>
            </a:solidFill>
            <a:ln w="3175" cap="rnd">
              <a:solidFill>
                <a:schemeClr val="bg2"/>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16D51C14-8CED-926B-8A2D-A1DE2428BF85}"/>
                </a:ext>
              </a:extLst>
            </p:cNvPr>
            <p:cNvSpPr/>
            <p:nvPr/>
          </p:nvSpPr>
          <p:spPr>
            <a:xfrm>
              <a:off x="4035018" y="1998094"/>
              <a:ext cx="49301" cy="9525"/>
            </a:xfrm>
            <a:custGeom>
              <a:avLst/>
              <a:gdLst>
                <a:gd name="connsiteX0" fmla="*/ 0 w 49301"/>
                <a:gd name="connsiteY0" fmla="*/ 0 h 9525"/>
                <a:gd name="connsiteX1" fmla="*/ 49301 w 49301"/>
                <a:gd name="connsiteY1" fmla="*/ 0 h 9525"/>
              </a:gdLst>
              <a:ahLst/>
              <a:cxnLst>
                <a:cxn ang="0">
                  <a:pos x="connsiteX0" y="connsiteY0"/>
                </a:cxn>
                <a:cxn ang="0">
                  <a:pos x="connsiteX1" y="connsiteY1"/>
                </a:cxn>
              </a:cxnLst>
              <a:rect l="l" t="t" r="r" b="b"/>
              <a:pathLst>
                <a:path w="49301" h="9525">
                  <a:moveTo>
                    <a:pt x="0" y="0"/>
                  </a:moveTo>
                  <a:lnTo>
                    <a:pt x="49301" y="0"/>
                  </a:lnTo>
                </a:path>
              </a:pathLst>
            </a:custGeom>
            <a:solidFill>
              <a:schemeClr val="bg2"/>
            </a:solidFill>
            <a:ln w="3175" cap="rnd">
              <a:solidFill>
                <a:schemeClr val="bg2"/>
              </a:solidFill>
              <a:prstDash val="solid"/>
              <a:round/>
            </a:ln>
          </p:spPr>
          <p:txBody>
            <a:bodyPr rtlCol="0" anchor="ctr"/>
            <a:lstStyle/>
            <a:p>
              <a:endParaRPr lang="en-US"/>
            </a:p>
          </p:txBody>
        </p:sp>
      </p:grpSp>
      <p:grpSp>
        <p:nvGrpSpPr>
          <p:cNvPr id="135" name="Group 134">
            <a:extLst>
              <a:ext uri="{FF2B5EF4-FFF2-40B4-BE49-F238E27FC236}">
                <a16:creationId xmlns:a16="http://schemas.microsoft.com/office/drawing/2014/main" id="{2B3E508A-ADE4-03CB-72FE-1AE7A55E4A91}"/>
              </a:ext>
            </a:extLst>
          </p:cNvPr>
          <p:cNvGrpSpPr/>
          <p:nvPr/>
        </p:nvGrpSpPr>
        <p:grpSpPr>
          <a:xfrm>
            <a:off x="3639592" y="1237967"/>
            <a:ext cx="763600" cy="121872"/>
            <a:chOff x="3682354" y="1775542"/>
            <a:chExt cx="763600" cy="121872"/>
          </a:xfrm>
        </p:grpSpPr>
        <p:sp>
          <p:nvSpPr>
            <p:cNvPr id="36" name="Freeform: Shape 35">
              <a:extLst>
                <a:ext uri="{FF2B5EF4-FFF2-40B4-BE49-F238E27FC236}">
                  <a16:creationId xmlns:a16="http://schemas.microsoft.com/office/drawing/2014/main" id="{A58EBE6B-44CA-29AD-28C9-7A2D59BBC0B2}"/>
                </a:ext>
              </a:extLst>
            </p:cNvPr>
            <p:cNvSpPr/>
            <p:nvPr/>
          </p:nvSpPr>
          <p:spPr>
            <a:xfrm>
              <a:off x="3682354" y="1786162"/>
              <a:ext cx="77228" cy="111252"/>
            </a:xfrm>
            <a:custGeom>
              <a:avLst/>
              <a:gdLst>
                <a:gd name="connsiteX0" fmla="*/ 38700 w 77228"/>
                <a:gd name="connsiteY0" fmla="*/ 111252 h 111252"/>
                <a:gd name="connsiteX1" fmla="*/ 16021 w 77228"/>
                <a:gd name="connsiteY1" fmla="*/ 105889 h 111252"/>
                <a:gd name="connsiteX2" fmla="*/ 0 w 77228"/>
                <a:gd name="connsiteY2" fmla="*/ 90640 h 111252"/>
                <a:gd name="connsiteX3" fmla="*/ 12335 w 77228"/>
                <a:gd name="connsiteY3" fmla="*/ 83258 h 111252"/>
                <a:gd name="connsiteX4" fmla="*/ 23489 w 77228"/>
                <a:gd name="connsiteY4" fmla="*/ 95002 h 111252"/>
                <a:gd name="connsiteX5" fmla="*/ 39062 w 77228"/>
                <a:gd name="connsiteY5" fmla="*/ 98555 h 111252"/>
                <a:gd name="connsiteX6" fmla="*/ 56026 w 77228"/>
                <a:gd name="connsiteY6" fmla="*/ 92478 h 111252"/>
                <a:gd name="connsiteX7" fmla="*/ 62103 w 77228"/>
                <a:gd name="connsiteY7" fmla="*/ 75876 h 111252"/>
                <a:gd name="connsiteX8" fmla="*/ 56436 w 77228"/>
                <a:gd name="connsiteY8" fmla="*/ 58550 h 111252"/>
                <a:gd name="connsiteX9" fmla="*/ 39872 w 77228"/>
                <a:gd name="connsiteY9" fmla="*/ 52568 h 111252"/>
                <a:gd name="connsiteX10" fmla="*/ 16564 w 77228"/>
                <a:gd name="connsiteY10" fmla="*/ 62646 h 111252"/>
                <a:gd name="connsiteX11" fmla="*/ 5039 w 77228"/>
                <a:gd name="connsiteY11" fmla="*/ 58503 h 111252"/>
                <a:gd name="connsiteX12" fmla="*/ 10354 w 77228"/>
                <a:gd name="connsiteY12" fmla="*/ 0 h 111252"/>
                <a:gd name="connsiteX13" fmla="*/ 72180 w 77228"/>
                <a:gd name="connsiteY13" fmla="*/ 0 h 111252"/>
                <a:gd name="connsiteX14" fmla="*/ 72180 w 77228"/>
                <a:gd name="connsiteY14" fmla="*/ 13411 h 111252"/>
                <a:gd name="connsiteX15" fmla="*/ 22955 w 77228"/>
                <a:gd name="connsiteY15" fmla="*/ 13411 h 111252"/>
                <a:gd name="connsiteX16" fmla="*/ 19079 w 77228"/>
                <a:gd name="connsiteY16" fmla="*/ 45720 h 111252"/>
                <a:gd name="connsiteX17" fmla="*/ 18726 w 77228"/>
                <a:gd name="connsiteY17" fmla="*/ 47434 h 111252"/>
                <a:gd name="connsiteX18" fmla="*/ 19260 w 77228"/>
                <a:gd name="connsiteY18" fmla="*/ 47616 h 111252"/>
                <a:gd name="connsiteX19" fmla="*/ 30013 w 77228"/>
                <a:gd name="connsiteY19" fmla="*/ 41672 h 111252"/>
                <a:gd name="connsiteX20" fmla="*/ 43387 w 77228"/>
                <a:gd name="connsiteY20" fmla="*/ 39691 h 111252"/>
                <a:gd name="connsiteX21" fmla="*/ 61065 w 77228"/>
                <a:gd name="connsiteY21" fmla="*/ 44015 h 111252"/>
                <a:gd name="connsiteX22" fmla="*/ 72990 w 77228"/>
                <a:gd name="connsiteY22" fmla="*/ 56169 h 111252"/>
                <a:gd name="connsiteX23" fmla="*/ 77229 w 77228"/>
                <a:gd name="connsiteY23" fmla="*/ 74343 h 111252"/>
                <a:gd name="connsiteX24" fmla="*/ 72676 w 77228"/>
                <a:gd name="connsiteY24" fmla="*/ 93926 h 111252"/>
                <a:gd name="connsiteX25" fmla="*/ 59446 w 77228"/>
                <a:gd name="connsiteY25" fmla="*/ 106747 h 111252"/>
                <a:gd name="connsiteX26" fmla="*/ 38700 w 77228"/>
                <a:gd name="connsiteY26" fmla="*/ 111252 h 11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228" h="111252">
                  <a:moveTo>
                    <a:pt x="38700" y="111252"/>
                  </a:moveTo>
                  <a:cubicBezTo>
                    <a:pt x="30061" y="111252"/>
                    <a:pt x="22498" y="109461"/>
                    <a:pt x="16021" y="105889"/>
                  </a:cubicBezTo>
                  <a:cubicBezTo>
                    <a:pt x="9544" y="102318"/>
                    <a:pt x="4201" y="97241"/>
                    <a:pt x="0" y="90640"/>
                  </a:cubicBezTo>
                  <a:lnTo>
                    <a:pt x="12335" y="83258"/>
                  </a:lnTo>
                  <a:cubicBezTo>
                    <a:pt x="15631" y="88716"/>
                    <a:pt x="19355" y="92631"/>
                    <a:pt x="23489" y="95002"/>
                  </a:cubicBezTo>
                  <a:cubicBezTo>
                    <a:pt x="27632" y="97374"/>
                    <a:pt x="32823" y="98555"/>
                    <a:pt x="39062" y="98555"/>
                  </a:cubicBezTo>
                  <a:cubicBezTo>
                    <a:pt x="46320" y="98555"/>
                    <a:pt x="51978" y="96536"/>
                    <a:pt x="56026" y="92478"/>
                  </a:cubicBezTo>
                  <a:cubicBezTo>
                    <a:pt x="60074" y="88430"/>
                    <a:pt x="62103" y="82896"/>
                    <a:pt x="62103" y="75876"/>
                  </a:cubicBezTo>
                  <a:cubicBezTo>
                    <a:pt x="62103" y="68313"/>
                    <a:pt x="60217" y="62541"/>
                    <a:pt x="56436" y="58550"/>
                  </a:cubicBezTo>
                  <a:cubicBezTo>
                    <a:pt x="52654" y="54559"/>
                    <a:pt x="47130" y="52568"/>
                    <a:pt x="39872" y="52568"/>
                  </a:cubicBezTo>
                  <a:cubicBezTo>
                    <a:pt x="30032" y="52568"/>
                    <a:pt x="22260" y="55921"/>
                    <a:pt x="16564" y="62646"/>
                  </a:cubicBezTo>
                  <a:lnTo>
                    <a:pt x="5039" y="58503"/>
                  </a:lnTo>
                  <a:lnTo>
                    <a:pt x="10354" y="0"/>
                  </a:lnTo>
                  <a:lnTo>
                    <a:pt x="72180" y="0"/>
                  </a:lnTo>
                  <a:lnTo>
                    <a:pt x="72180" y="13411"/>
                  </a:lnTo>
                  <a:lnTo>
                    <a:pt x="22955" y="13411"/>
                  </a:lnTo>
                  <a:lnTo>
                    <a:pt x="19079" y="45720"/>
                  </a:lnTo>
                  <a:lnTo>
                    <a:pt x="18726" y="47434"/>
                  </a:lnTo>
                  <a:lnTo>
                    <a:pt x="19260" y="47616"/>
                  </a:lnTo>
                  <a:cubicBezTo>
                    <a:pt x="22622" y="44977"/>
                    <a:pt x="26203" y="42996"/>
                    <a:pt x="30013" y="41672"/>
                  </a:cubicBezTo>
                  <a:cubicBezTo>
                    <a:pt x="33823" y="40357"/>
                    <a:pt x="38281" y="39691"/>
                    <a:pt x="43387" y="39691"/>
                  </a:cubicBezTo>
                  <a:cubicBezTo>
                    <a:pt x="50044" y="39691"/>
                    <a:pt x="55940" y="41138"/>
                    <a:pt x="61065" y="44015"/>
                  </a:cubicBezTo>
                  <a:cubicBezTo>
                    <a:pt x="66199" y="46892"/>
                    <a:pt x="70171" y="50940"/>
                    <a:pt x="72990" y="56169"/>
                  </a:cubicBezTo>
                  <a:cubicBezTo>
                    <a:pt x="75819" y="61389"/>
                    <a:pt x="77229" y="67447"/>
                    <a:pt x="77229" y="74343"/>
                  </a:cubicBezTo>
                  <a:cubicBezTo>
                    <a:pt x="77229" y="81848"/>
                    <a:pt x="75714" y="88373"/>
                    <a:pt x="72676" y="93926"/>
                  </a:cubicBezTo>
                  <a:cubicBezTo>
                    <a:pt x="69647" y="99470"/>
                    <a:pt x="65237" y="103746"/>
                    <a:pt x="59446" y="106747"/>
                  </a:cubicBezTo>
                  <a:cubicBezTo>
                    <a:pt x="53654" y="109747"/>
                    <a:pt x="46739" y="111252"/>
                    <a:pt x="38700" y="111252"/>
                  </a:cubicBezTo>
                  <a:close/>
                </a:path>
              </a:pathLst>
            </a:custGeom>
            <a:solidFill>
              <a:schemeClr val="bg2"/>
            </a:solidFill>
            <a:ln w="3175" cap="rnd">
              <a:solidFill>
                <a:schemeClr val="bg2"/>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585ECD3D-E378-CC57-F6FB-17126508255F}"/>
                </a:ext>
              </a:extLst>
            </p:cNvPr>
            <p:cNvSpPr/>
            <p:nvPr/>
          </p:nvSpPr>
          <p:spPr>
            <a:xfrm>
              <a:off x="3838965" y="1812270"/>
              <a:ext cx="129339" cy="85144"/>
            </a:xfrm>
            <a:custGeom>
              <a:avLst/>
              <a:gdLst>
                <a:gd name="connsiteX0" fmla="*/ 0 w 129339"/>
                <a:gd name="connsiteY0" fmla="*/ 85144 h 85144"/>
                <a:gd name="connsiteX1" fmla="*/ 0 w 129339"/>
                <a:gd name="connsiteY1" fmla="*/ 1705 h 85144"/>
                <a:gd name="connsiteX2" fmla="*/ 12868 w 129339"/>
                <a:gd name="connsiteY2" fmla="*/ 1705 h 85144"/>
                <a:gd name="connsiteX3" fmla="*/ 13230 w 129339"/>
                <a:gd name="connsiteY3" fmla="*/ 15745 h 85144"/>
                <a:gd name="connsiteX4" fmla="*/ 13497 w 129339"/>
                <a:gd name="connsiteY4" fmla="*/ 15745 h 85144"/>
                <a:gd name="connsiteX5" fmla="*/ 25022 w 129339"/>
                <a:gd name="connsiteY5" fmla="*/ 4000 h 85144"/>
                <a:gd name="connsiteX6" fmla="*/ 40948 w 129339"/>
                <a:gd name="connsiteY6" fmla="*/ 0 h 85144"/>
                <a:gd name="connsiteX7" fmla="*/ 57921 w 129339"/>
                <a:gd name="connsiteY7" fmla="*/ 3953 h 85144"/>
                <a:gd name="connsiteX8" fmla="*/ 69209 w 129339"/>
                <a:gd name="connsiteY8" fmla="*/ 15926 h 85144"/>
                <a:gd name="connsiteX9" fmla="*/ 69666 w 129339"/>
                <a:gd name="connsiteY9" fmla="*/ 15926 h 85144"/>
                <a:gd name="connsiteX10" fmla="*/ 81410 w 129339"/>
                <a:gd name="connsiteY10" fmla="*/ 4134 h 85144"/>
                <a:gd name="connsiteX11" fmla="*/ 97384 w 129339"/>
                <a:gd name="connsiteY11" fmla="*/ 0 h 85144"/>
                <a:gd name="connsiteX12" fmla="*/ 113947 w 129339"/>
                <a:gd name="connsiteY12" fmla="*/ 3734 h 85144"/>
                <a:gd name="connsiteX13" fmla="*/ 125244 w 129339"/>
                <a:gd name="connsiteY13" fmla="*/ 14754 h 85144"/>
                <a:gd name="connsiteX14" fmla="*/ 129340 w 129339"/>
                <a:gd name="connsiteY14" fmla="*/ 32490 h 85144"/>
                <a:gd name="connsiteX15" fmla="*/ 129340 w 129339"/>
                <a:gd name="connsiteY15" fmla="*/ 85144 h 85144"/>
                <a:gd name="connsiteX16" fmla="*/ 114395 w 129339"/>
                <a:gd name="connsiteY16" fmla="*/ 85144 h 85144"/>
                <a:gd name="connsiteX17" fmla="*/ 114395 w 129339"/>
                <a:gd name="connsiteY17" fmla="*/ 34290 h 85144"/>
                <a:gd name="connsiteX18" fmla="*/ 109490 w 129339"/>
                <a:gd name="connsiteY18" fmla="*/ 18536 h 85144"/>
                <a:gd name="connsiteX19" fmla="*/ 95136 w 129339"/>
                <a:gd name="connsiteY19" fmla="*/ 13049 h 85144"/>
                <a:gd name="connsiteX20" fmla="*/ 83572 w 129339"/>
                <a:gd name="connsiteY20" fmla="*/ 16021 h 85144"/>
                <a:gd name="connsiteX21" fmla="*/ 75333 w 129339"/>
                <a:gd name="connsiteY21" fmla="*/ 24746 h 85144"/>
                <a:gd name="connsiteX22" fmla="*/ 72276 w 129339"/>
                <a:gd name="connsiteY22" fmla="*/ 38605 h 85144"/>
                <a:gd name="connsiteX23" fmla="*/ 72276 w 129339"/>
                <a:gd name="connsiteY23" fmla="*/ 85144 h 85144"/>
                <a:gd name="connsiteX24" fmla="*/ 57426 w 129339"/>
                <a:gd name="connsiteY24" fmla="*/ 85144 h 85144"/>
                <a:gd name="connsiteX25" fmla="*/ 57426 w 129339"/>
                <a:gd name="connsiteY25" fmla="*/ 34195 h 85144"/>
                <a:gd name="connsiteX26" fmla="*/ 52473 w 129339"/>
                <a:gd name="connsiteY26" fmla="*/ 18402 h 85144"/>
                <a:gd name="connsiteX27" fmla="*/ 38252 w 129339"/>
                <a:gd name="connsiteY27" fmla="*/ 13049 h 85144"/>
                <a:gd name="connsiteX28" fmla="*/ 27184 w 129339"/>
                <a:gd name="connsiteY28" fmla="*/ 15926 h 85144"/>
                <a:gd name="connsiteX29" fmla="*/ 18317 w 129339"/>
                <a:gd name="connsiteY29" fmla="*/ 24879 h 85144"/>
                <a:gd name="connsiteX30" fmla="*/ 14849 w 129339"/>
                <a:gd name="connsiteY30" fmla="*/ 39957 h 85144"/>
                <a:gd name="connsiteX31" fmla="*/ 14849 w 129339"/>
                <a:gd name="connsiteY31" fmla="*/ 85144 h 85144"/>
                <a:gd name="connsiteX32" fmla="*/ 0 w 129339"/>
                <a:gd name="connsiteY32" fmla="*/ 85144 h 8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339" h="85144">
                  <a:moveTo>
                    <a:pt x="0" y="85144"/>
                  </a:moveTo>
                  <a:lnTo>
                    <a:pt x="0" y="1705"/>
                  </a:lnTo>
                  <a:lnTo>
                    <a:pt x="12868" y="1705"/>
                  </a:lnTo>
                  <a:lnTo>
                    <a:pt x="13230" y="15745"/>
                  </a:lnTo>
                  <a:lnTo>
                    <a:pt x="13497" y="15745"/>
                  </a:lnTo>
                  <a:cubicBezTo>
                    <a:pt x="16564" y="10592"/>
                    <a:pt x="20403" y="6668"/>
                    <a:pt x="25022" y="4000"/>
                  </a:cubicBezTo>
                  <a:cubicBezTo>
                    <a:pt x="29642" y="1333"/>
                    <a:pt x="34947" y="0"/>
                    <a:pt x="40948" y="0"/>
                  </a:cubicBezTo>
                  <a:cubicBezTo>
                    <a:pt x="47615" y="0"/>
                    <a:pt x="53264" y="1314"/>
                    <a:pt x="57921" y="3953"/>
                  </a:cubicBezTo>
                  <a:cubicBezTo>
                    <a:pt x="62570" y="6601"/>
                    <a:pt x="66332" y="10592"/>
                    <a:pt x="69209" y="15926"/>
                  </a:cubicBezTo>
                  <a:lnTo>
                    <a:pt x="69666" y="15926"/>
                  </a:lnTo>
                  <a:cubicBezTo>
                    <a:pt x="72666" y="10830"/>
                    <a:pt x="76581" y="6896"/>
                    <a:pt x="81410" y="4134"/>
                  </a:cubicBezTo>
                  <a:cubicBezTo>
                    <a:pt x="86239" y="1381"/>
                    <a:pt x="91564" y="0"/>
                    <a:pt x="97384" y="0"/>
                  </a:cubicBezTo>
                  <a:cubicBezTo>
                    <a:pt x="103622" y="0"/>
                    <a:pt x="109147" y="1238"/>
                    <a:pt x="113947" y="3734"/>
                  </a:cubicBezTo>
                  <a:cubicBezTo>
                    <a:pt x="118748" y="6220"/>
                    <a:pt x="122511" y="9896"/>
                    <a:pt x="125244" y="14754"/>
                  </a:cubicBezTo>
                  <a:cubicBezTo>
                    <a:pt x="127968" y="19622"/>
                    <a:pt x="129340" y="25527"/>
                    <a:pt x="129340" y="32490"/>
                  </a:cubicBezTo>
                  <a:lnTo>
                    <a:pt x="129340" y="85144"/>
                  </a:lnTo>
                  <a:lnTo>
                    <a:pt x="114395" y="85144"/>
                  </a:lnTo>
                  <a:lnTo>
                    <a:pt x="114395" y="34290"/>
                  </a:lnTo>
                  <a:cubicBezTo>
                    <a:pt x="114395" y="27451"/>
                    <a:pt x="112757" y="22193"/>
                    <a:pt x="109490" y="18536"/>
                  </a:cubicBezTo>
                  <a:cubicBezTo>
                    <a:pt x="106223" y="14878"/>
                    <a:pt x="101432" y="13049"/>
                    <a:pt x="95136" y="13049"/>
                  </a:cubicBezTo>
                  <a:cubicBezTo>
                    <a:pt x="90878" y="13049"/>
                    <a:pt x="87020" y="14040"/>
                    <a:pt x="83572" y="16021"/>
                  </a:cubicBezTo>
                  <a:cubicBezTo>
                    <a:pt x="80115" y="18002"/>
                    <a:pt x="77371" y="20907"/>
                    <a:pt x="75333" y="24746"/>
                  </a:cubicBezTo>
                  <a:cubicBezTo>
                    <a:pt x="73295" y="28585"/>
                    <a:pt x="72276" y="33204"/>
                    <a:pt x="72276" y="38605"/>
                  </a:cubicBezTo>
                  <a:lnTo>
                    <a:pt x="72276" y="85144"/>
                  </a:lnTo>
                  <a:lnTo>
                    <a:pt x="57426" y="85144"/>
                  </a:lnTo>
                  <a:lnTo>
                    <a:pt x="57426" y="34195"/>
                  </a:lnTo>
                  <a:cubicBezTo>
                    <a:pt x="57426" y="27242"/>
                    <a:pt x="55769" y="21974"/>
                    <a:pt x="52473" y="18402"/>
                  </a:cubicBezTo>
                  <a:cubicBezTo>
                    <a:pt x="49168" y="14830"/>
                    <a:pt x="44434" y="13049"/>
                    <a:pt x="38252" y="13049"/>
                  </a:cubicBezTo>
                  <a:cubicBezTo>
                    <a:pt x="34471" y="13049"/>
                    <a:pt x="30785" y="14011"/>
                    <a:pt x="27184" y="15926"/>
                  </a:cubicBezTo>
                  <a:cubicBezTo>
                    <a:pt x="23584" y="17850"/>
                    <a:pt x="20621" y="20831"/>
                    <a:pt x="18317" y="24879"/>
                  </a:cubicBezTo>
                  <a:cubicBezTo>
                    <a:pt x="16002" y="28937"/>
                    <a:pt x="14849" y="33957"/>
                    <a:pt x="14849" y="39957"/>
                  </a:cubicBezTo>
                  <a:lnTo>
                    <a:pt x="14849" y="85144"/>
                  </a:lnTo>
                  <a:lnTo>
                    <a:pt x="0" y="85144"/>
                  </a:lnTo>
                  <a:close/>
                </a:path>
              </a:pathLst>
            </a:custGeom>
            <a:solidFill>
              <a:schemeClr val="bg2"/>
            </a:solidFill>
            <a:ln w="3175" cap="rnd">
              <a:solidFill>
                <a:schemeClr val="bg2"/>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97BAD9F4-DD3F-E09D-F076-7D9FA0DB520F}"/>
                </a:ext>
              </a:extLst>
            </p:cNvPr>
            <p:cNvSpPr/>
            <p:nvPr/>
          </p:nvSpPr>
          <p:spPr>
            <a:xfrm>
              <a:off x="3992422" y="1775542"/>
              <a:ext cx="21240" cy="121872"/>
            </a:xfrm>
            <a:custGeom>
              <a:avLst/>
              <a:gdLst>
                <a:gd name="connsiteX0" fmla="*/ 10716 w 21240"/>
                <a:gd name="connsiteY0" fmla="*/ 20793 h 121872"/>
                <a:gd name="connsiteX1" fmla="*/ 2877 w 21240"/>
                <a:gd name="connsiteY1" fmla="*/ 18097 h 121872"/>
                <a:gd name="connsiteX2" fmla="*/ 0 w 21240"/>
                <a:gd name="connsiteY2" fmla="*/ 10439 h 121872"/>
                <a:gd name="connsiteX3" fmla="*/ 2838 w 21240"/>
                <a:gd name="connsiteY3" fmla="*/ 2791 h 121872"/>
                <a:gd name="connsiteX4" fmla="*/ 10716 w 21240"/>
                <a:gd name="connsiteY4" fmla="*/ 0 h 121872"/>
                <a:gd name="connsiteX5" fmla="*/ 18364 w 21240"/>
                <a:gd name="connsiteY5" fmla="*/ 2886 h 121872"/>
                <a:gd name="connsiteX6" fmla="*/ 21241 w 21240"/>
                <a:gd name="connsiteY6" fmla="*/ 10439 h 121872"/>
                <a:gd name="connsiteX7" fmla="*/ 18402 w 21240"/>
                <a:gd name="connsiteY7" fmla="*/ 18050 h 121872"/>
                <a:gd name="connsiteX8" fmla="*/ 10716 w 21240"/>
                <a:gd name="connsiteY8" fmla="*/ 20793 h 121872"/>
                <a:gd name="connsiteX9" fmla="*/ 18088 w 21240"/>
                <a:gd name="connsiteY9" fmla="*/ 121872 h 121872"/>
                <a:gd name="connsiteX10" fmla="*/ 3238 w 21240"/>
                <a:gd name="connsiteY10" fmla="*/ 121872 h 121872"/>
                <a:gd name="connsiteX11" fmla="*/ 3238 w 21240"/>
                <a:gd name="connsiteY11" fmla="*/ 38433 h 121872"/>
                <a:gd name="connsiteX12" fmla="*/ 18088 w 21240"/>
                <a:gd name="connsiteY12" fmla="*/ 38433 h 121872"/>
                <a:gd name="connsiteX13" fmla="*/ 18088 w 21240"/>
                <a:gd name="connsiteY13" fmla="*/ 121872 h 12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40" h="121872">
                  <a:moveTo>
                    <a:pt x="10716" y="20793"/>
                  </a:moveTo>
                  <a:cubicBezTo>
                    <a:pt x="7411" y="20793"/>
                    <a:pt x="4801" y="19898"/>
                    <a:pt x="2877" y="18097"/>
                  </a:cubicBezTo>
                  <a:cubicBezTo>
                    <a:pt x="962" y="16297"/>
                    <a:pt x="0" y="13745"/>
                    <a:pt x="0" y="10439"/>
                  </a:cubicBezTo>
                  <a:cubicBezTo>
                    <a:pt x="0" y="7201"/>
                    <a:pt x="943" y="4658"/>
                    <a:pt x="2838" y="2791"/>
                  </a:cubicBezTo>
                  <a:cubicBezTo>
                    <a:pt x="4724" y="933"/>
                    <a:pt x="7353" y="0"/>
                    <a:pt x="10716" y="0"/>
                  </a:cubicBezTo>
                  <a:cubicBezTo>
                    <a:pt x="13888" y="0"/>
                    <a:pt x="16440" y="962"/>
                    <a:pt x="18364" y="2886"/>
                  </a:cubicBezTo>
                  <a:cubicBezTo>
                    <a:pt x="20279" y="4801"/>
                    <a:pt x="21241" y="7325"/>
                    <a:pt x="21241" y="10439"/>
                  </a:cubicBezTo>
                  <a:cubicBezTo>
                    <a:pt x="21241" y="13687"/>
                    <a:pt x="20298" y="16221"/>
                    <a:pt x="18402" y="18050"/>
                  </a:cubicBezTo>
                  <a:cubicBezTo>
                    <a:pt x="16516" y="19879"/>
                    <a:pt x="13954" y="20793"/>
                    <a:pt x="10716" y="20793"/>
                  </a:cubicBezTo>
                  <a:close/>
                  <a:moveTo>
                    <a:pt x="18088" y="121872"/>
                  </a:moveTo>
                  <a:lnTo>
                    <a:pt x="3238" y="121872"/>
                  </a:lnTo>
                  <a:lnTo>
                    <a:pt x="3238" y="38433"/>
                  </a:lnTo>
                  <a:lnTo>
                    <a:pt x="18088" y="38433"/>
                  </a:lnTo>
                  <a:lnTo>
                    <a:pt x="18088" y="121872"/>
                  </a:lnTo>
                  <a:close/>
                </a:path>
              </a:pathLst>
            </a:custGeom>
            <a:solidFill>
              <a:schemeClr val="bg2"/>
            </a:solidFill>
            <a:ln w="3175" cap="rnd">
              <a:solidFill>
                <a:schemeClr val="bg2"/>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7399D078-961D-3C84-060D-AB9F8C063B16}"/>
                </a:ext>
              </a:extLst>
            </p:cNvPr>
            <p:cNvSpPr/>
            <p:nvPr/>
          </p:nvSpPr>
          <p:spPr>
            <a:xfrm>
              <a:off x="4038685" y="1812270"/>
              <a:ext cx="72180" cy="85144"/>
            </a:xfrm>
            <a:custGeom>
              <a:avLst/>
              <a:gdLst>
                <a:gd name="connsiteX0" fmla="*/ 0 w 72180"/>
                <a:gd name="connsiteY0" fmla="*/ 85144 h 85144"/>
                <a:gd name="connsiteX1" fmla="*/ 0 w 72180"/>
                <a:gd name="connsiteY1" fmla="*/ 1705 h 85144"/>
                <a:gd name="connsiteX2" fmla="*/ 12868 w 72180"/>
                <a:gd name="connsiteY2" fmla="*/ 1705 h 85144"/>
                <a:gd name="connsiteX3" fmla="*/ 13411 w 72180"/>
                <a:gd name="connsiteY3" fmla="*/ 16107 h 85144"/>
                <a:gd name="connsiteX4" fmla="*/ 13678 w 72180"/>
                <a:gd name="connsiteY4" fmla="*/ 16107 h 85144"/>
                <a:gd name="connsiteX5" fmla="*/ 24841 w 72180"/>
                <a:gd name="connsiteY5" fmla="*/ 4267 h 85144"/>
                <a:gd name="connsiteX6" fmla="*/ 40415 w 72180"/>
                <a:gd name="connsiteY6" fmla="*/ 0 h 85144"/>
                <a:gd name="connsiteX7" fmla="*/ 56883 w 72180"/>
                <a:gd name="connsiteY7" fmla="*/ 3820 h 85144"/>
                <a:gd name="connsiteX8" fmla="*/ 68132 w 72180"/>
                <a:gd name="connsiteY8" fmla="*/ 15069 h 85144"/>
                <a:gd name="connsiteX9" fmla="*/ 72180 w 72180"/>
                <a:gd name="connsiteY9" fmla="*/ 32852 h 85144"/>
                <a:gd name="connsiteX10" fmla="*/ 72180 w 72180"/>
                <a:gd name="connsiteY10" fmla="*/ 85144 h 85144"/>
                <a:gd name="connsiteX11" fmla="*/ 57245 w 72180"/>
                <a:gd name="connsiteY11" fmla="*/ 85144 h 85144"/>
                <a:gd name="connsiteX12" fmla="*/ 57245 w 72180"/>
                <a:gd name="connsiteY12" fmla="*/ 36271 h 85144"/>
                <a:gd name="connsiteX13" fmla="*/ 52026 w 72180"/>
                <a:gd name="connsiteY13" fmla="*/ 18850 h 85144"/>
                <a:gd name="connsiteX14" fmla="*/ 37443 w 72180"/>
                <a:gd name="connsiteY14" fmla="*/ 12954 h 85144"/>
                <a:gd name="connsiteX15" fmla="*/ 26594 w 72180"/>
                <a:gd name="connsiteY15" fmla="*/ 16021 h 85144"/>
                <a:gd name="connsiteX16" fmla="*/ 18136 w 72180"/>
                <a:gd name="connsiteY16" fmla="*/ 25337 h 85144"/>
                <a:gd name="connsiteX17" fmla="*/ 14850 w 72180"/>
                <a:gd name="connsiteY17" fmla="*/ 40586 h 85144"/>
                <a:gd name="connsiteX18" fmla="*/ 14850 w 72180"/>
                <a:gd name="connsiteY18" fmla="*/ 85144 h 85144"/>
                <a:gd name="connsiteX19" fmla="*/ 0 w 72180"/>
                <a:gd name="connsiteY19" fmla="*/ 85144 h 8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80" h="85144">
                  <a:moveTo>
                    <a:pt x="0" y="85144"/>
                  </a:moveTo>
                  <a:lnTo>
                    <a:pt x="0" y="1705"/>
                  </a:lnTo>
                  <a:lnTo>
                    <a:pt x="12868" y="1705"/>
                  </a:lnTo>
                  <a:lnTo>
                    <a:pt x="13411" y="16107"/>
                  </a:lnTo>
                  <a:lnTo>
                    <a:pt x="13678" y="16107"/>
                  </a:lnTo>
                  <a:cubicBezTo>
                    <a:pt x="16564" y="11068"/>
                    <a:pt x="20279" y="7125"/>
                    <a:pt x="24841" y="4267"/>
                  </a:cubicBezTo>
                  <a:cubicBezTo>
                    <a:pt x="29404" y="1419"/>
                    <a:pt x="34595" y="0"/>
                    <a:pt x="40415" y="0"/>
                  </a:cubicBezTo>
                  <a:cubicBezTo>
                    <a:pt x="46596" y="0"/>
                    <a:pt x="52083" y="1267"/>
                    <a:pt x="56883" y="3820"/>
                  </a:cubicBezTo>
                  <a:cubicBezTo>
                    <a:pt x="61684" y="6372"/>
                    <a:pt x="65437" y="10125"/>
                    <a:pt x="68132" y="15069"/>
                  </a:cubicBezTo>
                  <a:cubicBezTo>
                    <a:pt x="70838" y="20022"/>
                    <a:pt x="72180" y="25946"/>
                    <a:pt x="72180" y="32852"/>
                  </a:cubicBezTo>
                  <a:lnTo>
                    <a:pt x="72180" y="85144"/>
                  </a:lnTo>
                  <a:lnTo>
                    <a:pt x="57245" y="85144"/>
                  </a:lnTo>
                  <a:lnTo>
                    <a:pt x="57245" y="36271"/>
                  </a:lnTo>
                  <a:cubicBezTo>
                    <a:pt x="57245" y="28585"/>
                    <a:pt x="55502" y="22784"/>
                    <a:pt x="52026" y="18850"/>
                  </a:cubicBezTo>
                  <a:cubicBezTo>
                    <a:pt x="48539" y="14926"/>
                    <a:pt x="43682" y="12954"/>
                    <a:pt x="37443" y="12954"/>
                  </a:cubicBezTo>
                  <a:cubicBezTo>
                    <a:pt x="33661" y="12954"/>
                    <a:pt x="30051" y="13973"/>
                    <a:pt x="26594" y="16021"/>
                  </a:cubicBezTo>
                  <a:cubicBezTo>
                    <a:pt x="23146" y="18060"/>
                    <a:pt x="20326" y="21165"/>
                    <a:pt x="18136" y="25337"/>
                  </a:cubicBezTo>
                  <a:cubicBezTo>
                    <a:pt x="15945" y="29499"/>
                    <a:pt x="14850" y="34585"/>
                    <a:pt x="14850" y="40586"/>
                  </a:cubicBezTo>
                  <a:lnTo>
                    <a:pt x="14850" y="85144"/>
                  </a:lnTo>
                  <a:lnTo>
                    <a:pt x="0" y="85144"/>
                  </a:lnTo>
                  <a:close/>
                </a:path>
              </a:pathLst>
            </a:custGeom>
            <a:solidFill>
              <a:schemeClr val="bg2"/>
            </a:solidFill>
            <a:ln w="3175" cap="rnd">
              <a:solidFill>
                <a:schemeClr val="bg2"/>
              </a:solid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87E9D8BC-1257-BC50-F683-36B23FEEBF0F}"/>
                </a:ext>
              </a:extLst>
            </p:cNvPr>
            <p:cNvSpPr/>
            <p:nvPr/>
          </p:nvSpPr>
          <p:spPr>
            <a:xfrm>
              <a:off x="4134268" y="1812632"/>
              <a:ext cx="72094" cy="84782"/>
            </a:xfrm>
            <a:custGeom>
              <a:avLst/>
              <a:gdLst>
                <a:gd name="connsiteX0" fmla="*/ 30423 w 72094"/>
                <a:gd name="connsiteY0" fmla="*/ 84782 h 84782"/>
                <a:gd name="connsiteX1" fmla="*/ 14849 w 72094"/>
                <a:gd name="connsiteY1" fmla="*/ 81182 h 84782"/>
                <a:gd name="connsiteX2" fmla="*/ 4010 w 72094"/>
                <a:gd name="connsiteY2" fmla="*/ 70066 h 84782"/>
                <a:gd name="connsiteX3" fmla="*/ 0 w 72094"/>
                <a:gd name="connsiteY3" fmla="*/ 51121 h 84782"/>
                <a:gd name="connsiteX4" fmla="*/ 0 w 72094"/>
                <a:gd name="connsiteY4" fmla="*/ 0 h 84782"/>
                <a:gd name="connsiteX5" fmla="*/ 14945 w 72094"/>
                <a:gd name="connsiteY5" fmla="*/ 0 h 84782"/>
                <a:gd name="connsiteX6" fmla="*/ 14945 w 72094"/>
                <a:gd name="connsiteY6" fmla="*/ 50587 h 84782"/>
                <a:gd name="connsiteX7" fmla="*/ 16745 w 72094"/>
                <a:gd name="connsiteY7" fmla="*/ 63189 h 84782"/>
                <a:gd name="connsiteX8" fmla="*/ 22727 w 72094"/>
                <a:gd name="connsiteY8" fmla="*/ 69847 h 84782"/>
                <a:gd name="connsiteX9" fmla="*/ 34204 w 72094"/>
                <a:gd name="connsiteY9" fmla="*/ 71914 h 84782"/>
                <a:gd name="connsiteX10" fmla="*/ 45549 w 72094"/>
                <a:gd name="connsiteY10" fmla="*/ 69037 h 84782"/>
                <a:gd name="connsiteX11" fmla="*/ 53959 w 72094"/>
                <a:gd name="connsiteY11" fmla="*/ 60122 h 84782"/>
                <a:gd name="connsiteX12" fmla="*/ 57160 w 72094"/>
                <a:gd name="connsiteY12" fmla="*/ 45272 h 84782"/>
                <a:gd name="connsiteX13" fmla="*/ 57160 w 72094"/>
                <a:gd name="connsiteY13" fmla="*/ 0 h 84782"/>
                <a:gd name="connsiteX14" fmla="*/ 72095 w 72094"/>
                <a:gd name="connsiteY14" fmla="*/ 0 h 84782"/>
                <a:gd name="connsiteX15" fmla="*/ 72095 w 72094"/>
                <a:gd name="connsiteY15" fmla="*/ 83439 h 84782"/>
                <a:gd name="connsiteX16" fmla="*/ 59227 w 72094"/>
                <a:gd name="connsiteY16" fmla="*/ 83439 h 84782"/>
                <a:gd name="connsiteX17" fmla="*/ 58684 w 72094"/>
                <a:gd name="connsiteY17" fmla="*/ 69399 h 84782"/>
                <a:gd name="connsiteX18" fmla="*/ 58322 w 72094"/>
                <a:gd name="connsiteY18" fmla="*/ 69399 h 84782"/>
                <a:gd name="connsiteX19" fmla="*/ 47568 w 72094"/>
                <a:gd name="connsiteY19" fmla="*/ 81010 h 84782"/>
                <a:gd name="connsiteX20" fmla="*/ 30423 w 72094"/>
                <a:gd name="connsiteY20" fmla="*/ 84782 h 8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094" h="84782">
                  <a:moveTo>
                    <a:pt x="30423" y="84782"/>
                  </a:moveTo>
                  <a:cubicBezTo>
                    <a:pt x="24603" y="84782"/>
                    <a:pt x="19412" y="83582"/>
                    <a:pt x="14849" y="81182"/>
                  </a:cubicBezTo>
                  <a:cubicBezTo>
                    <a:pt x="10296" y="78791"/>
                    <a:pt x="6677" y="75086"/>
                    <a:pt x="4010" y="70066"/>
                  </a:cubicBezTo>
                  <a:cubicBezTo>
                    <a:pt x="1334" y="65056"/>
                    <a:pt x="0" y="58741"/>
                    <a:pt x="0" y="51121"/>
                  </a:cubicBezTo>
                  <a:lnTo>
                    <a:pt x="0" y="0"/>
                  </a:lnTo>
                  <a:lnTo>
                    <a:pt x="14945" y="0"/>
                  </a:lnTo>
                  <a:lnTo>
                    <a:pt x="14945" y="50587"/>
                  </a:lnTo>
                  <a:cubicBezTo>
                    <a:pt x="14945" y="55921"/>
                    <a:pt x="15545" y="60122"/>
                    <a:pt x="16745" y="63189"/>
                  </a:cubicBezTo>
                  <a:cubicBezTo>
                    <a:pt x="17945" y="66246"/>
                    <a:pt x="19936" y="68466"/>
                    <a:pt x="22727" y="69847"/>
                  </a:cubicBezTo>
                  <a:cubicBezTo>
                    <a:pt x="25518" y="71228"/>
                    <a:pt x="29346" y="71914"/>
                    <a:pt x="34204" y="71914"/>
                  </a:cubicBezTo>
                  <a:cubicBezTo>
                    <a:pt x="38281" y="71914"/>
                    <a:pt x="42063" y="70952"/>
                    <a:pt x="45549" y="69037"/>
                  </a:cubicBezTo>
                  <a:cubicBezTo>
                    <a:pt x="49025" y="67113"/>
                    <a:pt x="51826" y="64141"/>
                    <a:pt x="53959" y="60122"/>
                  </a:cubicBezTo>
                  <a:cubicBezTo>
                    <a:pt x="56093" y="56102"/>
                    <a:pt x="57160" y="51159"/>
                    <a:pt x="57160" y="45272"/>
                  </a:cubicBezTo>
                  <a:lnTo>
                    <a:pt x="57160" y="0"/>
                  </a:lnTo>
                  <a:lnTo>
                    <a:pt x="72095" y="0"/>
                  </a:lnTo>
                  <a:lnTo>
                    <a:pt x="72095" y="83439"/>
                  </a:lnTo>
                  <a:lnTo>
                    <a:pt x="59227" y="83439"/>
                  </a:lnTo>
                  <a:lnTo>
                    <a:pt x="58684" y="69399"/>
                  </a:lnTo>
                  <a:lnTo>
                    <a:pt x="58322" y="69399"/>
                  </a:lnTo>
                  <a:cubicBezTo>
                    <a:pt x="55626" y="74619"/>
                    <a:pt x="52044" y="78486"/>
                    <a:pt x="47568" y="81010"/>
                  </a:cubicBezTo>
                  <a:cubicBezTo>
                    <a:pt x="43101" y="83525"/>
                    <a:pt x="37386" y="84782"/>
                    <a:pt x="30423" y="84782"/>
                  </a:cubicBezTo>
                  <a:close/>
                </a:path>
              </a:pathLst>
            </a:custGeom>
            <a:solidFill>
              <a:schemeClr val="bg2"/>
            </a:solidFill>
            <a:ln w="3175" cap="rnd">
              <a:solidFill>
                <a:schemeClr val="bg2"/>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E957B5F2-9689-1DC4-F090-B7062FB56629}"/>
                </a:ext>
              </a:extLst>
            </p:cNvPr>
            <p:cNvSpPr/>
            <p:nvPr/>
          </p:nvSpPr>
          <p:spPr>
            <a:xfrm>
              <a:off x="4223108" y="1791563"/>
              <a:ext cx="53463" cy="105851"/>
            </a:xfrm>
            <a:custGeom>
              <a:avLst/>
              <a:gdLst>
                <a:gd name="connsiteX0" fmla="*/ 53464 w 53463"/>
                <a:gd name="connsiteY0" fmla="*/ 102156 h 105851"/>
                <a:gd name="connsiteX1" fmla="*/ 45587 w 53463"/>
                <a:gd name="connsiteY1" fmla="*/ 104775 h 105851"/>
                <a:gd name="connsiteX2" fmla="*/ 36986 w 53463"/>
                <a:gd name="connsiteY2" fmla="*/ 105851 h 105851"/>
                <a:gd name="connsiteX3" fmla="*/ 19260 w 53463"/>
                <a:gd name="connsiteY3" fmla="*/ 99508 h 105851"/>
                <a:gd name="connsiteX4" fmla="*/ 13592 w 53463"/>
                <a:gd name="connsiteY4" fmla="*/ 79839 h 105851"/>
                <a:gd name="connsiteX5" fmla="*/ 13592 w 53463"/>
                <a:gd name="connsiteY5" fmla="*/ 32680 h 105851"/>
                <a:gd name="connsiteX6" fmla="*/ 0 w 53463"/>
                <a:gd name="connsiteY6" fmla="*/ 32680 h 105851"/>
                <a:gd name="connsiteX7" fmla="*/ 0 w 53463"/>
                <a:gd name="connsiteY7" fmla="*/ 20974 h 105851"/>
                <a:gd name="connsiteX8" fmla="*/ 13592 w 53463"/>
                <a:gd name="connsiteY8" fmla="*/ 20974 h 105851"/>
                <a:gd name="connsiteX9" fmla="*/ 13592 w 53463"/>
                <a:gd name="connsiteY9" fmla="*/ 0 h 105851"/>
                <a:gd name="connsiteX10" fmla="*/ 28165 w 53463"/>
                <a:gd name="connsiteY10" fmla="*/ 0 h 105851"/>
                <a:gd name="connsiteX11" fmla="*/ 28165 w 53463"/>
                <a:gd name="connsiteY11" fmla="*/ 20974 h 105851"/>
                <a:gd name="connsiteX12" fmla="*/ 52016 w 53463"/>
                <a:gd name="connsiteY12" fmla="*/ 20974 h 105851"/>
                <a:gd name="connsiteX13" fmla="*/ 52016 w 53463"/>
                <a:gd name="connsiteY13" fmla="*/ 32680 h 105851"/>
                <a:gd name="connsiteX14" fmla="*/ 28165 w 53463"/>
                <a:gd name="connsiteY14" fmla="*/ 32680 h 105851"/>
                <a:gd name="connsiteX15" fmla="*/ 28165 w 53463"/>
                <a:gd name="connsiteY15" fmla="*/ 80467 h 105851"/>
                <a:gd name="connsiteX16" fmla="*/ 30461 w 53463"/>
                <a:gd name="connsiteY16" fmla="*/ 90868 h 105851"/>
                <a:gd name="connsiteX17" fmla="*/ 37976 w 53463"/>
                <a:gd name="connsiteY17" fmla="*/ 93697 h 105851"/>
                <a:gd name="connsiteX18" fmla="*/ 49864 w 53463"/>
                <a:gd name="connsiteY18" fmla="*/ 91088 h 105851"/>
                <a:gd name="connsiteX19" fmla="*/ 53464 w 53463"/>
                <a:gd name="connsiteY19" fmla="*/ 102156 h 10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463" h="105851">
                  <a:moveTo>
                    <a:pt x="53464" y="102156"/>
                  </a:moveTo>
                  <a:cubicBezTo>
                    <a:pt x="51302" y="103184"/>
                    <a:pt x="48673" y="104051"/>
                    <a:pt x="45587" y="104775"/>
                  </a:cubicBezTo>
                  <a:cubicBezTo>
                    <a:pt x="42491" y="105489"/>
                    <a:pt x="39634" y="105851"/>
                    <a:pt x="36986" y="105851"/>
                  </a:cubicBezTo>
                  <a:cubicBezTo>
                    <a:pt x="28946" y="105851"/>
                    <a:pt x="23041" y="103737"/>
                    <a:pt x="19260" y="99508"/>
                  </a:cubicBezTo>
                  <a:cubicBezTo>
                    <a:pt x="15478" y="95279"/>
                    <a:pt x="13592" y="88716"/>
                    <a:pt x="13592" y="79839"/>
                  </a:cubicBezTo>
                  <a:lnTo>
                    <a:pt x="13592" y="32680"/>
                  </a:lnTo>
                  <a:lnTo>
                    <a:pt x="0" y="32680"/>
                  </a:lnTo>
                  <a:lnTo>
                    <a:pt x="0" y="20974"/>
                  </a:lnTo>
                  <a:lnTo>
                    <a:pt x="13592" y="20974"/>
                  </a:lnTo>
                  <a:lnTo>
                    <a:pt x="13592" y="0"/>
                  </a:lnTo>
                  <a:lnTo>
                    <a:pt x="28165" y="0"/>
                  </a:lnTo>
                  <a:lnTo>
                    <a:pt x="28165" y="20974"/>
                  </a:lnTo>
                  <a:lnTo>
                    <a:pt x="52016" y="20974"/>
                  </a:lnTo>
                  <a:lnTo>
                    <a:pt x="52016" y="32680"/>
                  </a:lnTo>
                  <a:lnTo>
                    <a:pt x="28165" y="32680"/>
                  </a:lnTo>
                  <a:lnTo>
                    <a:pt x="28165" y="80467"/>
                  </a:lnTo>
                  <a:cubicBezTo>
                    <a:pt x="28165" y="85506"/>
                    <a:pt x="28937" y="88973"/>
                    <a:pt x="30461" y="90868"/>
                  </a:cubicBezTo>
                  <a:cubicBezTo>
                    <a:pt x="31995" y="92755"/>
                    <a:pt x="34500" y="93697"/>
                    <a:pt x="37976" y="93697"/>
                  </a:cubicBezTo>
                  <a:cubicBezTo>
                    <a:pt x="41996" y="93697"/>
                    <a:pt x="45958" y="92831"/>
                    <a:pt x="49864" y="91088"/>
                  </a:cubicBezTo>
                  <a:lnTo>
                    <a:pt x="53464" y="102156"/>
                  </a:lnTo>
                  <a:close/>
                </a:path>
              </a:pathLst>
            </a:custGeom>
            <a:solidFill>
              <a:schemeClr val="bg2"/>
            </a:solidFill>
            <a:ln w="3175" cap="rnd">
              <a:solidFill>
                <a:schemeClr val="bg2"/>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FA24706C-A51A-19FF-964F-E009E51BFC6C}"/>
                </a:ext>
              </a:extLst>
            </p:cNvPr>
            <p:cNvSpPr/>
            <p:nvPr/>
          </p:nvSpPr>
          <p:spPr>
            <a:xfrm>
              <a:off x="4287373" y="1810927"/>
              <a:ext cx="78476" cy="86487"/>
            </a:xfrm>
            <a:custGeom>
              <a:avLst/>
              <a:gdLst>
                <a:gd name="connsiteX0" fmla="*/ 78476 w 78476"/>
                <a:gd name="connsiteY0" fmla="*/ 40053 h 86487"/>
                <a:gd name="connsiteX1" fmla="*/ 78210 w 78476"/>
                <a:gd name="connsiteY1" fmla="*/ 47254 h 86487"/>
                <a:gd name="connsiteX2" fmla="*/ 14573 w 78476"/>
                <a:gd name="connsiteY2" fmla="*/ 47254 h 86487"/>
                <a:gd name="connsiteX3" fmla="*/ 23393 w 78476"/>
                <a:gd name="connsiteY3" fmla="*/ 66780 h 86487"/>
                <a:gd name="connsiteX4" fmla="*/ 43015 w 78476"/>
                <a:gd name="connsiteY4" fmla="*/ 73533 h 86487"/>
                <a:gd name="connsiteX5" fmla="*/ 55893 w 78476"/>
                <a:gd name="connsiteY5" fmla="*/ 71285 h 86487"/>
                <a:gd name="connsiteX6" fmla="*/ 66332 w 78476"/>
                <a:gd name="connsiteY6" fmla="*/ 64894 h 86487"/>
                <a:gd name="connsiteX7" fmla="*/ 74790 w 78476"/>
                <a:gd name="connsiteY7" fmla="*/ 74428 h 86487"/>
                <a:gd name="connsiteX8" fmla="*/ 60655 w 78476"/>
                <a:gd name="connsiteY8" fmla="*/ 83382 h 86487"/>
                <a:gd name="connsiteX9" fmla="*/ 42663 w 78476"/>
                <a:gd name="connsiteY9" fmla="*/ 86487 h 86487"/>
                <a:gd name="connsiteX10" fmla="*/ 20964 w 78476"/>
                <a:gd name="connsiteY10" fmla="*/ 81229 h 86487"/>
                <a:gd name="connsiteX11" fmla="*/ 5620 w 78476"/>
                <a:gd name="connsiteY11" fmla="*/ 66151 h 86487"/>
                <a:gd name="connsiteX12" fmla="*/ 0 w 78476"/>
                <a:gd name="connsiteY12" fmla="*/ 43291 h 86487"/>
                <a:gd name="connsiteX13" fmla="*/ 5258 w 78476"/>
                <a:gd name="connsiteY13" fmla="*/ 20612 h 86487"/>
                <a:gd name="connsiteX14" fmla="*/ 19793 w 78476"/>
                <a:gd name="connsiteY14" fmla="*/ 5401 h 86487"/>
                <a:gd name="connsiteX15" fmla="*/ 40586 w 78476"/>
                <a:gd name="connsiteY15" fmla="*/ 0 h 86487"/>
                <a:gd name="connsiteX16" fmla="*/ 60522 w 78476"/>
                <a:gd name="connsiteY16" fmla="*/ 5086 h 86487"/>
                <a:gd name="connsiteX17" fmla="*/ 73800 w 78476"/>
                <a:gd name="connsiteY17" fmla="*/ 19260 h 86487"/>
                <a:gd name="connsiteX18" fmla="*/ 78476 w 78476"/>
                <a:gd name="connsiteY18" fmla="*/ 40053 h 86487"/>
                <a:gd name="connsiteX19" fmla="*/ 40319 w 78476"/>
                <a:gd name="connsiteY19" fmla="*/ 12687 h 86487"/>
                <a:gd name="connsiteX20" fmla="*/ 23984 w 78476"/>
                <a:gd name="connsiteY20" fmla="*/ 18669 h 86487"/>
                <a:gd name="connsiteX21" fmla="*/ 15211 w 78476"/>
                <a:gd name="connsiteY21" fmla="*/ 35004 h 86487"/>
                <a:gd name="connsiteX22" fmla="*/ 64618 w 78476"/>
                <a:gd name="connsiteY22" fmla="*/ 35004 h 86487"/>
                <a:gd name="connsiteX23" fmla="*/ 57331 w 78476"/>
                <a:gd name="connsiteY23" fmla="*/ 18450 h 86487"/>
                <a:gd name="connsiteX24" fmla="*/ 40319 w 78476"/>
                <a:gd name="connsiteY24" fmla="*/ 12687 h 8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476" h="86487">
                  <a:moveTo>
                    <a:pt x="78476" y="40053"/>
                  </a:moveTo>
                  <a:cubicBezTo>
                    <a:pt x="78476" y="42386"/>
                    <a:pt x="78391" y="44787"/>
                    <a:pt x="78210" y="47254"/>
                  </a:cubicBezTo>
                  <a:lnTo>
                    <a:pt x="14573" y="47254"/>
                  </a:lnTo>
                  <a:cubicBezTo>
                    <a:pt x="15297" y="55769"/>
                    <a:pt x="18240" y="62284"/>
                    <a:pt x="23393" y="66780"/>
                  </a:cubicBezTo>
                  <a:cubicBezTo>
                    <a:pt x="28556" y="71285"/>
                    <a:pt x="35100" y="73533"/>
                    <a:pt x="43015" y="73533"/>
                  </a:cubicBezTo>
                  <a:cubicBezTo>
                    <a:pt x="47520" y="73533"/>
                    <a:pt x="51806" y="72781"/>
                    <a:pt x="55893" y="71285"/>
                  </a:cubicBezTo>
                  <a:cubicBezTo>
                    <a:pt x="59969" y="69780"/>
                    <a:pt x="63446" y="67647"/>
                    <a:pt x="66332" y="64894"/>
                  </a:cubicBezTo>
                  <a:lnTo>
                    <a:pt x="74790" y="74428"/>
                  </a:lnTo>
                  <a:cubicBezTo>
                    <a:pt x="70771" y="78334"/>
                    <a:pt x="66056" y="81315"/>
                    <a:pt x="60655" y="83382"/>
                  </a:cubicBezTo>
                  <a:cubicBezTo>
                    <a:pt x="55254" y="85458"/>
                    <a:pt x="49263" y="86487"/>
                    <a:pt x="42663" y="86487"/>
                  </a:cubicBezTo>
                  <a:cubicBezTo>
                    <a:pt x="34680" y="86487"/>
                    <a:pt x="27451" y="84735"/>
                    <a:pt x="20964" y="81229"/>
                  </a:cubicBezTo>
                  <a:cubicBezTo>
                    <a:pt x="14487" y="77715"/>
                    <a:pt x="9373" y="72695"/>
                    <a:pt x="5620" y="66151"/>
                  </a:cubicBezTo>
                  <a:cubicBezTo>
                    <a:pt x="1867" y="59608"/>
                    <a:pt x="0" y="51988"/>
                    <a:pt x="0" y="43291"/>
                  </a:cubicBezTo>
                  <a:cubicBezTo>
                    <a:pt x="0" y="34709"/>
                    <a:pt x="1753" y="27146"/>
                    <a:pt x="5258" y="20612"/>
                  </a:cubicBezTo>
                  <a:cubicBezTo>
                    <a:pt x="8772" y="14068"/>
                    <a:pt x="13621" y="9001"/>
                    <a:pt x="19793" y="5401"/>
                  </a:cubicBezTo>
                  <a:cubicBezTo>
                    <a:pt x="25975" y="1800"/>
                    <a:pt x="32909" y="0"/>
                    <a:pt x="40586" y="0"/>
                  </a:cubicBezTo>
                  <a:cubicBezTo>
                    <a:pt x="48149" y="0"/>
                    <a:pt x="54797" y="1696"/>
                    <a:pt x="60522" y="5086"/>
                  </a:cubicBezTo>
                  <a:cubicBezTo>
                    <a:pt x="66256" y="8468"/>
                    <a:pt x="70675" y="13202"/>
                    <a:pt x="73800" y="19260"/>
                  </a:cubicBezTo>
                  <a:cubicBezTo>
                    <a:pt x="76924" y="25317"/>
                    <a:pt x="78476" y="32252"/>
                    <a:pt x="78476" y="40053"/>
                  </a:cubicBezTo>
                  <a:close/>
                  <a:moveTo>
                    <a:pt x="40319" y="12687"/>
                  </a:moveTo>
                  <a:cubicBezTo>
                    <a:pt x="33957" y="12687"/>
                    <a:pt x="28508" y="14678"/>
                    <a:pt x="23984" y="18669"/>
                  </a:cubicBezTo>
                  <a:cubicBezTo>
                    <a:pt x="19450" y="22660"/>
                    <a:pt x="16526" y="28108"/>
                    <a:pt x="15211" y="35004"/>
                  </a:cubicBezTo>
                  <a:lnTo>
                    <a:pt x="64618" y="35004"/>
                  </a:lnTo>
                  <a:cubicBezTo>
                    <a:pt x="64018" y="27804"/>
                    <a:pt x="61589" y="22289"/>
                    <a:pt x="57331" y="18450"/>
                  </a:cubicBezTo>
                  <a:cubicBezTo>
                    <a:pt x="53073" y="14611"/>
                    <a:pt x="47396" y="12687"/>
                    <a:pt x="40319" y="12687"/>
                  </a:cubicBezTo>
                  <a:close/>
                </a:path>
              </a:pathLst>
            </a:custGeom>
            <a:solidFill>
              <a:schemeClr val="bg2"/>
            </a:solidFill>
            <a:ln w="3175" cap="rnd">
              <a:solidFill>
                <a:schemeClr val="bg2"/>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23B091A0-7DE7-85DA-61DB-F5B15BB8A5A2}"/>
                </a:ext>
              </a:extLst>
            </p:cNvPr>
            <p:cNvSpPr/>
            <p:nvPr/>
          </p:nvSpPr>
          <p:spPr>
            <a:xfrm>
              <a:off x="4381604" y="1810651"/>
              <a:ext cx="64350" cy="86763"/>
            </a:xfrm>
            <a:custGeom>
              <a:avLst/>
              <a:gdLst>
                <a:gd name="connsiteX0" fmla="*/ 34204 w 64350"/>
                <a:gd name="connsiteY0" fmla="*/ 86763 h 86763"/>
                <a:gd name="connsiteX1" fmla="*/ 15259 w 64350"/>
                <a:gd name="connsiteY1" fmla="*/ 83658 h 86763"/>
                <a:gd name="connsiteX2" fmla="*/ 0 w 64350"/>
                <a:gd name="connsiteY2" fmla="*/ 74428 h 86763"/>
                <a:gd name="connsiteX3" fmla="*/ 7563 w 64350"/>
                <a:gd name="connsiteY3" fmla="*/ 63989 h 86763"/>
                <a:gd name="connsiteX4" fmla="*/ 20031 w 64350"/>
                <a:gd name="connsiteY4" fmla="*/ 71733 h 86763"/>
                <a:gd name="connsiteX5" fmla="*/ 34385 w 64350"/>
                <a:gd name="connsiteY5" fmla="*/ 74343 h 86763"/>
                <a:gd name="connsiteX6" fmla="*/ 50492 w 64350"/>
                <a:gd name="connsiteY6" fmla="*/ 62913 h 86763"/>
                <a:gd name="connsiteX7" fmla="*/ 47797 w 64350"/>
                <a:gd name="connsiteY7" fmla="*/ 55893 h 86763"/>
                <a:gd name="connsiteX8" fmla="*/ 38976 w 64350"/>
                <a:gd name="connsiteY8" fmla="*/ 51483 h 86763"/>
                <a:gd name="connsiteX9" fmla="*/ 23669 w 64350"/>
                <a:gd name="connsiteY9" fmla="*/ 47073 h 86763"/>
                <a:gd name="connsiteX10" fmla="*/ 7782 w 64350"/>
                <a:gd name="connsiteY10" fmla="*/ 38205 h 86763"/>
                <a:gd name="connsiteX11" fmla="*/ 2524 w 64350"/>
                <a:gd name="connsiteY11" fmla="*/ 23403 h 86763"/>
                <a:gd name="connsiteX12" fmla="*/ 5848 w 64350"/>
                <a:gd name="connsiteY12" fmla="*/ 11697 h 86763"/>
                <a:gd name="connsiteX13" fmla="*/ 15840 w 64350"/>
                <a:gd name="connsiteY13" fmla="*/ 3191 h 86763"/>
                <a:gd name="connsiteX14" fmla="*/ 31861 w 64350"/>
                <a:gd name="connsiteY14" fmla="*/ 0 h 86763"/>
                <a:gd name="connsiteX15" fmla="*/ 48644 w 64350"/>
                <a:gd name="connsiteY15" fmla="*/ 3191 h 86763"/>
                <a:gd name="connsiteX16" fmla="*/ 62284 w 64350"/>
                <a:gd name="connsiteY16" fmla="*/ 12506 h 86763"/>
                <a:gd name="connsiteX17" fmla="*/ 54188 w 64350"/>
                <a:gd name="connsiteY17" fmla="*/ 21869 h 86763"/>
                <a:gd name="connsiteX18" fmla="*/ 32042 w 64350"/>
                <a:gd name="connsiteY18" fmla="*/ 12954 h 86763"/>
                <a:gd name="connsiteX19" fmla="*/ 20564 w 64350"/>
                <a:gd name="connsiteY19" fmla="*/ 16107 h 86763"/>
                <a:gd name="connsiteX20" fmla="*/ 16745 w 64350"/>
                <a:gd name="connsiteY20" fmla="*/ 23755 h 86763"/>
                <a:gd name="connsiteX21" fmla="*/ 19040 w 64350"/>
                <a:gd name="connsiteY21" fmla="*/ 30194 h 86763"/>
                <a:gd name="connsiteX22" fmla="*/ 26822 w 64350"/>
                <a:gd name="connsiteY22" fmla="*/ 34195 h 86763"/>
                <a:gd name="connsiteX23" fmla="*/ 41938 w 64350"/>
                <a:gd name="connsiteY23" fmla="*/ 38519 h 86763"/>
                <a:gd name="connsiteX24" fmla="*/ 59046 w 64350"/>
                <a:gd name="connsiteY24" fmla="*/ 47654 h 86763"/>
                <a:gd name="connsiteX25" fmla="*/ 64351 w 64350"/>
                <a:gd name="connsiteY25" fmla="*/ 62732 h 86763"/>
                <a:gd name="connsiteX26" fmla="*/ 56750 w 64350"/>
                <a:gd name="connsiteY26" fmla="*/ 80286 h 86763"/>
                <a:gd name="connsiteX27" fmla="*/ 34204 w 64350"/>
                <a:gd name="connsiteY27" fmla="*/ 86763 h 8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350" h="86763">
                  <a:moveTo>
                    <a:pt x="34204" y="86763"/>
                  </a:moveTo>
                  <a:cubicBezTo>
                    <a:pt x="27365" y="86763"/>
                    <a:pt x="21050" y="85725"/>
                    <a:pt x="15259" y="83658"/>
                  </a:cubicBezTo>
                  <a:cubicBezTo>
                    <a:pt x="9468" y="81591"/>
                    <a:pt x="4381" y="78515"/>
                    <a:pt x="0" y="74428"/>
                  </a:cubicBezTo>
                  <a:lnTo>
                    <a:pt x="7563" y="63989"/>
                  </a:lnTo>
                  <a:cubicBezTo>
                    <a:pt x="11582" y="67408"/>
                    <a:pt x="15735" y="69990"/>
                    <a:pt x="20031" y="71733"/>
                  </a:cubicBezTo>
                  <a:cubicBezTo>
                    <a:pt x="24317" y="73476"/>
                    <a:pt x="29099" y="74343"/>
                    <a:pt x="34385" y="74343"/>
                  </a:cubicBezTo>
                  <a:cubicBezTo>
                    <a:pt x="45120" y="74343"/>
                    <a:pt x="50492" y="70533"/>
                    <a:pt x="50492" y="62913"/>
                  </a:cubicBezTo>
                  <a:cubicBezTo>
                    <a:pt x="50492" y="60027"/>
                    <a:pt x="49597" y="57693"/>
                    <a:pt x="47797" y="55893"/>
                  </a:cubicBezTo>
                  <a:cubicBezTo>
                    <a:pt x="45996" y="54092"/>
                    <a:pt x="43053" y="52616"/>
                    <a:pt x="38976" y="51483"/>
                  </a:cubicBezTo>
                  <a:lnTo>
                    <a:pt x="23669" y="47073"/>
                  </a:lnTo>
                  <a:cubicBezTo>
                    <a:pt x="16593" y="45034"/>
                    <a:pt x="11297" y="42072"/>
                    <a:pt x="7782" y="38205"/>
                  </a:cubicBezTo>
                  <a:cubicBezTo>
                    <a:pt x="4277" y="34338"/>
                    <a:pt x="2524" y="29404"/>
                    <a:pt x="2524" y="23403"/>
                  </a:cubicBezTo>
                  <a:cubicBezTo>
                    <a:pt x="2524" y="19136"/>
                    <a:pt x="3629" y="15240"/>
                    <a:pt x="5848" y="11697"/>
                  </a:cubicBezTo>
                  <a:cubicBezTo>
                    <a:pt x="8068" y="8153"/>
                    <a:pt x="11401" y="5325"/>
                    <a:pt x="15840" y="3191"/>
                  </a:cubicBezTo>
                  <a:cubicBezTo>
                    <a:pt x="20279" y="1067"/>
                    <a:pt x="25622" y="0"/>
                    <a:pt x="31861" y="0"/>
                  </a:cubicBezTo>
                  <a:cubicBezTo>
                    <a:pt x="37919" y="0"/>
                    <a:pt x="43520" y="1067"/>
                    <a:pt x="48644" y="3191"/>
                  </a:cubicBezTo>
                  <a:cubicBezTo>
                    <a:pt x="53778" y="5325"/>
                    <a:pt x="58321" y="8430"/>
                    <a:pt x="62284" y="12506"/>
                  </a:cubicBezTo>
                  <a:lnTo>
                    <a:pt x="54188" y="21869"/>
                  </a:lnTo>
                  <a:cubicBezTo>
                    <a:pt x="47825" y="15926"/>
                    <a:pt x="40443" y="12954"/>
                    <a:pt x="32042" y="12954"/>
                  </a:cubicBezTo>
                  <a:cubicBezTo>
                    <a:pt x="26946" y="12954"/>
                    <a:pt x="23117" y="14011"/>
                    <a:pt x="20564" y="16107"/>
                  </a:cubicBezTo>
                  <a:cubicBezTo>
                    <a:pt x="18012" y="18212"/>
                    <a:pt x="16745" y="20755"/>
                    <a:pt x="16745" y="23755"/>
                  </a:cubicBezTo>
                  <a:cubicBezTo>
                    <a:pt x="16745" y="26460"/>
                    <a:pt x="17507" y="28604"/>
                    <a:pt x="19040" y="30194"/>
                  </a:cubicBezTo>
                  <a:cubicBezTo>
                    <a:pt x="20564" y="31785"/>
                    <a:pt x="23165" y="33118"/>
                    <a:pt x="26822" y="34195"/>
                  </a:cubicBezTo>
                  <a:lnTo>
                    <a:pt x="41938" y="38519"/>
                  </a:lnTo>
                  <a:cubicBezTo>
                    <a:pt x="49806" y="40739"/>
                    <a:pt x="55502" y="43786"/>
                    <a:pt x="59046" y="47654"/>
                  </a:cubicBezTo>
                  <a:cubicBezTo>
                    <a:pt x="62579" y="51521"/>
                    <a:pt x="64351" y="56550"/>
                    <a:pt x="64351" y="62732"/>
                  </a:cubicBezTo>
                  <a:cubicBezTo>
                    <a:pt x="64351" y="70114"/>
                    <a:pt x="61817" y="75962"/>
                    <a:pt x="56750" y="80286"/>
                  </a:cubicBezTo>
                  <a:cubicBezTo>
                    <a:pt x="51683" y="84601"/>
                    <a:pt x="44167" y="86763"/>
                    <a:pt x="34204" y="86763"/>
                  </a:cubicBezTo>
                  <a:close/>
                </a:path>
              </a:pathLst>
            </a:custGeom>
            <a:solidFill>
              <a:schemeClr val="bg2"/>
            </a:solidFill>
            <a:ln w="3175" cap="rnd">
              <a:solidFill>
                <a:schemeClr val="bg2"/>
              </a:solidFill>
              <a:prstDash val="solid"/>
              <a:round/>
            </a:ln>
          </p:spPr>
          <p:txBody>
            <a:bodyPr rtlCol="0" anchor="ctr"/>
            <a:lstStyle/>
            <a:p>
              <a:endParaRPr lang="en-US"/>
            </a:p>
          </p:txBody>
        </p:sp>
      </p:grpSp>
      <p:grpSp>
        <p:nvGrpSpPr>
          <p:cNvPr id="81" name="Group 80">
            <a:extLst>
              <a:ext uri="{FF2B5EF4-FFF2-40B4-BE49-F238E27FC236}">
                <a16:creationId xmlns:a16="http://schemas.microsoft.com/office/drawing/2014/main" id="{D4A84F45-CE14-CAAD-75F2-3FC843387D9C}"/>
              </a:ext>
            </a:extLst>
          </p:cNvPr>
          <p:cNvGrpSpPr/>
          <p:nvPr/>
        </p:nvGrpSpPr>
        <p:grpSpPr>
          <a:xfrm>
            <a:off x="8757470" y="1483912"/>
            <a:ext cx="117891" cy="42862"/>
            <a:chOff x="8800232" y="1976662"/>
            <a:chExt cx="117891" cy="42862"/>
          </a:xfrm>
        </p:grpSpPr>
        <p:sp>
          <p:nvSpPr>
            <p:cNvPr id="44" name="Freeform: Shape 43">
              <a:extLst>
                <a:ext uri="{FF2B5EF4-FFF2-40B4-BE49-F238E27FC236}">
                  <a16:creationId xmlns:a16="http://schemas.microsoft.com/office/drawing/2014/main" id="{85216127-9620-86D0-E9E2-290D34D473DF}"/>
                </a:ext>
              </a:extLst>
            </p:cNvPr>
            <p:cNvSpPr/>
            <p:nvPr/>
          </p:nvSpPr>
          <p:spPr>
            <a:xfrm>
              <a:off x="8800232" y="1976662"/>
              <a:ext cx="42862" cy="42862"/>
            </a:xfrm>
            <a:custGeom>
              <a:avLst/>
              <a:gdLst>
                <a:gd name="connsiteX0" fmla="*/ 42862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2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2" y="21431"/>
                  </a:moveTo>
                  <a:cubicBezTo>
                    <a:pt x="42862" y="33267"/>
                    <a:pt x="33267" y="42862"/>
                    <a:pt x="21431" y="42862"/>
                  </a:cubicBezTo>
                  <a:cubicBezTo>
                    <a:pt x="9595" y="42862"/>
                    <a:pt x="0" y="33267"/>
                    <a:pt x="0" y="21431"/>
                  </a:cubicBezTo>
                  <a:cubicBezTo>
                    <a:pt x="0" y="9595"/>
                    <a:pt x="9595" y="0"/>
                    <a:pt x="21431" y="0"/>
                  </a:cubicBezTo>
                  <a:cubicBezTo>
                    <a:pt x="33267" y="0"/>
                    <a:pt x="42862" y="9595"/>
                    <a:pt x="42862" y="21431"/>
                  </a:cubicBezTo>
                  <a:close/>
                </a:path>
              </a:pathLst>
            </a:custGeom>
            <a:solidFill>
              <a:schemeClr val="bg2"/>
            </a:solidFill>
            <a:ln w="3175" cap="rnd">
              <a:solidFill>
                <a:schemeClr val="bg2"/>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E826AC3C-75AC-8D44-0E28-C295E2A6BF87}"/>
                </a:ext>
              </a:extLst>
            </p:cNvPr>
            <p:cNvSpPr/>
            <p:nvPr/>
          </p:nvSpPr>
          <p:spPr>
            <a:xfrm>
              <a:off x="8875261" y="1976662"/>
              <a:ext cx="42862" cy="42862"/>
            </a:xfrm>
            <a:custGeom>
              <a:avLst/>
              <a:gdLst>
                <a:gd name="connsiteX0" fmla="*/ 42863 w 42862"/>
                <a:gd name="connsiteY0" fmla="*/ 21431 h 42862"/>
                <a:gd name="connsiteX1" fmla="*/ 21431 w 42862"/>
                <a:gd name="connsiteY1" fmla="*/ 42862 h 42862"/>
                <a:gd name="connsiteX2" fmla="*/ 0 w 42862"/>
                <a:gd name="connsiteY2" fmla="*/ 21431 h 42862"/>
                <a:gd name="connsiteX3" fmla="*/ 21431 w 42862"/>
                <a:gd name="connsiteY3" fmla="*/ 0 h 42862"/>
                <a:gd name="connsiteX4" fmla="*/ 42863 w 42862"/>
                <a:gd name="connsiteY4" fmla="*/ 21431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42863" y="21431"/>
                  </a:moveTo>
                  <a:cubicBezTo>
                    <a:pt x="42863" y="33267"/>
                    <a:pt x="33267" y="42862"/>
                    <a:pt x="21431" y="42862"/>
                  </a:cubicBezTo>
                  <a:cubicBezTo>
                    <a:pt x="9595" y="42862"/>
                    <a:pt x="0" y="33267"/>
                    <a:pt x="0" y="21431"/>
                  </a:cubicBezTo>
                  <a:cubicBezTo>
                    <a:pt x="0" y="9595"/>
                    <a:pt x="9595" y="0"/>
                    <a:pt x="21431" y="0"/>
                  </a:cubicBezTo>
                  <a:cubicBezTo>
                    <a:pt x="33267" y="0"/>
                    <a:pt x="42863" y="9595"/>
                    <a:pt x="42863" y="21431"/>
                  </a:cubicBezTo>
                  <a:close/>
                </a:path>
              </a:pathLst>
            </a:custGeom>
            <a:solidFill>
              <a:schemeClr val="bg2"/>
            </a:solidFill>
            <a:ln w="3175" cap="rnd">
              <a:solidFill>
                <a:schemeClr val="bg2"/>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ED7AE349-4BDB-2987-0983-B2C2EB60A11C}"/>
                </a:ext>
              </a:extLst>
            </p:cNvPr>
            <p:cNvSpPr/>
            <p:nvPr/>
          </p:nvSpPr>
          <p:spPr>
            <a:xfrm>
              <a:off x="8834522" y="1998094"/>
              <a:ext cx="49310" cy="9525"/>
            </a:xfrm>
            <a:custGeom>
              <a:avLst/>
              <a:gdLst>
                <a:gd name="connsiteX0" fmla="*/ 0 w 49310"/>
                <a:gd name="connsiteY0" fmla="*/ 0 h 9525"/>
                <a:gd name="connsiteX1" fmla="*/ 49311 w 49310"/>
                <a:gd name="connsiteY1" fmla="*/ 0 h 9525"/>
              </a:gdLst>
              <a:ahLst/>
              <a:cxnLst>
                <a:cxn ang="0">
                  <a:pos x="connsiteX0" y="connsiteY0"/>
                </a:cxn>
                <a:cxn ang="0">
                  <a:pos x="connsiteX1" y="connsiteY1"/>
                </a:cxn>
              </a:cxnLst>
              <a:rect l="l" t="t" r="r" b="b"/>
              <a:pathLst>
                <a:path w="49310" h="9525">
                  <a:moveTo>
                    <a:pt x="0" y="0"/>
                  </a:moveTo>
                  <a:lnTo>
                    <a:pt x="49311" y="0"/>
                  </a:lnTo>
                </a:path>
              </a:pathLst>
            </a:custGeom>
            <a:solidFill>
              <a:schemeClr val="bg2"/>
            </a:solidFill>
            <a:ln w="3175" cap="rnd">
              <a:solidFill>
                <a:schemeClr val="bg2"/>
              </a:solidFill>
              <a:prstDash val="solid"/>
              <a:round/>
            </a:ln>
          </p:spPr>
          <p:txBody>
            <a:bodyPr rtlCol="0" anchor="ctr"/>
            <a:lstStyle/>
            <a:p>
              <a:endParaRPr lang="en-US"/>
            </a:p>
          </p:txBody>
        </p:sp>
      </p:grpSp>
      <p:grpSp>
        <p:nvGrpSpPr>
          <p:cNvPr id="137" name="Group 136">
            <a:extLst>
              <a:ext uri="{FF2B5EF4-FFF2-40B4-BE49-F238E27FC236}">
                <a16:creationId xmlns:a16="http://schemas.microsoft.com/office/drawing/2014/main" id="{B8658CA6-7930-5672-355C-C8160D53C77D}"/>
              </a:ext>
            </a:extLst>
          </p:cNvPr>
          <p:cNvGrpSpPr/>
          <p:nvPr/>
        </p:nvGrpSpPr>
        <p:grpSpPr>
          <a:xfrm>
            <a:off x="8439030" y="1237967"/>
            <a:ext cx="764324" cy="121872"/>
            <a:chOff x="8481792" y="1775542"/>
            <a:chExt cx="764324" cy="121872"/>
          </a:xfrm>
        </p:grpSpPr>
        <p:sp>
          <p:nvSpPr>
            <p:cNvPr id="47" name="Freeform: Shape 46">
              <a:extLst>
                <a:ext uri="{FF2B5EF4-FFF2-40B4-BE49-F238E27FC236}">
                  <a16:creationId xmlns:a16="http://schemas.microsoft.com/office/drawing/2014/main" id="{AD02BD44-1EF9-6C01-507D-890131C679A6}"/>
                </a:ext>
              </a:extLst>
            </p:cNvPr>
            <p:cNvSpPr/>
            <p:nvPr/>
          </p:nvSpPr>
          <p:spPr>
            <a:xfrm>
              <a:off x="8481792" y="1784458"/>
              <a:ext cx="77762" cy="112956"/>
            </a:xfrm>
            <a:custGeom>
              <a:avLst/>
              <a:gdLst>
                <a:gd name="connsiteX0" fmla="*/ 39605 w 77762"/>
                <a:gd name="connsiteY0" fmla="*/ 112957 h 112956"/>
                <a:gd name="connsiteX1" fmla="*/ 16736 w 77762"/>
                <a:gd name="connsiteY1" fmla="*/ 107423 h 112956"/>
                <a:gd name="connsiteX2" fmla="*/ 0 w 77762"/>
                <a:gd name="connsiteY2" fmla="*/ 91173 h 112956"/>
                <a:gd name="connsiteX3" fmla="*/ 12421 w 77762"/>
                <a:gd name="connsiteY3" fmla="*/ 83972 h 112956"/>
                <a:gd name="connsiteX4" fmla="*/ 24079 w 77762"/>
                <a:gd name="connsiteY4" fmla="*/ 96393 h 112956"/>
                <a:gd name="connsiteX5" fmla="*/ 39605 w 77762"/>
                <a:gd name="connsiteY5" fmla="*/ 100260 h 112956"/>
                <a:gd name="connsiteX6" fmla="*/ 57198 w 77762"/>
                <a:gd name="connsiteY6" fmla="*/ 95221 h 112956"/>
                <a:gd name="connsiteX7" fmla="*/ 62732 w 77762"/>
                <a:gd name="connsiteY7" fmla="*/ 80458 h 112956"/>
                <a:gd name="connsiteX8" fmla="*/ 55626 w 77762"/>
                <a:gd name="connsiteY8" fmla="*/ 66599 h 112956"/>
                <a:gd name="connsiteX9" fmla="*/ 36090 w 77762"/>
                <a:gd name="connsiteY9" fmla="*/ 61827 h 112956"/>
                <a:gd name="connsiteX10" fmla="*/ 21146 w 77762"/>
                <a:gd name="connsiteY10" fmla="*/ 61827 h 112956"/>
                <a:gd name="connsiteX11" fmla="*/ 20974 w 77762"/>
                <a:gd name="connsiteY11" fmla="*/ 48778 h 112956"/>
                <a:gd name="connsiteX12" fmla="*/ 33214 w 77762"/>
                <a:gd name="connsiteY12" fmla="*/ 48778 h 112956"/>
                <a:gd name="connsiteX13" fmla="*/ 52693 w 77762"/>
                <a:gd name="connsiteY13" fmla="*/ 44187 h 112956"/>
                <a:gd name="connsiteX14" fmla="*/ 59674 w 77762"/>
                <a:gd name="connsiteY14" fmla="*/ 30690 h 112956"/>
                <a:gd name="connsiteX15" fmla="*/ 54540 w 77762"/>
                <a:gd name="connsiteY15" fmla="*/ 17640 h 112956"/>
                <a:gd name="connsiteX16" fmla="*/ 38881 w 77762"/>
                <a:gd name="connsiteY16" fmla="*/ 13135 h 112956"/>
                <a:gd name="connsiteX17" fmla="*/ 25289 w 77762"/>
                <a:gd name="connsiteY17" fmla="*/ 16516 h 112956"/>
                <a:gd name="connsiteX18" fmla="*/ 14764 w 77762"/>
                <a:gd name="connsiteY18" fmla="*/ 26365 h 112956"/>
                <a:gd name="connsiteX19" fmla="*/ 4049 w 77762"/>
                <a:gd name="connsiteY19" fmla="*/ 17821 h 112956"/>
                <a:gd name="connsiteX20" fmla="*/ 19212 w 77762"/>
                <a:gd name="connsiteY20" fmla="*/ 4724 h 112956"/>
                <a:gd name="connsiteX21" fmla="*/ 39424 w 77762"/>
                <a:gd name="connsiteY21" fmla="*/ 0 h 112956"/>
                <a:gd name="connsiteX22" fmla="*/ 58093 w 77762"/>
                <a:gd name="connsiteY22" fmla="*/ 3639 h 112956"/>
                <a:gd name="connsiteX23" fmla="*/ 70333 w 77762"/>
                <a:gd name="connsiteY23" fmla="*/ 13907 h 112956"/>
                <a:gd name="connsiteX24" fmla="*/ 74609 w 77762"/>
                <a:gd name="connsiteY24" fmla="*/ 29156 h 112956"/>
                <a:gd name="connsiteX25" fmla="*/ 71552 w 77762"/>
                <a:gd name="connsiteY25" fmla="*/ 42253 h 112956"/>
                <a:gd name="connsiteX26" fmla="*/ 63637 w 77762"/>
                <a:gd name="connsiteY26" fmla="*/ 50673 h 112956"/>
                <a:gd name="connsiteX27" fmla="*/ 53283 w 77762"/>
                <a:gd name="connsiteY27" fmla="*/ 54359 h 112956"/>
                <a:gd name="connsiteX28" fmla="*/ 53283 w 77762"/>
                <a:gd name="connsiteY28" fmla="*/ 54988 h 112956"/>
                <a:gd name="connsiteX29" fmla="*/ 66104 w 77762"/>
                <a:gd name="connsiteY29" fmla="*/ 59179 h 112956"/>
                <a:gd name="connsiteX30" fmla="*/ 74705 w 77762"/>
                <a:gd name="connsiteY30" fmla="*/ 68313 h 112956"/>
                <a:gd name="connsiteX31" fmla="*/ 77762 w 77762"/>
                <a:gd name="connsiteY31" fmla="*/ 81629 h 112956"/>
                <a:gd name="connsiteX32" fmla="*/ 73486 w 77762"/>
                <a:gd name="connsiteY32" fmla="*/ 97745 h 112956"/>
                <a:gd name="connsiteX33" fmla="*/ 60617 w 77762"/>
                <a:gd name="connsiteY33" fmla="*/ 108899 h 112956"/>
                <a:gd name="connsiteX34" fmla="*/ 39605 w 77762"/>
                <a:gd name="connsiteY34" fmla="*/ 112957 h 11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7762" h="112956">
                  <a:moveTo>
                    <a:pt x="39605" y="112957"/>
                  </a:moveTo>
                  <a:cubicBezTo>
                    <a:pt x="31204" y="112957"/>
                    <a:pt x="23584" y="111109"/>
                    <a:pt x="16736" y="107423"/>
                  </a:cubicBezTo>
                  <a:cubicBezTo>
                    <a:pt x="9896" y="103727"/>
                    <a:pt x="4315" y="98317"/>
                    <a:pt x="0" y="91173"/>
                  </a:cubicBezTo>
                  <a:lnTo>
                    <a:pt x="12421" y="83972"/>
                  </a:lnTo>
                  <a:cubicBezTo>
                    <a:pt x="15783" y="89668"/>
                    <a:pt x="19669" y="93812"/>
                    <a:pt x="24079" y="96393"/>
                  </a:cubicBezTo>
                  <a:cubicBezTo>
                    <a:pt x="28490" y="98974"/>
                    <a:pt x="33661" y="100260"/>
                    <a:pt x="39605" y="100260"/>
                  </a:cubicBezTo>
                  <a:cubicBezTo>
                    <a:pt x="47644" y="100260"/>
                    <a:pt x="53502" y="98584"/>
                    <a:pt x="57198" y="95221"/>
                  </a:cubicBezTo>
                  <a:cubicBezTo>
                    <a:pt x="60884" y="91859"/>
                    <a:pt x="62732" y="86944"/>
                    <a:pt x="62732" y="80458"/>
                  </a:cubicBezTo>
                  <a:cubicBezTo>
                    <a:pt x="62732" y="74400"/>
                    <a:pt x="60360" y="69780"/>
                    <a:pt x="55626" y="66599"/>
                  </a:cubicBezTo>
                  <a:cubicBezTo>
                    <a:pt x="50883" y="63417"/>
                    <a:pt x="44368" y="61827"/>
                    <a:pt x="36090" y="61827"/>
                  </a:cubicBezTo>
                  <a:lnTo>
                    <a:pt x="21146" y="61827"/>
                  </a:lnTo>
                  <a:lnTo>
                    <a:pt x="20974" y="48778"/>
                  </a:lnTo>
                  <a:lnTo>
                    <a:pt x="33214" y="48778"/>
                  </a:lnTo>
                  <a:cubicBezTo>
                    <a:pt x="41548" y="48778"/>
                    <a:pt x="48044" y="47254"/>
                    <a:pt x="52693" y="44187"/>
                  </a:cubicBezTo>
                  <a:cubicBezTo>
                    <a:pt x="57350" y="41129"/>
                    <a:pt x="59674" y="36633"/>
                    <a:pt x="59674" y="30690"/>
                  </a:cubicBezTo>
                  <a:cubicBezTo>
                    <a:pt x="59674" y="24984"/>
                    <a:pt x="57960" y="20641"/>
                    <a:pt x="54540" y="17640"/>
                  </a:cubicBezTo>
                  <a:cubicBezTo>
                    <a:pt x="51121" y="14640"/>
                    <a:pt x="45901" y="13135"/>
                    <a:pt x="38881" y="13135"/>
                  </a:cubicBezTo>
                  <a:cubicBezTo>
                    <a:pt x="33957" y="13135"/>
                    <a:pt x="29433" y="14259"/>
                    <a:pt x="25289" y="16516"/>
                  </a:cubicBezTo>
                  <a:cubicBezTo>
                    <a:pt x="21146" y="18764"/>
                    <a:pt x="17640" y="22050"/>
                    <a:pt x="14764" y="26365"/>
                  </a:cubicBezTo>
                  <a:lnTo>
                    <a:pt x="4049" y="17821"/>
                  </a:lnTo>
                  <a:cubicBezTo>
                    <a:pt x="8011" y="12240"/>
                    <a:pt x="13068" y="7877"/>
                    <a:pt x="19212" y="4724"/>
                  </a:cubicBezTo>
                  <a:cubicBezTo>
                    <a:pt x="25365" y="1572"/>
                    <a:pt x="32099" y="0"/>
                    <a:pt x="39424" y="0"/>
                  </a:cubicBezTo>
                  <a:cubicBezTo>
                    <a:pt x="46558" y="0"/>
                    <a:pt x="52787" y="1210"/>
                    <a:pt x="58093" y="3639"/>
                  </a:cubicBezTo>
                  <a:cubicBezTo>
                    <a:pt x="63408" y="6077"/>
                    <a:pt x="67485" y="9496"/>
                    <a:pt x="70333" y="13907"/>
                  </a:cubicBezTo>
                  <a:cubicBezTo>
                    <a:pt x="73190" y="18317"/>
                    <a:pt x="74609" y="23403"/>
                    <a:pt x="74609" y="29156"/>
                  </a:cubicBezTo>
                  <a:cubicBezTo>
                    <a:pt x="74609" y="34261"/>
                    <a:pt x="73590" y="38624"/>
                    <a:pt x="71552" y="42253"/>
                  </a:cubicBezTo>
                  <a:cubicBezTo>
                    <a:pt x="69514" y="45882"/>
                    <a:pt x="66875" y="48692"/>
                    <a:pt x="63637" y="50673"/>
                  </a:cubicBezTo>
                  <a:cubicBezTo>
                    <a:pt x="60389" y="52654"/>
                    <a:pt x="56941" y="53883"/>
                    <a:pt x="53283" y="54359"/>
                  </a:cubicBezTo>
                  <a:lnTo>
                    <a:pt x="53283" y="54988"/>
                  </a:lnTo>
                  <a:cubicBezTo>
                    <a:pt x="58141" y="55531"/>
                    <a:pt x="62418" y="56921"/>
                    <a:pt x="66104" y="59179"/>
                  </a:cubicBezTo>
                  <a:cubicBezTo>
                    <a:pt x="69799" y="61427"/>
                    <a:pt x="72666" y="64475"/>
                    <a:pt x="74705" y="68313"/>
                  </a:cubicBezTo>
                  <a:cubicBezTo>
                    <a:pt x="76743" y="72152"/>
                    <a:pt x="77762" y="76591"/>
                    <a:pt x="77762" y="81629"/>
                  </a:cubicBezTo>
                  <a:cubicBezTo>
                    <a:pt x="77762" y="87630"/>
                    <a:pt x="76334" y="93002"/>
                    <a:pt x="73486" y="97745"/>
                  </a:cubicBezTo>
                  <a:cubicBezTo>
                    <a:pt x="70638" y="102480"/>
                    <a:pt x="66351" y="106204"/>
                    <a:pt x="60617" y="108899"/>
                  </a:cubicBezTo>
                  <a:cubicBezTo>
                    <a:pt x="54883" y="111604"/>
                    <a:pt x="47883" y="112957"/>
                    <a:pt x="39605" y="112957"/>
                  </a:cubicBezTo>
                  <a:close/>
                </a:path>
              </a:pathLst>
            </a:custGeom>
            <a:solidFill>
              <a:schemeClr val="bg2"/>
            </a:solidFill>
            <a:ln w="3175" cap="rnd">
              <a:solidFill>
                <a:schemeClr val="bg2"/>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4A0E9715-67E7-8BB0-7D63-5B2DA16649BD}"/>
                </a:ext>
              </a:extLst>
            </p:cNvPr>
            <p:cNvSpPr/>
            <p:nvPr/>
          </p:nvSpPr>
          <p:spPr>
            <a:xfrm>
              <a:off x="8639117" y="1812270"/>
              <a:ext cx="129339" cy="85144"/>
            </a:xfrm>
            <a:custGeom>
              <a:avLst/>
              <a:gdLst>
                <a:gd name="connsiteX0" fmla="*/ 0 w 129339"/>
                <a:gd name="connsiteY0" fmla="*/ 85144 h 85144"/>
                <a:gd name="connsiteX1" fmla="*/ 0 w 129339"/>
                <a:gd name="connsiteY1" fmla="*/ 1705 h 85144"/>
                <a:gd name="connsiteX2" fmla="*/ 12878 w 129339"/>
                <a:gd name="connsiteY2" fmla="*/ 1705 h 85144"/>
                <a:gd name="connsiteX3" fmla="*/ 13230 w 129339"/>
                <a:gd name="connsiteY3" fmla="*/ 15745 h 85144"/>
                <a:gd name="connsiteX4" fmla="*/ 13506 w 129339"/>
                <a:gd name="connsiteY4" fmla="*/ 15745 h 85144"/>
                <a:gd name="connsiteX5" fmla="*/ 25022 w 129339"/>
                <a:gd name="connsiteY5" fmla="*/ 4000 h 85144"/>
                <a:gd name="connsiteX6" fmla="*/ 40957 w 129339"/>
                <a:gd name="connsiteY6" fmla="*/ 0 h 85144"/>
                <a:gd name="connsiteX7" fmla="*/ 57921 w 129339"/>
                <a:gd name="connsiteY7" fmla="*/ 3953 h 85144"/>
                <a:gd name="connsiteX8" fmla="*/ 69218 w 129339"/>
                <a:gd name="connsiteY8" fmla="*/ 15926 h 85144"/>
                <a:gd name="connsiteX9" fmla="*/ 69666 w 129339"/>
                <a:gd name="connsiteY9" fmla="*/ 15926 h 85144"/>
                <a:gd name="connsiteX10" fmla="*/ 81410 w 129339"/>
                <a:gd name="connsiteY10" fmla="*/ 4134 h 85144"/>
                <a:gd name="connsiteX11" fmla="*/ 97384 w 129339"/>
                <a:gd name="connsiteY11" fmla="*/ 0 h 85144"/>
                <a:gd name="connsiteX12" fmla="*/ 113948 w 129339"/>
                <a:gd name="connsiteY12" fmla="*/ 3734 h 85144"/>
                <a:gd name="connsiteX13" fmla="*/ 125244 w 129339"/>
                <a:gd name="connsiteY13" fmla="*/ 14754 h 85144"/>
                <a:gd name="connsiteX14" fmla="*/ 129340 w 129339"/>
                <a:gd name="connsiteY14" fmla="*/ 32490 h 85144"/>
                <a:gd name="connsiteX15" fmla="*/ 129340 w 129339"/>
                <a:gd name="connsiteY15" fmla="*/ 85144 h 85144"/>
                <a:gd name="connsiteX16" fmla="*/ 114395 w 129339"/>
                <a:gd name="connsiteY16" fmla="*/ 85144 h 85144"/>
                <a:gd name="connsiteX17" fmla="*/ 114395 w 129339"/>
                <a:gd name="connsiteY17" fmla="*/ 34290 h 85144"/>
                <a:gd name="connsiteX18" fmla="*/ 109490 w 129339"/>
                <a:gd name="connsiteY18" fmla="*/ 18536 h 85144"/>
                <a:gd name="connsiteX19" fmla="*/ 95135 w 129339"/>
                <a:gd name="connsiteY19" fmla="*/ 13049 h 85144"/>
                <a:gd name="connsiteX20" fmla="*/ 83572 w 129339"/>
                <a:gd name="connsiteY20" fmla="*/ 16021 h 85144"/>
                <a:gd name="connsiteX21" fmla="*/ 75333 w 129339"/>
                <a:gd name="connsiteY21" fmla="*/ 24746 h 85144"/>
                <a:gd name="connsiteX22" fmla="*/ 72276 w 129339"/>
                <a:gd name="connsiteY22" fmla="*/ 38605 h 85144"/>
                <a:gd name="connsiteX23" fmla="*/ 72276 w 129339"/>
                <a:gd name="connsiteY23" fmla="*/ 85144 h 85144"/>
                <a:gd name="connsiteX24" fmla="*/ 57426 w 129339"/>
                <a:gd name="connsiteY24" fmla="*/ 85144 h 85144"/>
                <a:gd name="connsiteX25" fmla="*/ 57426 w 129339"/>
                <a:gd name="connsiteY25" fmla="*/ 34195 h 85144"/>
                <a:gd name="connsiteX26" fmla="*/ 52473 w 129339"/>
                <a:gd name="connsiteY26" fmla="*/ 18402 h 85144"/>
                <a:gd name="connsiteX27" fmla="*/ 38252 w 129339"/>
                <a:gd name="connsiteY27" fmla="*/ 13049 h 85144"/>
                <a:gd name="connsiteX28" fmla="*/ 27184 w 129339"/>
                <a:gd name="connsiteY28" fmla="*/ 15926 h 85144"/>
                <a:gd name="connsiteX29" fmla="*/ 18316 w 129339"/>
                <a:gd name="connsiteY29" fmla="*/ 24879 h 85144"/>
                <a:gd name="connsiteX30" fmla="*/ 14849 w 129339"/>
                <a:gd name="connsiteY30" fmla="*/ 39957 h 85144"/>
                <a:gd name="connsiteX31" fmla="*/ 14849 w 129339"/>
                <a:gd name="connsiteY31" fmla="*/ 85144 h 85144"/>
                <a:gd name="connsiteX32" fmla="*/ 0 w 129339"/>
                <a:gd name="connsiteY32" fmla="*/ 85144 h 8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339" h="85144">
                  <a:moveTo>
                    <a:pt x="0" y="85144"/>
                  </a:moveTo>
                  <a:lnTo>
                    <a:pt x="0" y="1705"/>
                  </a:lnTo>
                  <a:lnTo>
                    <a:pt x="12878" y="1705"/>
                  </a:lnTo>
                  <a:lnTo>
                    <a:pt x="13230" y="15745"/>
                  </a:lnTo>
                  <a:lnTo>
                    <a:pt x="13506" y="15745"/>
                  </a:lnTo>
                  <a:cubicBezTo>
                    <a:pt x="16564" y="10592"/>
                    <a:pt x="20402" y="6668"/>
                    <a:pt x="25022" y="4000"/>
                  </a:cubicBezTo>
                  <a:cubicBezTo>
                    <a:pt x="29642" y="1333"/>
                    <a:pt x="34957" y="0"/>
                    <a:pt x="40957" y="0"/>
                  </a:cubicBezTo>
                  <a:cubicBezTo>
                    <a:pt x="47615" y="0"/>
                    <a:pt x="53273" y="1314"/>
                    <a:pt x="57921" y="3953"/>
                  </a:cubicBezTo>
                  <a:cubicBezTo>
                    <a:pt x="62569" y="6601"/>
                    <a:pt x="66332" y="10592"/>
                    <a:pt x="69218" y="15926"/>
                  </a:cubicBezTo>
                  <a:lnTo>
                    <a:pt x="69666" y="15926"/>
                  </a:lnTo>
                  <a:cubicBezTo>
                    <a:pt x="72666" y="10830"/>
                    <a:pt x="76581" y="6896"/>
                    <a:pt x="81410" y="4134"/>
                  </a:cubicBezTo>
                  <a:cubicBezTo>
                    <a:pt x="86240" y="1381"/>
                    <a:pt x="91564" y="0"/>
                    <a:pt x="97384" y="0"/>
                  </a:cubicBezTo>
                  <a:cubicBezTo>
                    <a:pt x="103632" y="0"/>
                    <a:pt x="109147" y="1238"/>
                    <a:pt x="113948" y="3734"/>
                  </a:cubicBezTo>
                  <a:cubicBezTo>
                    <a:pt x="118748" y="6220"/>
                    <a:pt x="122511" y="9896"/>
                    <a:pt x="125244" y="14754"/>
                  </a:cubicBezTo>
                  <a:cubicBezTo>
                    <a:pt x="127978" y="19622"/>
                    <a:pt x="129340" y="25527"/>
                    <a:pt x="129340" y="32490"/>
                  </a:cubicBezTo>
                  <a:lnTo>
                    <a:pt x="129340" y="85144"/>
                  </a:lnTo>
                  <a:lnTo>
                    <a:pt x="114395" y="85144"/>
                  </a:lnTo>
                  <a:lnTo>
                    <a:pt x="114395" y="34290"/>
                  </a:lnTo>
                  <a:cubicBezTo>
                    <a:pt x="114395" y="27451"/>
                    <a:pt x="112766" y="22193"/>
                    <a:pt x="109490" y="18536"/>
                  </a:cubicBezTo>
                  <a:cubicBezTo>
                    <a:pt x="106223" y="14878"/>
                    <a:pt x="101441" y="13049"/>
                    <a:pt x="95135" y="13049"/>
                  </a:cubicBezTo>
                  <a:cubicBezTo>
                    <a:pt x="90878" y="13049"/>
                    <a:pt x="87020" y="14040"/>
                    <a:pt x="83572" y="16021"/>
                  </a:cubicBezTo>
                  <a:cubicBezTo>
                    <a:pt x="80124" y="18002"/>
                    <a:pt x="77381" y="20907"/>
                    <a:pt x="75333" y="24746"/>
                  </a:cubicBezTo>
                  <a:cubicBezTo>
                    <a:pt x="73295" y="28585"/>
                    <a:pt x="72276" y="33204"/>
                    <a:pt x="72276" y="38605"/>
                  </a:cubicBezTo>
                  <a:lnTo>
                    <a:pt x="72276" y="85144"/>
                  </a:lnTo>
                  <a:lnTo>
                    <a:pt x="57426" y="85144"/>
                  </a:lnTo>
                  <a:lnTo>
                    <a:pt x="57426" y="34195"/>
                  </a:lnTo>
                  <a:cubicBezTo>
                    <a:pt x="57426" y="27242"/>
                    <a:pt x="55779" y="21974"/>
                    <a:pt x="52473" y="18402"/>
                  </a:cubicBezTo>
                  <a:cubicBezTo>
                    <a:pt x="49177" y="14830"/>
                    <a:pt x="44434" y="13049"/>
                    <a:pt x="38252" y="13049"/>
                  </a:cubicBezTo>
                  <a:cubicBezTo>
                    <a:pt x="34471" y="13049"/>
                    <a:pt x="30785" y="14011"/>
                    <a:pt x="27184" y="15926"/>
                  </a:cubicBezTo>
                  <a:cubicBezTo>
                    <a:pt x="23584" y="17850"/>
                    <a:pt x="20631" y="20831"/>
                    <a:pt x="18316" y="24879"/>
                  </a:cubicBezTo>
                  <a:cubicBezTo>
                    <a:pt x="16011" y="28937"/>
                    <a:pt x="14849" y="33957"/>
                    <a:pt x="14849" y="39957"/>
                  </a:cubicBezTo>
                  <a:lnTo>
                    <a:pt x="14849" y="85144"/>
                  </a:lnTo>
                  <a:lnTo>
                    <a:pt x="0" y="85144"/>
                  </a:lnTo>
                  <a:close/>
                </a:path>
              </a:pathLst>
            </a:custGeom>
            <a:solidFill>
              <a:schemeClr val="bg2"/>
            </a:solidFill>
            <a:ln w="3175" cap="rnd">
              <a:solidFill>
                <a:schemeClr val="bg2"/>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C0D7F166-246B-FCAF-9BEA-DAA3EEF7D3DC}"/>
                </a:ext>
              </a:extLst>
            </p:cNvPr>
            <p:cNvSpPr/>
            <p:nvPr/>
          </p:nvSpPr>
          <p:spPr>
            <a:xfrm>
              <a:off x="8792574" y="1775542"/>
              <a:ext cx="21241" cy="121872"/>
            </a:xfrm>
            <a:custGeom>
              <a:avLst/>
              <a:gdLst>
                <a:gd name="connsiteX0" fmla="*/ 10716 w 21241"/>
                <a:gd name="connsiteY0" fmla="*/ 20793 h 121872"/>
                <a:gd name="connsiteX1" fmla="*/ 2886 w 21241"/>
                <a:gd name="connsiteY1" fmla="*/ 18097 h 121872"/>
                <a:gd name="connsiteX2" fmla="*/ 0 w 21241"/>
                <a:gd name="connsiteY2" fmla="*/ 10439 h 121872"/>
                <a:gd name="connsiteX3" fmla="*/ 2839 w 21241"/>
                <a:gd name="connsiteY3" fmla="*/ 2791 h 121872"/>
                <a:gd name="connsiteX4" fmla="*/ 10716 w 21241"/>
                <a:gd name="connsiteY4" fmla="*/ 0 h 121872"/>
                <a:gd name="connsiteX5" fmla="*/ 18365 w 21241"/>
                <a:gd name="connsiteY5" fmla="*/ 2886 h 121872"/>
                <a:gd name="connsiteX6" fmla="*/ 21241 w 21241"/>
                <a:gd name="connsiteY6" fmla="*/ 10439 h 121872"/>
                <a:gd name="connsiteX7" fmla="*/ 18412 w 21241"/>
                <a:gd name="connsiteY7" fmla="*/ 18050 h 121872"/>
                <a:gd name="connsiteX8" fmla="*/ 10716 w 21241"/>
                <a:gd name="connsiteY8" fmla="*/ 20793 h 121872"/>
                <a:gd name="connsiteX9" fmla="*/ 18098 w 21241"/>
                <a:gd name="connsiteY9" fmla="*/ 121872 h 121872"/>
                <a:gd name="connsiteX10" fmla="*/ 3248 w 21241"/>
                <a:gd name="connsiteY10" fmla="*/ 121872 h 121872"/>
                <a:gd name="connsiteX11" fmla="*/ 3248 w 21241"/>
                <a:gd name="connsiteY11" fmla="*/ 38433 h 121872"/>
                <a:gd name="connsiteX12" fmla="*/ 18098 w 21241"/>
                <a:gd name="connsiteY12" fmla="*/ 38433 h 121872"/>
                <a:gd name="connsiteX13" fmla="*/ 18098 w 21241"/>
                <a:gd name="connsiteY13" fmla="*/ 121872 h 12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41" h="121872">
                  <a:moveTo>
                    <a:pt x="10716" y="20793"/>
                  </a:moveTo>
                  <a:cubicBezTo>
                    <a:pt x="7411" y="20793"/>
                    <a:pt x="4801" y="19898"/>
                    <a:pt x="2886" y="18097"/>
                  </a:cubicBezTo>
                  <a:cubicBezTo>
                    <a:pt x="962" y="16297"/>
                    <a:pt x="0" y="13745"/>
                    <a:pt x="0" y="10439"/>
                  </a:cubicBezTo>
                  <a:cubicBezTo>
                    <a:pt x="0" y="7201"/>
                    <a:pt x="953" y="4658"/>
                    <a:pt x="2839" y="2791"/>
                  </a:cubicBezTo>
                  <a:cubicBezTo>
                    <a:pt x="4734" y="933"/>
                    <a:pt x="7354" y="0"/>
                    <a:pt x="10716" y="0"/>
                  </a:cubicBezTo>
                  <a:cubicBezTo>
                    <a:pt x="13897" y="0"/>
                    <a:pt x="16440" y="962"/>
                    <a:pt x="18365" y="2886"/>
                  </a:cubicBezTo>
                  <a:cubicBezTo>
                    <a:pt x="20288" y="4801"/>
                    <a:pt x="21241" y="7325"/>
                    <a:pt x="21241" y="10439"/>
                  </a:cubicBezTo>
                  <a:cubicBezTo>
                    <a:pt x="21241" y="13687"/>
                    <a:pt x="20298" y="16221"/>
                    <a:pt x="18412" y="18050"/>
                  </a:cubicBezTo>
                  <a:cubicBezTo>
                    <a:pt x="16516" y="19879"/>
                    <a:pt x="13954" y="20793"/>
                    <a:pt x="10716" y="20793"/>
                  </a:cubicBezTo>
                  <a:close/>
                  <a:moveTo>
                    <a:pt x="18098" y="121872"/>
                  </a:moveTo>
                  <a:lnTo>
                    <a:pt x="3248" y="121872"/>
                  </a:lnTo>
                  <a:lnTo>
                    <a:pt x="3248" y="38433"/>
                  </a:lnTo>
                  <a:lnTo>
                    <a:pt x="18098" y="38433"/>
                  </a:lnTo>
                  <a:lnTo>
                    <a:pt x="18098" y="121872"/>
                  </a:lnTo>
                  <a:close/>
                </a:path>
              </a:pathLst>
            </a:custGeom>
            <a:solidFill>
              <a:schemeClr val="bg2"/>
            </a:solidFill>
            <a:ln w="3175" cap="rnd">
              <a:solidFill>
                <a:schemeClr val="bg2"/>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63FEB5FA-FD3F-4402-933D-8B12BED9FB7A}"/>
                </a:ext>
              </a:extLst>
            </p:cNvPr>
            <p:cNvSpPr/>
            <p:nvPr/>
          </p:nvSpPr>
          <p:spPr>
            <a:xfrm>
              <a:off x="8838837" y="1812270"/>
              <a:ext cx="72189" cy="85144"/>
            </a:xfrm>
            <a:custGeom>
              <a:avLst/>
              <a:gdLst>
                <a:gd name="connsiteX0" fmla="*/ 0 w 72189"/>
                <a:gd name="connsiteY0" fmla="*/ 85144 h 85144"/>
                <a:gd name="connsiteX1" fmla="*/ 0 w 72189"/>
                <a:gd name="connsiteY1" fmla="*/ 1705 h 85144"/>
                <a:gd name="connsiteX2" fmla="*/ 12878 w 72189"/>
                <a:gd name="connsiteY2" fmla="*/ 1705 h 85144"/>
                <a:gd name="connsiteX3" fmla="*/ 13411 w 72189"/>
                <a:gd name="connsiteY3" fmla="*/ 16107 h 85144"/>
                <a:gd name="connsiteX4" fmla="*/ 13687 w 72189"/>
                <a:gd name="connsiteY4" fmla="*/ 16107 h 85144"/>
                <a:gd name="connsiteX5" fmla="*/ 24841 w 72189"/>
                <a:gd name="connsiteY5" fmla="*/ 4267 h 85144"/>
                <a:gd name="connsiteX6" fmla="*/ 40414 w 72189"/>
                <a:gd name="connsiteY6" fmla="*/ 0 h 85144"/>
                <a:gd name="connsiteX7" fmla="*/ 56883 w 72189"/>
                <a:gd name="connsiteY7" fmla="*/ 3820 h 85144"/>
                <a:gd name="connsiteX8" fmla="*/ 68142 w 72189"/>
                <a:gd name="connsiteY8" fmla="*/ 15069 h 85144"/>
                <a:gd name="connsiteX9" fmla="*/ 72190 w 72189"/>
                <a:gd name="connsiteY9" fmla="*/ 32852 h 85144"/>
                <a:gd name="connsiteX10" fmla="*/ 72190 w 72189"/>
                <a:gd name="connsiteY10" fmla="*/ 85144 h 85144"/>
                <a:gd name="connsiteX11" fmla="*/ 57245 w 72189"/>
                <a:gd name="connsiteY11" fmla="*/ 85144 h 85144"/>
                <a:gd name="connsiteX12" fmla="*/ 57245 w 72189"/>
                <a:gd name="connsiteY12" fmla="*/ 36271 h 85144"/>
                <a:gd name="connsiteX13" fmla="*/ 52025 w 72189"/>
                <a:gd name="connsiteY13" fmla="*/ 18850 h 85144"/>
                <a:gd name="connsiteX14" fmla="*/ 37442 w 72189"/>
                <a:gd name="connsiteY14" fmla="*/ 12954 h 85144"/>
                <a:gd name="connsiteX15" fmla="*/ 26603 w 72189"/>
                <a:gd name="connsiteY15" fmla="*/ 16021 h 85144"/>
                <a:gd name="connsiteX16" fmla="*/ 18136 w 72189"/>
                <a:gd name="connsiteY16" fmla="*/ 25337 h 85144"/>
                <a:gd name="connsiteX17" fmla="*/ 14859 w 72189"/>
                <a:gd name="connsiteY17" fmla="*/ 40586 h 85144"/>
                <a:gd name="connsiteX18" fmla="*/ 14859 w 72189"/>
                <a:gd name="connsiteY18" fmla="*/ 85144 h 85144"/>
                <a:gd name="connsiteX19" fmla="*/ 0 w 72189"/>
                <a:gd name="connsiteY19" fmla="*/ 85144 h 8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89" h="85144">
                  <a:moveTo>
                    <a:pt x="0" y="85144"/>
                  </a:moveTo>
                  <a:lnTo>
                    <a:pt x="0" y="1705"/>
                  </a:lnTo>
                  <a:lnTo>
                    <a:pt x="12878" y="1705"/>
                  </a:lnTo>
                  <a:lnTo>
                    <a:pt x="13411" y="16107"/>
                  </a:lnTo>
                  <a:lnTo>
                    <a:pt x="13687" y="16107"/>
                  </a:lnTo>
                  <a:cubicBezTo>
                    <a:pt x="16564" y="11068"/>
                    <a:pt x="20288" y="7125"/>
                    <a:pt x="24841" y="4267"/>
                  </a:cubicBezTo>
                  <a:cubicBezTo>
                    <a:pt x="29403" y="1419"/>
                    <a:pt x="34594" y="0"/>
                    <a:pt x="40414" y="0"/>
                  </a:cubicBezTo>
                  <a:cubicBezTo>
                    <a:pt x="46596" y="0"/>
                    <a:pt x="52082" y="1267"/>
                    <a:pt x="56883" y="3820"/>
                  </a:cubicBezTo>
                  <a:cubicBezTo>
                    <a:pt x="61683" y="6372"/>
                    <a:pt x="65437" y="10125"/>
                    <a:pt x="68142" y="15069"/>
                  </a:cubicBezTo>
                  <a:cubicBezTo>
                    <a:pt x="70837" y="20022"/>
                    <a:pt x="72190" y="25946"/>
                    <a:pt x="72190" y="32852"/>
                  </a:cubicBezTo>
                  <a:lnTo>
                    <a:pt x="72190" y="85144"/>
                  </a:lnTo>
                  <a:lnTo>
                    <a:pt x="57245" y="85144"/>
                  </a:lnTo>
                  <a:lnTo>
                    <a:pt x="57245" y="36271"/>
                  </a:lnTo>
                  <a:cubicBezTo>
                    <a:pt x="57245" y="28585"/>
                    <a:pt x="55502" y="22784"/>
                    <a:pt x="52025" y="18850"/>
                  </a:cubicBezTo>
                  <a:cubicBezTo>
                    <a:pt x="48549" y="14926"/>
                    <a:pt x="43682" y="12954"/>
                    <a:pt x="37442" y="12954"/>
                  </a:cubicBezTo>
                  <a:cubicBezTo>
                    <a:pt x="33661" y="12954"/>
                    <a:pt x="30051" y="13973"/>
                    <a:pt x="26603" y="16021"/>
                  </a:cubicBezTo>
                  <a:cubicBezTo>
                    <a:pt x="23146" y="18060"/>
                    <a:pt x="20326" y="21165"/>
                    <a:pt x="18136" y="25337"/>
                  </a:cubicBezTo>
                  <a:cubicBezTo>
                    <a:pt x="15944" y="29499"/>
                    <a:pt x="14859" y="34585"/>
                    <a:pt x="14859" y="40586"/>
                  </a:cubicBezTo>
                  <a:lnTo>
                    <a:pt x="14859" y="85144"/>
                  </a:lnTo>
                  <a:lnTo>
                    <a:pt x="0" y="85144"/>
                  </a:lnTo>
                  <a:close/>
                </a:path>
              </a:pathLst>
            </a:custGeom>
            <a:solidFill>
              <a:schemeClr val="bg2"/>
            </a:solidFill>
            <a:ln w="3175" cap="rnd">
              <a:solidFill>
                <a:schemeClr val="bg2"/>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6860EB05-9C6C-6EB6-062A-5AE3DE26F2E8}"/>
                </a:ext>
              </a:extLst>
            </p:cNvPr>
            <p:cNvSpPr/>
            <p:nvPr/>
          </p:nvSpPr>
          <p:spPr>
            <a:xfrm>
              <a:off x="8934430" y="1812632"/>
              <a:ext cx="72095" cy="84782"/>
            </a:xfrm>
            <a:custGeom>
              <a:avLst/>
              <a:gdLst>
                <a:gd name="connsiteX0" fmla="*/ 30413 w 72095"/>
                <a:gd name="connsiteY0" fmla="*/ 84782 h 84782"/>
                <a:gd name="connsiteX1" fmla="*/ 14850 w 72095"/>
                <a:gd name="connsiteY1" fmla="*/ 81182 h 84782"/>
                <a:gd name="connsiteX2" fmla="*/ 4001 w 72095"/>
                <a:gd name="connsiteY2" fmla="*/ 70066 h 84782"/>
                <a:gd name="connsiteX3" fmla="*/ 0 w 72095"/>
                <a:gd name="connsiteY3" fmla="*/ 51121 h 84782"/>
                <a:gd name="connsiteX4" fmla="*/ 0 w 72095"/>
                <a:gd name="connsiteY4" fmla="*/ 0 h 84782"/>
                <a:gd name="connsiteX5" fmla="*/ 14935 w 72095"/>
                <a:gd name="connsiteY5" fmla="*/ 0 h 84782"/>
                <a:gd name="connsiteX6" fmla="*/ 14935 w 72095"/>
                <a:gd name="connsiteY6" fmla="*/ 50587 h 84782"/>
                <a:gd name="connsiteX7" fmla="*/ 16736 w 72095"/>
                <a:gd name="connsiteY7" fmla="*/ 63189 h 84782"/>
                <a:gd name="connsiteX8" fmla="*/ 22727 w 72095"/>
                <a:gd name="connsiteY8" fmla="*/ 69847 h 84782"/>
                <a:gd name="connsiteX9" fmla="*/ 34195 w 72095"/>
                <a:gd name="connsiteY9" fmla="*/ 71914 h 84782"/>
                <a:gd name="connsiteX10" fmla="*/ 45539 w 72095"/>
                <a:gd name="connsiteY10" fmla="*/ 69037 h 84782"/>
                <a:gd name="connsiteX11" fmla="*/ 53950 w 72095"/>
                <a:gd name="connsiteY11" fmla="*/ 60122 h 84782"/>
                <a:gd name="connsiteX12" fmla="*/ 57150 w 72095"/>
                <a:gd name="connsiteY12" fmla="*/ 45272 h 84782"/>
                <a:gd name="connsiteX13" fmla="*/ 57150 w 72095"/>
                <a:gd name="connsiteY13" fmla="*/ 0 h 84782"/>
                <a:gd name="connsiteX14" fmla="*/ 72095 w 72095"/>
                <a:gd name="connsiteY14" fmla="*/ 0 h 84782"/>
                <a:gd name="connsiteX15" fmla="*/ 72095 w 72095"/>
                <a:gd name="connsiteY15" fmla="*/ 83439 h 84782"/>
                <a:gd name="connsiteX16" fmla="*/ 59217 w 72095"/>
                <a:gd name="connsiteY16" fmla="*/ 83439 h 84782"/>
                <a:gd name="connsiteX17" fmla="*/ 58684 w 72095"/>
                <a:gd name="connsiteY17" fmla="*/ 69399 h 84782"/>
                <a:gd name="connsiteX18" fmla="*/ 58322 w 72095"/>
                <a:gd name="connsiteY18" fmla="*/ 69399 h 84782"/>
                <a:gd name="connsiteX19" fmla="*/ 47568 w 72095"/>
                <a:gd name="connsiteY19" fmla="*/ 81010 h 84782"/>
                <a:gd name="connsiteX20" fmla="*/ 30413 w 72095"/>
                <a:gd name="connsiteY20" fmla="*/ 84782 h 8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095" h="84782">
                  <a:moveTo>
                    <a:pt x="30413" y="84782"/>
                  </a:moveTo>
                  <a:cubicBezTo>
                    <a:pt x="24594" y="84782"/>
                    <a:pt x="19412" y="83582"/>
                    <a:pt x="14850" y="81182"/>
                  </a:cubicBezTo>
                  <a:cubicBezTo>
                    <a:pt x="10287" y="78791"/>
                    <a:pt x="6668" y="75086"/>
                    <a:pt x="4001" y="70066"/>
                  </a:cubicBezTo>
                  <a:cubicBezTo>
                    <a:pt x="1334" y="65056"/>
                    <a:pt x="0" y="58741"/>
                    <a:pt x="0" y="51121"/>
                  </a:cubicBezTo>
                  <a:lnTo>
                    <a:pt x="0" y="0"/>
                  </a:lnTo>
                  <a:lnTo>
                    <a:pt x="14935" y="0"/>
                  </a:lnTo>
                  <a:lnTo>
                    <a:pt x="14935" y="50587"/>
                  </a:lnTo>
                  <a:cubicBezTo>
                    <a:pt x="14935" y="55921"/>
                    <a:pt x="15536" y="60122"/>
                    <a:pt x="16736" y="63189"/>
                  </a:cubicBezTo>
                  <a:cubicBezTo>
                    <a:pt x="17936" y="66246"/>
                    <a:pt x="19936" y="68466"/>
                    <a:pt x="22727" y="69847"/>
                  </a:cubicBezTo>
                  <a:cubicBezTo>
                    <a:pt x="25508" y="71228"/>
                    <a:pt x="29337" y="71914"/>
                    <a:pt x="34195" y="71914"/>
                  </a:cubicBezTo>
                  <a:cubicBezTo>
                    <a:pt x="38281" y="71914"/>
                    <a:pt x="42063" y="70952"/>
                    <a:pt x="45539" y="69037"/>
                  </a:cubicBezTo>
                  <a:cubicBezTo>
                    <a:pt x="49016" y="67113"/>
                    <a:pt x="51826" y="64141"/>
                    <a:pt x="53950" y="60122"/>
                  </a:cubicBezTo>
                  <a:cubicBezTo>
                    <a:pt x="56083" y="56102"/>
                    <a:pt x="57150" y="51159"/>
                    <a:pt x="57150" y="45272"/>
                  </a:cubicBezTo>
                  <a:lnTo>
                    <a:pt x="57150" y="0"/>
                  </a:lnTo>
                  <a:lnTo>
                    <a:pt x="72095" y="0"/>
                  </a:lnTo>
                  <a:lnTo>
                    <a:pt x="72095" y="83439"/>
                  </a:lnTo>
                  <a:lnTo>
                    <a:pt x="59217" y="83439"/>
                  </a:lnTo>
                  <a:lnTo>
                    <a:pt x="58684" y="69399"/>
                  </a:lnTo>
                  <a:lnTo>
                    <a:pt x="58322" y="69399"/>
                  </a:lnTo>
                  <a:cubicBezTo>
                    <a:pt x="55617" y="74619"/>
                    <a:pt x="52035" y="78486"/>
                    <a:pt x="47568" y="81010"/>
                  </a:cubicBezTo>
                  <a:cubicBezTo>
                    <a:pt x="43092" y="83525"/>
                    <a:pt x="37376" y="84782"/>
                    <a:pt x="30413" y="84782"/>
                  </a:cubicBezTo>
                  <a:close/>
                </a:path>
              </a:pathLst>
            </a:custGeom>
            <a:solidFill>
              <a:schemeClr val="bg2"/>
            </a:solidFill>
            <a:ln w="3175" cap="rnd">
              <a:solidFill>
                <a:schemeClr val="bg2"/>
              </a:solid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8096FA54-C841-AC4B-BF0A-B85EE255EDE6}"/>
                </a:ext>
              </a:extLst>
            </p:cNvPr>
            <p:cNvSpPr/>
            <p:nvPr/>
          </p:nvSpPr>
          <p:spPr>
            <a:xfrm>
              <a:off x="9023260" y="1791563"/>
              <a:ext cx="53463" cy="105851"/>
            </a:xfrm>
            <a:custGeom>
              <a:avLst/>
              <a:gdLst>
                <a:gd name="connsiteX0" fmla="*/ 53464 w 53463"/>
                <a:gd name="connsiteY0" fmla="*/ 102156 h 105851"/>
                <a:gd name="connsiteX1" fmla="*/ 45586 w 53463"/>
                <a:gd name="connsiteY1" fmla="*/ 104775 h 105851"/>
                <a:gd name="connsiteX2" fmla="*/ 36995 w 53463"/>
                <a:gd name="connsiteY2" fmla="*/ 105851 h 105851"/>
                <a:gd name="connsiteX3" fmla="*/ 19259 w 53463"/>
                <a:gd name="connsiteY3" fmla="*/ 99508 h 105851"/>
                <a:gd name="connsiteX4" fmla="*/ 13592 w 53463"/>
                <a:gd name="connsiteY4" fmla="*/ 79839 h 105851"/>
                <a:gd name="connsiteX5" fmla="*/ 13592 w 53463"/>
                <a:gd name="connsiteY5" fmla="*/ 32680 h 105851"/>
                <a:gd name="connsiteX6" fmla="*/ 0 w 53463"/>
                <a:gd name="connsiteY6" fmla="*/ 32680 h 105851"/>
                <a:gd name="connsiteX7" fmla="*/ 0 w 53463"/>
                <a:gd name="connsiteY7" fmla="*/ 20974 h 105851"/>
                <a:gd name="connsiteX8" fmla="*/ 13592 w 53463"/>
                <a:gd name="connsiteY8" fmla="*/ 20974 h 105851"/>
                <a:gd name="connsiteX9" fmla="*/ 13592 w 53463"/>
                <a:gd name="connsiteY9" fmla="*/ 0 h 105851"/>
                <a:gd name="connsiteX10" fmla="*/ 28174 w 53463"/>
                <a:gd name="connsiteY10" fmla="*/ 0 h 105851"/>
                <a:gd name="connsiteX11" fmla="*/ 28174 w 53463"/>
                <a:gd name="connsiteY11" fmla="*/ 20974 h 105851"/>
                <a:gd name="connsiteX12" fmla="*/ 52025 w 53463"/>
                <a:gd name="connsiteY12" fmla="*/ 20974 h 105851"/>
                <a:gd name="connsiteX13" fmla="*/ 52025 w 53463"/>
                <a:gd name="connsiteY13" fmla="*/ 32680 h 105851"/>
                <a:gd name="connsiteX14" fmla="*/ 28174 w 53463"/>
                <a:gd name="connsiteY14" fmla="*/ 32680 h 105851"/>
                <a:gd name="connsiteX15" fmla="*/ 28174 w 53463"/>
                <a:gd name="connsiteY15" fmla="*/ 80467 h 105851"/>
                <a:gd name="connsiteX16" fmla="*/ 30470 w 53463"/>
                <a:gd name="connsiteY16" fmla="*/ 90868 h 105851"/>
                <a:gd name="connsiteX17" fmla="*/ 37985 w 53463"/>
                <a:gd name="connsiteY17" fmla="*/ 93697 h 105851"/>
                <a:gd name="connsiteX18" fmla="*/ 49863 w 53463"/>
                <a:gd name="connsiteY18" fmla="*/ 91088 h 105851"/>
                <a:gd name="connsiteX19" fmla="*/ 53464 w 53463"/>
                <a:gd name="connsiteY19" fmla="*/ 102156 h 10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463" h="105851">
                  <a:moveTo>
                    <a:pt x="53464" y="102156"/>
                  </a:moveTo>
                  <a:cubicBezTo>
                    <a:pt x="51302" y="103184"/>
                    <a:pt x="48682" y="104051"/>
                    <a:pt x="45586" y="104775"/>
                  </a:cubicBezTo>
                  <a:cubicBezTo>
                    <a:pt x="42500" y="105489"/>
                    <a:pt x="39633" y="105851"/>
                    <a:pt x="36995" y="105851"/>
                  </a:cubicBezTo>
                  <a:cubicBezTo>
                    <a:pt x="28956" y="105851"/>
                    <a:pt x="23040" y="103737"/>
                    <a:pt x="19259" y="99508"/>
                  </a:cubicBezTo>
                  <a:cubicBezTo>
                    <a:pt x="15478" y="95279"/>
                    <a:pt x="13592" y="88716"/>
                    <a:pt x="13592" y="79839"/>
                  </a:cubicBezTo>
                  <a:lnTo>
                    <a:pt x="13592" y="32680"/>
                  </a:lnTo>
                  <a:lnTo>
                    <a:pt x="0" y="32680"/>
                  </a:lnTo>
                  <a:lnTo>
                    <a:pt x="0" y="20974"/>
                  </a:lnTo>
                  <a:lnTo>
                    <a:pt x="13592" y="20974"/>
                  </a:lnTo>
                  <a:lnTo>
                    <a:pt x="13592" y="0"/>
                  </a:lnTo>
                  <a:lnTo>
                    <a:pt x="28174" y="0"/>
                  </a:lnTo>
                  <a:lnTo>
                    <a:pt x="28174" y="20974"/>
                  </a:lnTo>
                  <a:lnTo>
                    <a:pt x="52025" y="20974"/>
                  </a:lnTo>
                  <a:lnTo>
                    <a:pt x="52025" y="32680"/>
                  </a:lnTo>
                  <a:lnTo>
                    <a:pt x="28174" y="32680"/>
                  </a:lnTo>
                  <a:lnTo>
                    <a:pt x="28174" y="80467"/>
                  </a:lnTo>
                  <a:cubicBezTo>
                    <a:pt x="28174" y="85506"/>
                    <a:pt x="28937" y="88973"/>
                    <a:pt x="30470" y="90868"/>
                  </a:cubicBezTo>
                  <a:cubicBezTo>
                    <a:pt x="31994" y="92755"/>
                    <a:pt x="34499" y="93697"/>
                    <a:pt x="37985" y="93697"/>
                  </a:cubicBezTo>
                  <a:cubicBezTo>
                    <a:pt x="42005" y="93697"/>
                    <a:pt x="45968" y="92831"/>
                    <a:pt x="49863" y="91088"/>
                  </a:cubicBezTo>
                  <a:lnTo>
                    <a:pt x="53464" y="102156"/>
                  </a:lnTo>
                  <a:close/>
                </a:path>
              </a:pathLst>
            </a:custGeom>
            <a:solidFill>
              <a:schemeClr val="bg2"/>
            </a:solidFill>
            <a:ln w="3175" cap="rnd">
              <a:solidFill>
                <a:schemeClr val="bg2"/>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E3C0E123-108F-A6A7-F530-C6E257963AE5}"/>
                </a:ext>
              </a:extLst>
            </p:cNvPr>
            <p:cNvSpPr/>
            <p:nvPr/>
          </p:nvSpPr>
          <p:spPr>
            <a:xfrm>
              <a:off x="9087525" y="1810927"/>
              <a:ext cx="78486" cy="86487"/>
            </a:xfrm>
            <a:custGeom>
              <a:avLst/>
              <a:gdLst>
                <a:gd name="connsiteX0" fmla="*/ 78486 w 78486"/>
                <a:gd name="connsiteY0" fmla="*/ 40053 h 86487"/>
                <a:gd name="connsiteX1" fmla="*/ 78210 w 78486"/>
                <a:gd name="connsiteY1" fmla="*/ 47254 h 86487"/>
                <a:gd name="connsiteX2" fmla="*/ 14583 w 78486"/>
                <a:gd name="connsiteY2" fmla="*/ 47254 h 86487"/>
                <a:gd name="connsiteX3" fmla="*/ 23403 w 78486"/>
                <a:gd name="connsiteY3" fmla="*/ 66780 h 86487"/>
                <a:gd name="connsiteX4" fmla="*/ 43025 w 78486"/>
                <a:gd name="connsiteY4" fmla="*/ 73533 h 86487"/>
                <a:gd name="connsiteX5" fmla="*/ 55893 w 78486"/>
                <a:gd name="connsiteY5" fmla="*/ 71285 h 86487"/>
                <a:gd name="connsiteX6" fmla="*/ 66333 w 78486"/>
                <a:gd name="connsiteY6" fmla="*/ 64894 h 86487"/>
                <a:gd name="connsiteX7" fmla="*/ 74791 w 78486"/>
                <a:gd name="connsiteY7" fmla="*/ 74428 h 86487"/>
                <a:gd name="connsiteX8" fmla="*/ 60665 w 78486"/>
                <a:gd name="connsiteY8" fmla="*/ 83382 h 86487"/>
                <a:gd name="connsiteX9" fmla="*/ 42663 w 78486"/>
                <a:gd name="connsiteY9" fmla="*/ 86487 h 86487"/>
                <a:gd name="connsiteX10" fmla="*/ 20974 w 78486"/>
                <a:gd name="connsiteY10" fmla="*/ 81229 h 86487"/>
                <a:gd name="connsiteX11" fmla="*/ 5629 w 78486"/>
                <a:gd name="connsiteY11" fmla="*/ 66151 h 86487"/>
                <a:gd name="connsiteX12" fmla="*/ 0 w 78486"/>
                <a:gd name="connsiteY12" fmla="*/ 43291 h 86487"/>
                <a:gd name="connsiteX13" fmla="*/ 5268 w 78486"/>
                <a:gd name="connsiteY13" fmla="*/ 20612 h 86487"/>
                <a:gd name="connsiteX14" fmla="*/ 19803 w 78486"/>
                <a:gd name="connsiteY14" fmla="*/ 5401 h 86487"/>
                <a:gd name="connsiteX15" fmla="*/ 40596 w 78486"/>
                <a:gd name="connsiteY15" fmla="*/ 0 h 86487"/>
                <a:gd name="connsiteX16" fmla="*/ 60532 w 78486"/>
                <a:gd name="connsiteY16" fmla="*/ 5086 h 86487"/>
                <a:gd name="connsiteX17" fmla="*/ 73800 w 78486"/>
                <a:gd name="connsiteY17" fmla="*/ 19260 h 86487"/>
                <a:gd name="connsiteX18" fmla="*/ 78486 w 78486"/>
                <a:gd name="connsiteY18" fmla="*/ 40053 h 86487"/>
                <a:gd name="connsiteX19" fmla="*/ 40320 w 78486"/>
                <a:gd name="connsiteY19" fmla="*/ 12687 h 86487"/>
                <a:gd name="connsiteX20" fmla="*/ 23984 w 78486"/>
                <a:gd name="connsiteY20" fmla="*/ 18669 h 86487"/>
                <a:gd name="connsiteX21" fmla="*/ 15212 w 78486"/>
                <a:gd name="connsiteY21" fmla="*/ 35004 h 86487"/>
                <a:gd name="connsiteX22" fmla="*/ 64627 w 78486"/>
                <a:gd name="connsiteY22" fmla="*/ 35004 h 86487"/>
                <a:gd name="connsiteX23" fmla="*/ 57331 w 78486"/>
                <a:gd name="connsiteY23" fmla="*/ 18450 h 86487"/>
                <a:gd name="connsiteX24" fmla="*/ 40320 w 78486"/>
                <a:gd name="connsiteY24" fmla="*/ 12687 h 8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486" h="86487">
                  <a:moveTo>
                    <a:pt x="78486" y="40053"/>
                  </a:moveTo>
                  <a:cubicBezTo>
                    <a:pt x="78486" y="42386"/>
                    <a:pt x="78391" y="44787"/>
                    <a:pt x="78210" y="47254"/>
                  </a:cubicBezTo>
                  <a:lnTo>
                    <a:pt x="14583" y="47254"/>
                  </a:lnTo>
                  <a:cubicBezTo>
                    <a:pt x="15297" y="55769"/>
                    <a:pt x="18241" y="62284"/>
                    <a:pt x="23403" y="66780"/>
                  </a:cubicBezTo>
                  <a:cubicBezTo>
                    <a:pt x="28566" y="71285"/>
                    <a:pt x="35100" y="73533"/>
                    <a:pt x="43025" y="73533"/>
                  </a:cubicBezTo>
                  <a:cubicBezTo>
                    <a:pt x="47520" y="73533"/>
                    <a:pt x="51816" y="72781"/>
                    <a:pt x="55893" y="71285"/>
                  </a:cubicBezTo>
                  <a:cubicBezTo>
                    <a:pt x="59970" y="69780"/>
                    <a:pt x="63456" y="67647"/>
                    <a:pt x="66333" y="64894"/>
                  </a:cubicBezTo>
                  <a:lnTo>
                    <a:pt x="74791" y="74428"/>
                  </a:lnTo>
                  <a:cubicBezTo>
                    <a:pt x="70771" y="78334"/>
                    <a:pt x="66066" y="81315"/>
                    <a:pt x="60665" y="83382"/>
                  </a:cubicBezTo>
                  <a:cubicBezTo>
                    <a:pt x="55264" y="85458"/>
                    <a:pt x="49263" y="86487"/>
                    <a:pt x="42663" y="86487"/>
                  </a:cubicBezTo>
                  <a:cubicBezTo>
                    <a:pt x="34681" y="86487"/>
                    <a:pt x="27451" y="84735"/>
                    <a:pt x="20974" y="81229"/>
                  </a:cubicBezTo>
                  <a:cubicBezTo>
                    <a:pt x="14487" y="77715"/>
                    <a:pt x="9373" y="72695"/>
                    <a:pt x="5629" y="66151"/>
                  </a:cubicBezTo>
                  <a:cubicBezTo>
                    <a:pt x="1877" y="59608"/>
                    <a:pt x="0" y="51988"/>
                    <a:pt x="0" y="43291"/>
                  </a:cubicBezTo>
                  <a:cubicBezTo>
                    <a:pt x="0" y="34709"/>
                    <a:pt x="1753" y="27146"/>
                    <a:pt x="5268" y="20612"/>
                  </a:cubicBezTo>
                  <a:cubicBezTo>
                    <a:pt x="8773" y="14068"/>
                    <a:pt x="13621" y="9001"/>
                    <a:pt x="19803" y="5401"/>
                  </a:cubicBezTo>
                  <a:cubicBezTo>
                    <a:pt x="25984" y="1800"/>
                    <a:pt x="32909" y="0"/>
                    <a:pt x="40596" y="0"/>
                  </a:cubicBezTo>
                  <a:cubicBezTo>
                    <a:pt x="48149" y="0"/>
                    <a:pt x="54798" y="1696"/>
                    <a:pt x="60532" y="5086"/>
                  </a:cubicBezTo>
                  <a:cubicBezTo>
                    <a:pt x="66256" y="8468"/>
                    <a:pt x="70685" y="13202"/>
                    <a:pt x="73800" y="19260"/>
                  </a:cubicBezTo>
                  <a:cubicBezTo>
                    <a:pt x="76924" y="25317"/>
                    <a:pt x="78486" y="32252"/>
                    <a:pt x="78486" y="40053"/>
                  </a:cubicBezTo>
                  <a:close/>
                  <a:moveTo>
                    <a:pt x="40320" y="12687"/>
                  </a:moveTo>
                  <a:cubicBezTo>
                    <a:pt x="33957" y="12687"/>
                    <a:pt x="28518" y="14678"/>
                    <a:pt x="23984" y="18669"/>
                  </a:cubicBezTo>
                  <a:cubicBezTo>
                    <a:pt x="19460" y="22660"/>
                    <a:pt x="16526" y="28108"/>
                    <a:pt x="15212" y="35004"/>
                  </a:cubicBezTo>
                  <a:lnTo>
                    <a:pt x="64627" y="35004"/>
                  </a:lnTo>
                  <a:cubicBezTo>
                    <a:pt x="64027" y="27804"/>
                    <a:pt x="61589" y="22289"/>
                    <a:pt x="57331" y="18450"/>
                  </a:cubicBezTo>
                  <a:cubicBezTo>
                    <a:pt x="53074" y="14611"/>
                    <a:pt x="47406" y="12687"/>
                    <a:pt x="40320" y="12687"/>
                  </a:cubicBezTo>
                  <a:close/>
                </a:path>
              </a:pathLst>
            </a:custGeom>
            <a:solidFill>
              <a:schemeClr val="bg2"/>
            </a:solidFill>
            <a:ln w="3175" cap="rnd">
              <a:solidFill>
                <a:schemeClr val="bg2"/>
              </a:solid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C9D12C70-A39D-B1F8-7E7A-B445F6717428}"/>
                </a:ext>
              </a:extLst>
            </p:cNvPr>
            <p:cNvSpPr/>
            <p:nvPr/>
          </p:nvSpPr>
          <p:spPr>
            <a:xfrm>
              <a:off x="9181756" y="1810651"/>
              <a:ext cx="64360" cy="86763"/>
            </a:xfrm>
            <a:custGeom>
              <a:avLst/>
              <a:gdLst>
                <a:gd name="connsiteX0" fmla="*/ 34204 w 64360"/>
                <a:gd name="connsiteY0" fmla="*/ 86763 h 86763"/>
                <a:gd name="connsiteX1" fmla="*/ 15259 w 64360"/>
                <a:gd name="connsiteY1" fmla="*/ 83658 h 86763"/>
                <a:gd name="connsiteX2" fmla="*/ 0 w 64360"/>
                <a:gd name="connsiteY2" fmla="*/ 74428 h 86763"/>
                <a:gd name="connsiteX3" fmla="*/ 7563 w 64360"/>
                <a:gd name="connsiteY3" fmla="*/ 63989 h 86763"/>
                <a:gd name="connsiteX4" fmla="*/ 20031 w 64360"/>
                <a:gd name="connsiteY4" fmla="*/ 71733 h 86763"/>
                <a:gd name="connsiteX5" fmla="*/ 34386 w 64360"/>
                <a:gd name="connsiteY5" fmla="*/ 74343 h 86763"/>
                <a:gd name="connsiteX6" fmla="*/ 50492 w 64360"/>
                <a:gd name="connsiteY6" fmla="*/ 62913 h 86763"/>
                <a:gd name="connsiteX7" fmla="*/ 47797 w 64360"/>
                <a:gd name="connsiteY7" fmla="*/ 55893 h 86763"/>
                <a:gd name="connsiteX8" fmla="*/ 38977 w 64360"/>
                <a:gd name="connsiteY8" fmla="*/ 51483 h 86763"/>
                <a:gd name="connsiteX9" fmla="*/ 23679 w 64360"/>
                <a:gd name="connsiteY9" fmla="*/ 47073 h 86763"/>
                <a:gd name="connsiteX10" fmla="*/ 7791 w 64360"/>
                <a:gd name="connsiteY10" fmla="*/ 38205 h 86763"/>
                <a:gd name="connsiteX11" fmla="*/ 2524 w 64360"/>
                <a:gd name="connsiteY11" fmla="*/ 23403 h 86763"/>
                <a:gd name="connsiteX12" fmla="*/ 5858 w 64360"/>
                <a:gd name="connsiteY12" fmla="*/ 11697 h 86763"/>
                <a:gd name="connsiteX13" fmla="*/ 15840 w 64360"/>
                <a:gd name="connsiteY13" fmla="*/ 3191 h 86763"/>
                <a:gd name="connsiteX14" fmla="*/ 31861 w 64360"/>
                <a:gd name="connsiteY14" fmla="*/ 0 h 86763"/>
                <a:gd name="connsiteX15" fmla="*/ 48654 w 64360"/>
                <a:gd name="connsiteY15" fmla="*/ 3191 h 86763"/>
                <a:gd name="connsiteX16" fmla="*/ 62284 w 64360"/>
                <a:gd name="connsiteY16" fmla="*/ 12506 h 86763"/>
                <a:gd name="connsiteX17" fmla="*/ 54188 w 64360"/>
                <a:gd name="connsiteY17" fmla="*/ 21869 h 86763"/>
                <a:gd name="connsiteX18" fmla="*/ 32042 w 64360"/>
                <a:gd name="connsiteY18" fmla="*/ 12954 h 86763"/>
                <a:gd name="connsiteX19" fmla="*/ 20574 w 64360"/>
                <a:gd name="connsiteY19" fmla="*/ 16107 h 86763"/>
                <a:gd name="connsiteX20" fmla="*/ 16745 w 64360"/>
                <a:gd name="connsiteY20" fmla="*/ 23755 h 86763"/>
                <a:gd name="connsiteX21" fmla="*/ 19041 w 64360"/>
                <a:gd name="connsiteY21" fmla="*/ 30194 h 86763"/>
                <a:gd name="connsiteX22" fmla="*/ 26823 w 64360"/>
                <a:gd name="connsiteY22" fmla="*/ 34195 h 86763"/>
                <a:gd name="connsiteX23" fmla="*/ 41948 w 64360"/>
                <a:gd name="connsiteY23" fmla="*/ 38519 h 86763"/>
                <a:gd name="connsiteX24" fmla="*/ 59046 w 64360"/>
                <a:gd name="connsiteY24" fmla="*/ 47654 h 86763"/>
                <a:gd name="connsiteX25" fmla="*/ 64361 w 64360"/>
                <a:gd name="connsiteY25" fmla="*/ 62732 h 86763"/>
                <a:gd name="connsiteX26" fmla="*/ 56750 w 64360"/>
                <a:gd name="connsiteY26" fmla="*/ 80286 h 86763"/>
                <a:gd name="connsiteX27" fmla="*/ 34204 w 64360"/>
                <a:gd name="connsiteY27" fmla="*/ 86763 h 8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360" h="86763">
                  <a:moveTo>
                    <a:pt x="34204" y="86763"/>
                  </a:moveTo>
                  <a:cubicBezTo>
                    <a:pt x="27366" y="86763"/>
                    <a:pt x="21050" y="85725"/>
                    <a:pt x="15259" y="83658"/>
                  </a:cubicBezTo>
                  <a:cubicBezTo>
                    <a:pt x="9468" y="81591"/>
                    <a:pt x="4382" y="78515"/>
                    <a:pt x="0" y="74428"/>
                  </a:cubicBezTo>
                  <a:lnTo>
                    <a:pt x="7563" y="63989"/>
                  </a:lnTo>
                  <a:cubicBezTo>
                    <a:pt x="11582" y="67408"/>
                    <a:pt x="15736" y="69990"/>
                    <a:pt x="20031" y="71733"/>
                  </a:cubicBezTo>
                  <a:cubicBezTo>
                    <a:pt x="24318" y="73476"/>
                    <a:pt x="29109" y="74343"/>
                    <a:pt x="34386" y="74343"/>
                  </a:cubicBezTo>
                  <a:cubicBezTo>
                    <a:pt x="45130" y="74343"/>
                    <a:pt x="50492" y="70533"/>
                    <a:pt x="50492" y="62913"/>
                  </a:cubicBezTo>
                  <a:cubicBezTo>
                    <a:pt x="50492" y="60027"/>
                    <a:pt x="49597" y="57693"/>
                    <a:pt x="47797" y="55893"/>
                  </a:cubicBezTo>
                  <a:cubicBezTo>
                    <a:pt x="45997" y="54092"/>
                    <a:pt x="43053" y="52616"/>
                    <a:pt x="38977" y="51483"/>
                  </a:cubicBezTo>
                  <a:lnTo>
                    <a:pt x="23679" y="47073"/>
                  </a:lnTo>
                  <a:cubicBezTo>
                    <a:pt x="16593" y="45034"/>
                    <a:pt x="11297" y="42072"/>
                    <a:pt x="7791" y="38205"/>
                  </a:cubicBezTo>
                  <a:cubicBezTo>
                    <a:pt x="4277" y="34338"/>
                    <a:pt x="2524" y="29404"/>
                    <a:pt x="2524" y="23403"/>
                  </a:cubicBezTo>
                  <a:cubicBezTo>
                    <a:pt x="2524" y="19136"/>
                    <a:pt x="3639" y="15240"/>
                    <a:pt x="5858" y="11697"/>
                  </a:cubicBezTo>
                  <a:cubicBezTo>
                    <a:pt x="8077" y="8153"/>
                    <a:pt x="11402" y="5325"/>
                    <a:pt x="15840" y="3191"/>
                  </a:cubicBezTo>
                  <a:cubicBezTo>
                    <a:pt x="20288" y="1067"/>
                    <a:pt x="25622" y="0"/>
                    <a:pt x="31861" y="0"/>
                  </a:cubicBezTo>
                  <a:cubicBezTo>
                    <a:pt x="37929" y="0"/>
                    <a:pt x="43520" y="1067"/>
                    <a:pt x="48654" y="3191"/>
                  </a:cubicBezTo>
                  <a:cubicBezTo>
                    <a:pt x="53778" y="5325"/>
                    <a:pt x="58331" y="8430"/>
                    <a:pt x="62284" y="12506"/>
                  </a:cubicBezTo>
                  <a:lnTo>
                    <a:pt x="54188" y="21869"/>
                  </a:lnTo>
                  <a:cubicBezTo>
                    <a:pt x="47825" y="15926"/>
                    <a:pt x="40443" y="12954"/>
                    <a:pt x="32042" y="12954"/>
                  </a:cubicBezTo>
                  <a:cubicBezTo>
                    <a:pt x="26947" y="12954"/>
                    <a:pt x="23117" y="14011"/>
                    <a:pt x="20574" y="16107"/>
                  </a:cubicBezTo>
                  <a:cubicBezTo>
                    <a:pt x="18022" y="18212"/>
                    <a:pt x="16745" y="20755"/>
                    <a:pt x="16745" y="23755"/>
                  </a:cubicBezTo>
                  <a:cubicBezTo>
                    <a:pt x="16745" y="26460"/>
                    <a:pt x="17507" y="28604"/>
                    <a:pt x="19041" y="30194"/>
                  </a:cubicBezTo>
                  <a:cubicBezTo>
                    <a:pt x="20574" y="31785"/>
                    <a:pt x="23165" y="33118"/>
                    <a:pt x="26823" y="34195"/>
                  </a:cubicBezTo>
                  <a:lnTo>
                    <a:pt x="41948" y="38519"/>
                  </a:lnTo>
                  <a:cubicBezTo>
                    <a:pt x="49806" y="40739"/>
                    <a:pt x="55502" y="43786"/>
                    <a:pt x="59046" y="47654"/>
                  </a:cubicBezTo>
                  <a:cubicBezTo>
                    <a:pt x="62589" y="51521"/>
                    <a:pt x="64361" y="56550"/>
                    <a:pt x="64361" y="62732"/>
                  </a:cubicBezTo>
                  <a:cubicBezTo>
                    <a:pt x="64361" y="70114"/>
                    <a:pt x="61827" y="75962"/>
                    <a:pt x="56750" y="80286"/>
                  </a:cubicBezTo>
                  <a:cubicBezTo>
                    <a:pt x="51683" y="84601"/>
                    <a:pt x="44168" y="86763"/>
                    <a:pt x="34204" y="86763"/>
                  </a:cubicBezTo>
                  <a:close/>
                </a:path>
              </a:pathLst>
            </a:custGeom>
            <a:solidFill>
              <a:schemeClr val="bg2"/>
            </a:solidFill>
            <a:ln w="3175" cap="rnd">
              <a:solidFill>
                <a:schemeClr val="bg2"/>
              </a:solidFill>
              <a:prstDash val="solid"/>
              <a:round/>
            </a:ln>
          </p:spPr>
          <p:txBody>
            <a:bodyPr rtlCol="0" anchor="ctr"/>
            <a:lstStyle/>
            <a:p>
              <a:endParaRPr lang="en-US"/>
            </a:p>
          </p:txBody>
        </p:sp>
      </p:grpSp>
      <p:grpSp>
        <p:nvGrpSpPr>
          <p:cNvPr id="136" name="Group 135">
            <a:extLst>
              <a:ext uri="{FF2B5EF4-FFF2-40B4-BE49-F238E27FC236}">
                <a16:creationId xmlns:a16="http://schemas.microsoft.com/office/drawing/2014/main" id="{5242CD56-B9D7-BB9B-38BC-240ECFFFD5CF}"/>
              </a:ext>
            </a:extLst>
          </p:cNvPr>
          <p:cNvGrpSpPr/>
          <p:nvPr/>
        </p:nvGrpSpPr>
        <p:grpSpPr>
          <a:xfrm>
            <a:off x="6160289" y="1240225"/>
            <a:ext cx="556145" cy="119519"/>
            <a:chOff x="6203051" y="1777800"/>
            <a:chExt cx="556145" cy="119519"/>
          </a:xfrm>
        </p:grpSpPr>
        <p:sp>
          <p:nvSpPr>
            <p:cNvPr id="55" name="Freeform: Shape 54">
              <a:extLst>
                <a:ext uri="{FF2B5EF4-FFF2-40B4-BE49-F238E27FC236}">
                  <a16:creationId xmlns:a16="http://schemas.microsoft.com/office/drawing/2014/main" id="{9E02DB38-76B3-4A15-AD8B-CC39AA3A184B}"/>
                </a:ext>
              </a:extLst>
            </p:cNvPr>
            <p:cNvSpPr/>
            <p:nvPr/>
          </p:nvSpPr>
          <p:spPr>
            <a:xfrm>
              <a:off x="6203051" y="1785181"/>
              <a:ext cx="77314" cy="110794"/>
            </a:xfrm>
            <a:custGeom>
              <a:avLst/>
              <a:gdLst>
                <a:gd name="connsiteX0" fmla="*/ 48330 w 77314"/>
                <a:gd name="connsiteY0" fmla="*/ 97917 h 110794"/>
                <a:gd name="connsiteX1" fmla="*/ 77314 w 77314"/>
                <a:gd name="connsiteY1" fmla="*/ 97917 h 110794"/>
                <a:gd name="connsiteX2" fmla="*/ 77314 w 77314"/>
                <a:gd name="connsiteY2" fmla="*/ 110795 h 110794"/>
                <a:gd name="connsiteX3" fmla="*/ 3600 w 77314"/>
                <a:gd name="connsiteY3" fmla="*/ 110795 h 110794"/>
                <a:gd name="connsiteX4" fmla="*/ 3600 w 77314"/>
                <a:gd name="connsiteY4" fmla="*/ 97917 h 110794"/>
                <a:gd name="connsiteX5" fmla="*/ 33394 w 77314"/>
                <a:gd name="connsiteY5" fmla="*/ 97917 h 110794"/>
                <a:gd name="connsiteX6" fmla="*/ 33394 w 77314"/>
                <a:gd name="connsiteY6" fmla="*/ 32214 h 110794"/>
                <a:gd name="connsiteX7" fmla="*/ 33757 w 77314"/>
                <a:gd name="connsiteY7" fmla="*/ 14935 h 110794"/>
                <a:gd name="connsiteX8" fmla="*/ 33576 w 77314"/>
                <a:gd name="connsiteY8" fmla="*/ 14754 h 110794"/>
                <a:gd name="connsiteX9" fmla="*/ 5219 w 77314"/>
                <a:gd name="connsiteY9" fmla="*/ 26365 h 110794"/>
                <a:gd name="connsiteX10" fmla="*/ 0 w 77314"/>
                <a:gd name="connsiteY10" fmla="*/ 13945 h 110794"/>
                <a:gd name="connsiteX11" fmla="*/ 35557 w 77314"/>
                <a:gd name="connsiteY11" fmla="*/ 0 h 110794"/>
                <a:gd name="connsiteX12" fmla="*/ 48330 w 77314"/>
                <a:gd name="connsiteY12" fmla="*/ 0 h 110794"/>
                <a:gd name="connsiteX13" fmla="*/ 48330 w 77314"/>
                <a:gd name="connsiteY13" fmla="*/ 97917 h 110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314" h="110794">
                  <a:moveTo>
                    <a:pt x="48330" y="97917"/>
                  </a:moveTo>
                  <a:lnTo>
                    <a:pt x="77314" y="97917"/>
                  </a:lnTo>
                  <a:lnTo>
                    <a:pt x="77314" y="110795"/>
                  </a:lnTo>
                  <a:lnTo>
                    <a:pt x="3600" y="110795"/>
                  </a:lnTo>
                  <a:lnTo>
                    <a:pt x="3600" y="97917"/>
                  </a:lnTo>
                  <a:lnTo>
                    <a:pt x="33394" y="97917"/>
                  </a:lnTo>
                  <a:lnTo>
                    <a:pt x="33394" y="32214"/>
                  </a:lnTo>
                  <a:cubicBezTo>
                    <a:pt x="33394" y="28013"/>
                    <a:pt x="33509" y="22260"/>
                    <a:pt x="33757" y="14935"/>
                  </a:cubicBezTo>
                  <a:lnTo>
                    <a:pt x="33576" y="14754"/>
                  </a:lnTo>
                  <a:lnTo>
                    <a:pt x="5219" y="26365"/>
                  </a:lnTo>
                  <a:lnTo>
                    <a:pt x="0" y="13945"/>
                  </a:lnTo>
                  <a:lnTo>
                    <a:pt x="35557" y="0"/>
                  </a:lnTo>
                  <a:lnTo>
                    <a:pt x="48330" y="0"/>
                  </a:lnTo>
                  <a:lnTo>
                    <a:pt x="48330" y="97917"/>
                  </a:lnTo>
                  <a:close/>
                </a:path>
              </a:pathLst>
            </a:custGeom>
            <a:solidFill>
              <a:schemeClr val="bg2"/>
            </a:solidFill>
            <a:ln w="3175" cap="rnd">
              <a:solidFill>
                <a:schemeClr val="bg2"/>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9EA49321-A63E-9AC8-A2D4-A69FADB6D63F}"/>
                </a:ext>
              </a:extLst>
            </p:cNvPr>
            <p:cNvSpPr/>
            <p:nvPr/>
          </p:nvSpPr>
          <p:spPr>
            <a:xfrm>
              <a:off x="6352459" y="1812537"/>
              <a:ext cx="129425" cy="83800"/>
            </a:xfrm>
            <a:custGeom>
              <a:avLst/>
              <a:gdLst>
                <a:gd name="connsiteX0" fmla="*/ 43292 w 129425"/>
                <a:gd name="connsiteY0" fmla="*/ 83801 h 83800"/>
                <a:gd name="connsiteX1" fmla="*/ 28442 w 129425"/>
                <a:gd name="connsiteY1" fmla="*/ 83801 h 83800"/>
                <a:gd name="connsiteX2" fmla="*/ 0 w 129425"/>
                <a:gd name="connsiteY2" fmla="*/ 0 h 83800"/>
                <a:gd name="connsiteX3" fmla="*/ 15478 w 129425"/>
                <a:gd name="connsiteY3" fmla="*/ 0 h 83800"/>
                <a:gd name="connsiteX4" fmla="*/ 35729 w 129425"/>
                <a:gd name="connsiteY4" fmla="*/ 66694 h 83800"/>
                <a:gd name="connsiteX5" fmla="*/ 36090 w 129425"/>
                <a:gd name="connsiteY5" fmla="*/ 66694 h 83800"/>
                <a:gd name="connsiteX6" fmla="*/ 58055 w 129425"/>
                <a:gd name="connsiteY6" fmla="*/ 0 h 83800"/>
                <a:gd name="connsiteX7" fmla="*/ 71285 w 129425"/>
                <a:gd name="connsiteY7" fmla="*/ 0 h 83800"/>
                <a:gd name="connsiteX8" fmla="*/ 94059 w 129425"/>
                <a:gd name="connsiteY8" fmla="*/ 66875 h 83800"/>
                <a:gd name="connsiteX9" fmla="*/ 94412 w 129425"/>
                <a:gd name="connsiteY9" fmla="*/ 66875 h 83800"/>
                <a:gd name="connsiteX10" fmla="*/ 114843 w 129425"/>
                <a:gd name="connsiteY10" fmla="*/ 0 h 83800"/>
                <a:gd name="connsiteX11" fmla="*/ 129426 w 129425"/>
                <a:gd name="connsiteY11" fmla="*/ 0 h 83800"/>
                <a:gd name="connsiteX12" fmla="*/ 101527 w 129425"/>
                <a:gd name="connsiteY12" fmla="*/ 83801 h 83800"/>
                <a:gd name="connsiteX13" fmla="*/ 87125 w 129425"/>
                <a:gd name="connsiteY13" fmla="*/ 83801 h 83800"/>
                <a:gd name="connsiteX14" fmla="*/ 65075 w 129425"/>
                <a:gd name="connsiteY14" fmla="*/ 18993 h 83800"/>
                <a:gd name="connsiteX15" fmla="*/ 64980 w 129425"/>
                <a:gd name="connsiteY15" fmla="*/ 18993 h 83800"/>
                <a:gd name="connsiteX16" fmla="*/ 43292 w 129425"/>
                <a:gd name="connsiteY16" fmla="*/ 83801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425" h="83800">
                  <a:moveTo>
                    <a:pt x="43292" y="83801"/>
                  </a:moveTo>
                  <a:lnTo>
                    <a:pt x="28442" y="83801"/>
                  </a:lnTo>
                  <a:lnTo>
                    <a:pt x="0" y="0"/>
                  </a:lnTo>
                  <a:lnTo>
                    <a:pt x="15478" y="0"/>
                  </a:lnTo>
                  <a:lnTo>
                    <a:pt x="35729" y="66694"/>
                  </a:lnTo>
                  <a:lnTo>
                    <a:pt x="36090" y="66694"/>
                  </a:lnTo>
                  <a:lnTo>
                    <a:pt x="58055" y="0"/>
                  </a:lnTo>
                  <a:lnTo>
                    <a:pt x="71285" y="0"/>
                  </a:lnTo>
                  <a:lnTo>
                    <a:pt x="94059" y="66875"/>
                  </a:lnTo>
                  <a:lnTo>
                    <a:pt x="94412" y="66875"/>
                  </a:lnTo>
                  <a:lnTo>
                    <a:pt x="114843" y="0"/>
                  </a:lnTo>
                  <a:lnTo>
                    <a:pt x="129426" y="0"/>
                  </a:lnTo>
                  <a:lnTo>
                    <a:pt x="101527" y="83801"/>
                  </a:lnTo>
                  <a:lnTo>
                    <a:pt x="87125" y="83801"/>
                  </a:lnTo>
                  <a:lnTo>
                    <a:pt x="65075" y="18993"/>
                  </a:lnTo>
                  <a:lnTo>
                    <a:pt x="64980" y="18993"/>
                  </a:lnTo>
                  <a:lnTo>
                    <a:pt x="43292" y="83801"/>
                  </a:lnTo>
                  <a:close/>
                </a:path>
              </a:pathLst>
            </a:custGeom>
            <a:solidFill>
              <a:schemeClr val="bg2"/>
            </a:solidFill>
            <a:ln w="3175" cap="rnd">
              <a:solidFill>
                <a:schemeClr val="bg2"/>
              </a:solid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AF596093-1DF6-25DC-C321-E1C20AA6BFC1}"/>
                </a:ext>
              </a:extLst>
            </p:cNvPr>
            <p:cNvSpPr/>
            <p:nvPr/>
          </p:nvSpPr>
          <p:spPr>
            <a:xfrm>
              <a:off x="6491429" y="1810832"/>
              <a:ext cx="78485" cy="86487"/>
            </a:xfrm>
            <a:custGeom>
              <a:avLst/>
              <a:gdLst>
                <a:gd name="connsiteX0" fmla="*/ 78486 w 78485"/>
                <a:gd name="connsiteY0" fmla="*/ 40053 h 86487"/>
                <a:gd name="connsiteX1" fmla="*/ 78210 w 78485"/>
                <a:gd name="connsiteY1" fmla="*/ 47254 h 86487"/>
                <a:gd name="connsiteX2" fmla="*/ 14583 w 78485"/>
                <a:gd name="connsiteY2" fmla="*/ 47254 h 86487"/>
                <a:gd name="connsiteX3" fmla="*/ 23403 w 78485"/>
                <a:gd name="connsiteY3" fmla="*/ 66780 h 86487"/>
                <a:gd name="connsiteX4" fmla="*/ 43024 w 78485"/>
                <a:gd name="connsiteY4" fmla="*/ 73533 h 86487"/>
                <a:gd name="connsiteX5" fmla="*/ 55893 w 78485"/>
                <a:gd name="connsiteY5" fmla="*/ 71285 h 86487"/>
                <a:gd name="connsiteX6" fmla="*/ 66332 w 78485"/>
                <a:gd name="connsiteY6" fmla="*/ 64894 h 86487"/>
                <a:gd name="connsiteX7" fmla="*/ 74790 w 78485"/>
                <a:gd name="connsiteY7" fmla="*/ 74428 h 86487"/>
                <a:gd name="connsiteX8" fmla="*/ 60665 w 78485"/>
                <a:gd name="connsiteY8" fmla="*/ 83382 h 86487"/>
                <a:gd name="connsiteX9" fmla="*/ 42663 w 78485"/>
                <a:gd name="connsiteY9" fmla="*/ 86487 h 86487"/>
                <a:gd name="connsiteX10" fmla="*/ 20974 w 78485"/>
                <a:gd name="connsiteY10" fmla="*/ 81229 h 86487"/>
                <a:gd name="connsiteX11" fmla="*/ 5619 w 78485"/>
                <a:gd name="connsiteY11" fmla="*/ 66151 h 86487"/>
                <a:gd name="connsiteX12" fmla="*/ 0 w 78485"/>
                <a:gd name="connsiteY12" fmla="*/ 43291 h 86487"/>
                <a:gd name="connsiteX13" fmla="*/ 5267 w 78485"/>
                <a:gd name="connsiteY13" fmla="*/ 20612 h 86487"/>
                <a:gd name="connsiteX14" fmla="*/ 19802 w 78485"/>
                <a:gd name="connsiteY14" fmla="*/ 5401 h 86487"/>
                <a:gd name="connsiteX15" fmla="*/ 40586 w 78485"/>
                <a:gd name="connsiteY15" fmla="*/ 0 h 86487"/>
                <a:gd name="connsiteX16" fmla="*/ 60531 w 78485"/>
                <a:gd name="connsiteY16" fmla="*/ 5086 h 86487"/>
                <a:gd name="connsiteX17" fmla="*/ 73800 w 78485"/>
                <a:gd name="connsiteY17" fmla="*/ 19260 h 86487"/>
                <a:gd name="connsiteX18" fmla="*/ 78486 w 78485"/>
                <a:gd name="connsiteY18" fmla="*/ 40053 h 86487"/>
                <a:gd name="connsiteX19" fmla="*/ 40319 w 78485"/>
                <a:gd name="connsiteY19" fmla="*/ 12687 h 86487"/>
                <a:gd name="connsiteX20" fmla="*/ 23984 w 78485"/>
                <a:gd name="connsiteY20" fmla="*/ 18669 h 86487"/>
                <a:gd name="connsiteX21" fmla="*/ 15211 w 78485"/>
                <a:gd name="connsiteY21" fmla="*/ 35004 h 86487"/>
                <a:gd name="connsiteX22" fmla="*/ 64618 w 78485"/>
                <a:gd name="connsiteY22" fmla="*/ 35004 h 86487"/>
                <a:gd name="connsiteX23" fmla="*/ 57331 w 78485"/>
                <a:gd name="connsiteY23" fmla="*/ 18450 h 86487"/>
                <a:gd name="connsiteX24" fmla="*/ 40319 w 78485"/>
                <a:gd name="connsiteY24" fmla="*/ 12687 h 8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485" h="86487">
                  <a:moveTo>
                    <a:pt x="78486" y="40053"/>
                  </a:moveTo>
                  <a:cubicBezTo>
                    <a:pt x="78486" y="42386"/>
                    <a:pt x="78391" y="44787"/>
                    <a:pt x="78210" y="47254"/>
                  </a:cubicBezTo>
                  <a:lnTo>
                    <a:pt x="14583" y="47254"/>
                  </a:lnTo>
                  <a:cubicBezTo>
                    <a:pt x="15297" y="55769"/>
                    <a:pt x="18240" y="62284"/>
                    <a:pt x="23403" y="66780"/>
                  </a:cubicBezTo>
                  <a:cubicBezTo>
                    <a:pt x="28556" y="71285"/>
                    <a:pt x="35100" y="73533"/>
                    <a:pt x="43024" y="73533"/>
                  </a:cubicBezTo>
                  <a:cubicBezTo>
                    <a:pt x="47520" y="73533"/>
                    <a:pt x="51816" y="72781"/>
                    <a:pt x="55893" y="71285"/>
                  </a:cubicBezTo>
                  <a:cubicBezTo>
                    <a:pt x="59970" y="69780"/>
                    <a:pt x="63455" y="67647"/>
                    <a:pt x="66332" y="64894"/>
                  </a:cubicBezTo>
                  <a:lnTo>
                    <a:pt x="74790" y="74428"/>
                  </a:lnTo>
                  <a:cubicBezTo>
                    <a:pt x="70771" y="78334"/>
                    <a:pt x="66065" y="81315"/>
                    <a:pt x="60665" y="83382"/>
                  </a:cubicBezTo>
                  <a:cubicBezTo>
                    <a:pt x="55264" y="85458"/>
                    <a:pt x="49263" y="86487"/>
                    <a:pt x="42663" y="86487"/>
                  </a:cubicBezTo>
                  <a:cubicBezTo>
                    <a:pt x="34680" y="86487"/>
                    <a:pt x="27451" y="84735"/>
                    <a:pt x="20974" y="81229"/>
                  </a:cubicBezTo>
                  <a:cubicBezTo>
                    <a:pt x="14487" y="77715"/>
                    <a:pt x="9373" y="72695"/>
                    <a:pt x="5619" y="66151"/>
                  </a:cubicBezTo>
                  <a:cubicBezTo>
                    <a:pt x="1877" y="59608"/>
                    <a:pt x="0" y="51988"/>
                    <a:pt x="0" y="43291"/>
                  </a:cubicBezTo>
                  <a:cubicBezTo>
                    <a:pt x="0" y="34709"/>
                    <a:pt x="1753" y="27146"/>
                    <a:pt x="5267" y="20612"/>
                  </a:cubicBezTo>
                  <a:cubicBezTo>
                    <a:pt x="8773" y="14068"/>
                    <a:pt x="13621" y="9001"/>
                    <a:pt x="19802" y="5401"/>
                  </a:cubicBezTo>
                  <a:cubicBezTo>
                    <a:pt x="25984" y="1800"/>
                    <a:pt x="32909" y="0"/>
                    <a:pt x="40586" y="0"/>
                  </a:cubicBezTo>
                  <a:cubicBezTo>
                    <a:pt x="48149" y="0"/>
                    <a:pt x="54797" y="1696"/>
                    <a:pt x="60531" y="5086"/>
                  </a:cubicBezTo>
                  <a:cubicBezTo>
                    <a:pt x="66256" y="8468"/>
                    <a:pt x="70685" y="13202"/>
                    <a:pt x="73800" y="19260"/>
                  </a:cubicBezTo>
                  <a:cubicBezTo>
                    <a:pt x="76924" y="25317"/>
                    <a:pt x="78486" y="32252"/>
                    <a:pt x="78486" y="40053"/>
                  </a:cubicBezTo>
                  <a:close/>
                  <a:moveTo>
                    <a:pt x="40319" y="12687"/>
                  </a:moveTo>
                  <a:cubicBezTo>
                    <a:pt x="33957" y="12687"/>
                    <a:pt x="28518" y="14678"/>
                    <a:pt x="23984" y="18669"/>
                  </a:cubicBezTo>
                  <a:cubicBezTo>
                    <a:pt x="19450" y="22660"/>
                    <a:pt x="16526" y="28108"/>
                    <a:pt x="15211" y="35004"/>
                  </a:cubicBezTo>
                  <a:lnTo>
                    <a:pt x="64618" y="35004"/>
                  </a:lnTo>
                  <a:cubicBezTo>
                    <a:pt x="64018" y="27804"/>
                    <a:pt x="61589" y="22289"/>
                    <a:pt x="57331" y="18450"/>
                  </a:cubicBezTo>
                  <a:cubicBezTo>
                    <a:pt x="53074" y="14611"/>
                    <a:pt x="47397" y="12687"/>
                    <a:pt x="40319" y="12687"/>
                  </a:cubicBezTo>
                  <a:close/>
                </a:path>
              </a:pathLst>
            </a:custGeom>
            <a:solidFill>
              <a:schemeClr val="bg2"/>
            </a:solidFill>
            <a:ln w="3175" cap="rnd">
              <a:solidFill>
                <a:schemeClr val="bg2"/>
              </a:solid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D183F679-2C6C-7EC7-6529-F97D62535125}"/>
                </a:ext>
              </a:extLst>
            </p:cNvPr>
            <p:cNvSpPr/>
            <p:nvPr/>
          </p:nvSpPr>
          <p:spPr>
            <a:xfrm>
              <a:off x="6583412" y="1810832"/>
              <a:ext cx="78485" cy="86487"/>
            </a:xfrm>
            <a:custGeom>
              <a:avLst/>
              <a:gdLst>
                <a:gd name="connsiteX0" fmla="*/ 78486 w 78485"/>
                <a:gd name="connsiteY0" fmla="*/ 40053 h 86487"/>
                <a:gd name="connsiteX1" fmla="*/ 78220 w 78485"/>
                <a:gd name="connsiteY1" fmla="*/ 47254 h 86487"/>
                <a:gd name="connsiteX2" fmla="*/ 14583 w 78485"/>
                <a:gd name="connsiteY2" fmla="*/ 47254 h 86487"/>
                <a:gd name="connsiteX3" fmla="*/ 23403 w 78485"/>
                <a:gd name="connsiteY3" fmla="*/ 66780 h 86487"/>
                <a:gd name="connsiteX4" fmla="*/ 43025 w 78485"/>
                <a:gd name="connsiteY4" fmla="*/ 73533 h 86487"/>
                <a:gd name="connsiteX5" fmla="*/ 55893 w 78485"/>
                <a:gd name="connsiteY5" fmla="*/ 71285 h 86487"/>
                <a:gd name="connsiteX6" fmla="*/ 66332 w 78485"/>
                <a:gd name="connsiteY6" fmla="*/ 64894 h 86487"/>
                <a:gd name="connsiteX7" fmla="*/ 74790 w 78485"/>
                <a:gd name="connsiteY7" fmla="*/ 74428 h 86487"/>
                <a:gd name="connsiteX8" fmla="*/ 60665 w 78485"/>
                <a:gd name="connsiteY8" fmla="*/ 83382 h 86487"/>
                <a:gd name="connsiteX9" fmla="*/ 42663 w 78485"/>
                <a:gd name="connsiteY9" fmla="*/ 86487 h 86487"/>
                <a:gd name="connsiteX10" fmla="*/ 20974 w 78485"/>
                <a:gd name="connsiteY10" fmla="*/ 81229 h 86487"/>
                <a:gd name="connsiteX11" fmla="*/ 5629 w 78485"/>
                <a:gd name="connsiteY11" fmla="*/ 66151 h 86487"/>
                <a:gd name="connsiteX12" fmla="*/ 0 w 78485"/>
                <a:gd name="connsiteY12" fmla="*/ 43291 h 86487"/>
                <a:gd name="connsiteX13" fmla="*/ 5268 w 78485"/>
                <a:gd name="connsiteY13" fmla="*/ 20612 h 86487"/>
                <a:gd name="connsiteX14" fmla="*/ 19803 w 78485"/>
                <a:gd name="connsiteY14" fmla="*/ 5401 h 86487"/>
                <a:gd name="connsiteX15" fmla="*/ 40596 w 78485"/>
                <a:gd name="connsiteY15" fmla="*/ 0 h 86487"/>
                <a:gd name="connsiteX16" fmla="*/ 60532 w 78485"/>
                <a:gd name="connsiteY16" fmla="*/ 5086 h 86487"/>
                <a:gd name="connsiteX17" fmla="*/ 73809 w 78485"/>
                <a:gd name="connsiteY17" fmla="*/ 19260 h 86487"/>
                <a:gd name="connsiteX18" fmla="*/ 78486 w 78485"/>
                <a:gd name="connsiteY18" fmla="*/ 40053 h 86487"/>
                <a:gd name="connsiteX19" fmla="*/ 40320 w 78485"/>
                <a:gd name="connsiteY19" fmla="*/ 12687 h 86487"/>
                <a:gd name="connsiteX20" fmla="*/ 23984 w 78485"/>
                <a:gd name="connsiteY20" fmla="*/ 18669 h 86487"/>
                <a:gd name="connsiteX21" fmla="*/ 15211 w 78485"/>
                <a:gd name="connsiteY21" fmla="*/ 35004 h 86487"/>
                <a:gd name="connsiteX22" fmla="*/ 64627 w 78485"/>
                <a:gd name="connsiteY22" fmla="*/ 35004 h 86487"/>
                <a:gd name="connsiteX23" fmla="*/ 57331 w 78485"/>
                <a:gd name="connsiteY23" fmla="*/ 18450 h 86487"/>
                <a:gd name="connsiteX24" fmla="*/ 40320 w 78485"/>
                <a:gd name="connsiteY24" fmla="*/ 12687 h 8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8485" h="86487">
                  <a:moveTo>
                    <a:pt x="78486" y="40053"/>
                  </a:moveTo>
                  <a:cubicBezTo>
                    <a:pt x="78486" y="42386"/>
                    <a:pt x="78391" y="44787"/>
                    <a:pt x="78220" y="47254"/>
                  </a:cubicBezTo>
                  <a:lnTo>
                    <a:pt x="14583" y="47254"/>
                  </a:lnTo>
                  <a:cubicBezTo>
                    <a:pt x="15297" y="55769"/>
                    <a:pt x="18241" y="62284"/>
                    <a:pt x="23403" y="66780"/>
                  </a:cubicBezTo>
                  <a:cubicBezTo>
                    <a:pt x="28566" y="71285"/>
                    <a:pt x="35100" y="73533"/>
                    <a:pt x="43025" y="73533"/>
                  </a:cubicBezTo>
                  <a:cubicBezTo>
                    <a:pt x="47520" y="73533"/>
                    <a:pt x="51816" y="72781"/>
                    <a:pt x="55893" y="71285"/>
                  </a:cubicBezTo>
                  <a:cubicBezTo>
                    <a:pt x="59970" y="69780"/>
                    <a:pt x="63455" y="67647"/>
                    <a:pt x="66332" y="64894"/>
                  </a:cubicBezTo>
                  <a:lnTo>
                    <a:pt x="74790" y="74428"/>
                  </a:lnTo>
                  <a:cubicBezTo>
                    <a:pt x="70771" y="78334"/>
                    <a:pt x="66066" y="81315"/>
                    <a:pt x="60665" y="83382"/>
                  </a:cubicBezTo>
                  <a:cubicBezTo>
                    <a:pt x="55264" y="85458"/>
                    <a:pt x="49263" y="86487"/>
                    <a:pt x="42663" y="86487"/>
                  </a:cubicBezTo>
                  <a:cubicBezTo>
                    <a:pt x="34680" y="86487"/>
                    <a:pt x="27451" y="84735"/>
                    <a:pt x="20974" y="81229"/>
                  </a:cubicBezTo>
                  <a:cubicBezTo>
                    <a:pt x="14487" y="77715"/>
                    <a:pt x="9373" y="72695"/>
                    <a:pt x="5629" y="66151"/>
                  </a:cubicBezTo>
                  <a:cubicBezTo>
                    <a:pt x="1877" y="59608"/>
                    <a:pt x="0" y="51988"/>
                    <a:pt x="0" y="43291"/>
                  </a:cubicBezTo>
                  <a:cubicBezTo>
                    <a:pt x="0" y="34709"/>
                    <a:pt x="1753" y="27146"/>
                    <a:pt x="5268" y="20612"/>
                  </a:cubicBezTo>
                  <a:cubicBezTo>
                    <a:pt x="8773" y="14068"/>
                    <a:pt x="13621" y="9001"/>
                    <a:pt x="19803" y="5401"/>
                  </a:cubicBezTo>
                  <a:cubicBezTo>
                    <a:pt x="25984" y="1800"/>
                    <a:pt x="32909" y="0"/>
                    <a:pt x="40596" y="0"/>
                  </a:cubicBezTo>
                  <a:cubicBezTo>
                    <a:pt x="48149" y="0"/>
                    <a:pt x="54797" y="1696"/>
                    <a:pt x="60532" y="5086"/>
                  </a:cubicBezTo>
                  <a:cubicBezTo>
                    <a:pt x="66256" y="8468"/>
                    <a:pt x="70685" y="13202"/>
                    <a:pt x="73809" y="19260"/>
                  </a:cubicBezTo>
                  <a:cubicBezTo>
                    <a:pt x="76924" y="25317"/>
                    <a:pt x="78486" y="32252"/>
                    <a:pt x="78486" y="40053"/>
                  </a:cubicBezTo>
                  <a:close/>
                  <a:moveTo>
                    <a:pt x="40320" y="12687"/>
                  </a:moveTo>
                  <a:cubicBezTo>
                    <a:pt x="33967" y="12687"/>
                    <a:pt x="28518" y="14678"/>
                    <a:pt x="23984" y="18669"/>
                  </a:cubicBezTo>
                  <a:cubicBezTo>
                    <a:pt x="19460" y="22660"/>
                    <a:pt x="16536" y="28108"/>
                    <a:pt x="15211" y="35004"/>
                  </a:cubicBezTo>
                  <a:lnTo>
                    <a:pt x="64627" y="35004"/>
                  </a:lnTo>
                  <a:cubicBezTo>
                    <a:pt x="64027" y="27804"/>
                    <a:pt x="61599" y="22289"/>
                    <a:pt x="57331" y="18450"/>
                  </a:cubicBezTo>
                  <a:cubicBezTo>
                    <a:pt x="53074" y="14611"/>
                    <a:pt x="47406" y="12687"/>
                    <a:pt x="40320" y="12687"/>
                  </a:cubicBezTo>
                  <a:close/>
                </a:path>
              </a:pathLst>
            </a:custGeom>
            <a:solidFill>
              <a:schemeClr val="bg2"/>
            </a:solidFill>
            <a:ln w="3175" cap="rnd">
              <a:solidFill>
                <a:schemeClr val="bg2"/>
              </a:solid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B0C6E8AE-9950-2099-6039-BDCF0DC0A729}"/>
                </a:ext>
              </a:extLst>
            </p:cNvPr>
            <p:cNvSpPr/>
            <p:nvPr/>
          </p:nvSpPr>
          <p:spPr>
            <a:xfrm>
              <a:off x="6681701" y="1777800"/>
              <a:ext cx="77495" cy="118176"/>
            </a:xfrm>
            <a:custGeom>
              <a:avLst/>
              <a:gdLst>
                <a:gd name="connsiteX0" fmla="*/ 77495 w 77495"/>
                <a:gd name="connsiteY0" fmla="*/ 118177 h 118176"/>
                <a:gd name="connsiteX1" fmla="*/ 58769 w 77495"/>
                <a:gd name="connsiteY1" fmla="*/ 118177 h 118176"/>
                <a:gd name="connsiteX2" fmla="*/ 27717 w 77495"/>
                <a:gd name="connsiteY2" fmla="*/ 80286 h 118176"/>
                <a:gd name="connsiteX3" fmla="*/ 14849 w 77495"/>
                <a:gd name="connsiteY3" fmla="*/ 92707 h 118176"/>
                <a:gd name="connsiteX4" fmla="*/ 14849 w 77495"/>
                <a:gd name="connsiteY4" fmla="*/ 118177 h 118176"/>
                <a:gd name="connsiteX5" fmla="*/ 0 w 77495"/>
                <a:gd name="connsiteY5" fmla="*/ 118177 h 118176"/>
                <a:gd name="connsiteX6" fmla="*/ 0 w 77495"/>
                <a:gd name="connsiteY6" fmla="*/ 0 h 118176"/>
                <a:gd name="connsiteX7" fmla="*/ 14849 w 77495"/>
                <a:gd name="connsiteY7" fmla="*/ 0 h 118176"/>
                <a:gd name="connsiteX8" fmla="*/ 14849 w 77495"/>
                <a:gd name="connsiteY8" fmla="*/ 74247 h 118176"/>
                <a:gd name="connsiteX9" fmla="*/ 15564 w 77495"/>
                <a:gd name="connsiteY9" fmla="*/ 74247 h 118176"/>
                <a:gd name="connsiteX10" fmla="*/ 55530 w 77495"/>
                <a:gd name="connsiteY10" fmla="*/ 34738 h 118176"/>
                <a:gd name="connsiteX11" fmla="*/ 74790 w 77495"/>
                <a:gd name="connsiteY11" fmla="*/ 34738 h 118176"/>
                <a:gd name="connsiteX12" fmla="*/ 37081 w 77495"/>
                <a:gd name="connsiteY12" fmla="*/ 71190 h 118176"/>
                <a:gd name="connsiteX13" fmla="*/ 77495 w 77495"/>
                <a:gd name="connsiteY13" fmla="*/ 118177 h 11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95" h="118176">
                  <a:moveTo>
                    <a:pt x="77495" y="118177"/>
                  </a:moveTo>
                  <a:lnTo>
                    <a:pt x="58769" y="118177"/>
                  </a:lnTo>
                  <a:lnTo>
                    <a:pt x="27717" y="80286"/>
                  </a:lnTo>
                  <a:lnTo>
                    <a:pt x="14849" y="92707"/>
                  </a:lnTo>
                  <a:lnTo>
                    <a:pt x="14849" y="118177"/>
                  </a:lnTo>
                  <a:lnTo>
                    <a:pt x="0" y="118177"/>
                  </a:lnTo>
                  <a:lnTo>
                    <a:pt x="0" y="0"/>
                  </a:lnTo>
                  <a:lnTo>
                    <a:pt x="14849" y="0"/>
                  </a:lnTo>
                  <a:lnTo>
                    <a:pt x="14849" y="74247"/>
                  </a:lnTo>
                  <a:lnTo>
                    <a:pt x="15564" y="74247"/>
                  </a:lnTo>
                  <a:lnTo>
                    <a:pt x="55530" y="34738"/>
                  </a:lnTo>
                  <a:lnTo>
                    <a:pt x="74790" y="34738"/>
                  </a:lnTo>
                  <a:lnTo>
                    <a:pt x="37081" y="71190"/>
                  </a:lnTo>
                  <a:lnTo>
                    <a:pt x="77495" y="118177"/>
                  </a:lnTo>
                  <a:close/>
                </a:path>
              </a:pathLst>
            </a:custGeom>
            <a:solidFill>
              <a:schemeClr val="bg2"/>
            </a:solidFill>
            <a:ln w="3175" cap="rnd">
              <a:solidFill>
                <a:schemeClr val="bg2"/>
              </a:solidFill>
              <a:prstDash val="solid"/>
              <a:round/>
            </a:ln>
          </p:spPr>
          <p:txBody>
            <a:bodyPr rtlCol="0" anchor="ctr"/>
            <a:lstStyle/>
            <a:p>
              <a:endParaRPr lang="en-US"/>
            </a:p>
          </p:txBody>
        </p:sp>
      </p:grpSp>
      <p:sp>
        <p:nvSpPr>
          <p:cNvPr id="62" name="Freeform: Shape 61">
            <a:extLst>
              <a:ext uri="{FF2B5EF4-FFF2-40B4-BE49-F238E27FC236}">
                <a16:creationId xmlns:a16="http://schemas.microsoft.com/office/drawing/2014/main" id="{07F86E95-1399-8314-A3FC-B555E3C6AF18}"/>
              </a:ext>
            </a:extLst>
          </p:cNvPr>
          <p:cNvSpPr/>
          <p:nvPr/>
        </p:nvSpPr>
        <p:spPr>
          <a:xfrm>
            <a:off x="2072340" y="1610880"/>
            <a:ext cx="8615276" cy="9525"/>
          </a:xfrm>
          <a:custGeom>
            <a:avLst/>
            <a:gdLst>
              <a:gd name="connsiteX0" fmla="*/ 0 w 8615276"/>
              <a:gd name="connsiteY0" fmla="*/ 0 h 9525"/>
              <a:gd name="connsiteX1" fmla="*/ 8615276 w 8615276"/>
              <a:gd name="connsiteY1" fmla="*/ 0 h 9525"/>
            </a:gdLst>
            <a:ahLst/>
            <a:cxnLst>
              <a:cxn ang="0">
                <a:pos x="connsiteX0" y="connsiteY0"/>
              </a:cxn>
              <a:cxn ang="0">
                <a:pos x="connsiteX1" y="connsiteY1"/>
              </a:cxn>
            </a:cxnLst>
            <a:rect l="l" t="t" r="r" b="b"/>
            <a:pathLst>
              <a:path w="8615276" h="9525">
                <a:moveTo>
                  <a:pt x="0" y="0"/>
                </a:moveTo>
                <a:lnTo>
                  <a:pt x="8615276" y="0"/>
                </a:lnTo>
              </a:path>
            </a:pathLst>
          </a:custGeom>
          <a:solidFill>
            <a:schemeClr val="bg2"/>
          </a:solidFill>
          <a:ln w="3175" cap="rnd">
            <a:solidFill>
              <a:schemeClr val="bg2"/>
            </a:solid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66483235-AD5A-19CB-3CF8-DAE2D3C80558}"/>
              </a:ext>
            </a:extLst>
          </p:cNvPr>
          <p:cNvSpPr/>
          <p:nvPr/>
        </p:nvSpPr>
        <p:spPr>
          <a:xfrm>
            <a:off x="10676186" y="1582305"/>
            <a:ext cx="57150" cy="57150"/>
          </a:xfrm>
          <a:custGeom>
            <a:avLst/>
            <a:gdLst>
              <a:gd name="connsiteX0" fmla="*/ 0 w 57150"/>
              <a:gd name="connsiteY0" fmla="*/ 0 h 57150"/>
              <a:gd name="connsiteX1" fmla="*/ 57150 w 57150"/>
              <a:gd name="connsiteY1" fmla="*/ 28575 h 57150"/>
              <a:gd name="connsiteX2" fmla="*/ 0 w 57150"/>
              <a:gd name="connsiteY2" fmla="*/ 57150 h 57150"/>
              <a:gd name="connsiteX3" fmla="*/ 0 w 57150"/>
              <a:gd name="connsiteY3" fmla="*/ 0 h 57150"/>
            </a:gdLst>
            <a:ahLst/>
            <a:cxnLst>
              <a:cxn ang="0">
                <a:pos x="connsiteX0" y="connsiteY0"/>
              </a:cxn>
              <a:cxn ang="0">
                <a:pos x="connsiteX1" y="connsiteY1"/>
              </a:cxn>
              <a:cxn ang="0">
                <a:pos x="connsiteX2" y="connsiteY2"/>
              </a:cxn>
              <a:cxn ang="0">
                <a:pos x="connsiteX3" y="connsiteY3"/>
              </a:cxn>
            </a:cxnLst>
            <a:rect l="l" t="t" r="r" b="b"/>
            <a:pathLst>
              <a:path w="57150" h="57150">
                <a:moveTo>
                  <a:pt x="0" y="0"/>
                </a:moveTo>
                <a:lnTo>
                  <a:pt x="57150" y="28575"/>
                </a:lnTo>
                <a:lnTo>
                  <a:pt x="0" y="57150"/>
                </a:lnTo>
                <a:lnTo>
                  <a:pt x="0" y="0"/>
                </a:lnTo>
                <a:close/>
              </a:path>
            </a:pathLst>
          </a:custGeom>
          <a:solidFill>
            <a:schemeClr val="bg2"/>
          </a:solidFill>
          <a:ln w="3175" cap="rnd">
            <a:solidFill>
              <a:schemeClr val="bg2"/>
            </a:solidFill>
            <a:prstDash val="solid"/>
            <a:round/>
          </a:ln>
        </p:spPr>
        <p:txBody>
          <a:bodyPr rtlCol="0" anchor="ctr"/>
          <a:lstStyle/>
          <a:p>
            <a:endParaRPr lang="en-US"/>
          </a:p>
        </p:txBody>
      </p:sp>
      <p:grpSp>
        <p:nvGrpSpPr>
          <p:cNvPr id="929" name="Group 928">
            <a:extLst>
              <a:ext uri="{FF2B5EF4-FFF2-40B4-BE49-F238E27FC236}">
                <a16:creationId xmlns:a16="http://schemas.microsoft.com/office/drawing/2014/main" id="{A46EC078-3D2A-3B08-50D3-11492E9E1CC8}"/>
              </a:ext>
            </a:extLst>
          </p:cNvPr>
          <p:cNvGrpSpPr/>
          <p:nvPr/>
        </p:nvGrpSpPr>
        <p:grpSpPr>
          <a:xfrm>
            <a:off x="2098449" y="1897872"/>
            <a:ext cx="8402450" cy="4713982"/>
            <a:chOff x="2098449" y="1897872"/>
            <a:chExt cx="8402450" cy="4713982"/>
          </a:xfrm>
        </p:grpSpPr>
        <p:sp>
          <p:nvSpPr>
            <p:cNvPr id="398" name="Freeform: Shape 397">
              <a:extLst>
                <a:ext uri="{FF2B5EF4-FFF2-40B4-BE49-F238E27FC236}">
                  <a16:creationId xmlns:a16="http://schemas.microsoft.com/office/drawing/2014/main" id="{296DBC2B-2C6D-F556-9E1B-60ED9D150B45}"/>
                </a:ext>
              </a:extLst>
            </p:cNvPr>
            <p:cNvSpPr/>
            <p:nvPr/>
          </p:nvSpPr>
          <p:spPr>
            <a:xfrm>
              <a:off x="2838561" y="3179159"/>
              <a:ext cx="6173676" cy="1071515"/>
            </a:xfrm>
            <a:custGeom>
              <a:avLst/>
              <a:gdLst>
                <a:gd name="connsiteX0" fmla="*/ 584740 w 6173676"/>
                <a:gd name="connsiteY0" fmla="*/ 895264 h 1071515"/>
                <a:gd name="connsiteX1" fmla="*/ 2660628 w 6173676"/>
                <a:gd name="connsiteY1" fmla="*/ 1071515 h 1071515"/>
                <a:gd name="connsiteX2" fmla="*/ 3449917 w 6173676"/>
                <a:gd name="connsiteY2" fmla="*/ 706298 h 1071515"/>
                <a:gd name="connsiteX3" fmla="*/ 4317616 w 6173676"/>
                <a:gd name="connsiteY3" fmla="*/ 583949 h 1071515"/>
                <a:gd name="connsiteX4" fmla="*/ 6173677 w 6173676"/>
                <a:gd name="connsiteY4" fmla="*/ 307229 h 1071515"/>
                <a:gd name="connsiteX5" fmla="*/ 5092656 w 6173676"/>
                <a:gd name="connsiteY5" fmla="*/ 100089 h 1071515"/>
                <a:gd name="connsiteX6" fmla="*/ 3542576 w 6173676"/>
                <a:gd name="connsiteY6" fmla="*/ 0 h 1071515"/>
                <a:gd name="connsiteX7" fmla="*/ 1992497 w 6173676"/>
                <a:gd name="connsiteY7" fmla="*/ 86363 h 1071515"/>
                <a:gd name="connsiteX8" fmla="*/ 371780 w 6173676"/>
                <a:gd name="connsiteY8" fmla="*/ 263566 h 1071515"/>
                <a:gd name="connsiteX9" fmla="*/ 0 w 6173676"/>
                <a:gd name="connsiteY9" fmla="*/ 837876 h 1071515"/>
                <a:gd name="connsiteX10" fmla="*/ 584740 w 6173676"/>
                <a:gd name="connsiteY10" fmla="*/ 895264 h 10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3676" h="1071515">
                  <a:moveTo>
                    <a:pt x="584740" y="895264"/>
                  </a:moveTo>
                  <a:cubicBezTo>
                    <a:pt x="1721339" y="895264"/>
                    <a:pt x="1360094" y="1071515"/>
                    <a:pt x="2660628" y="1071515"/>
                  </a:cubicBezTo>
                  <a:cubicBezTo>
                    <a:pt x="3152975" y="1071515"/>
                    <a:pt x="3183055" y="957958"/>
                    <a:pt x="3449917" y="706298"/>
                  </a:cubicBezTo>
                  <a:cubicBezTo>
                    <a:pt x="3567922" y="598323"/>
                    <a:pt x="3923881" y="583949"/>
                    <a:pt x="4317616" y="583949"/>
                  </a:cubicBezTo>
                  <a:cubicBezTo>
                    <a:pt x="5342373" y="583949"/>
                    <a:pt x="6173677" y="529438"/>
                    <a:pt x="6173677" y="307229"/>
                  </a:cubicBezTo>
                  <a:cubicBezTo>
                    <a:pt x="6173677" y="85011"/>
                    <a:pt x="6005999" y="100089"/>
                    <a:pt x="5092656" y="100089"/>
                  </a:cubicBezTo>
                  <a:cubicBezTo>
                    <a:pt x="4263686" y="100089"/>
                    <a:pt x="4371547" y="0"/>
                    <a:pt x="3542576" y="0"/>
                  </a:cubicBezTo>
                  <a:cubicBezTo>
                    <a:pt x="2998422" y="0"/>
                    <a:pt x="2847708" y="86363"/>
                    <a:pt x="1992497" y="86363"/>
                  </a:cubicBezTo>
                  <a:cubicBezTo>
                    <a:pt x="803329" y="86363"/>
                    <a:pt x="632593" y="98917"/>
                    <a:pt x="371780" y="263566"/>
                  </a:cubicBezTo>
                  <a:cubicBezTo>
                    <a:pt x="148409" y="404584"/>
                    <a:pt x="0" y="603504"/>
                    <a:pt x="0" y="837876"/>
                  </a:cubicBezTo>
                  <a:cubicBezTo>
                    <a:pt x="0" y="909495"/>
                    <a:pt x="247260" y="895264"/>
                    <a:pt x="584740" y="895264"/>
                  </a:cubicBezTo>
                  <a:close/>
                </a:path>
              </a:pathLst>
            </a:custGeom>
            <a:solidFill>
              <a:srgbClr val="ECF5EC"/>
            </a:solidFill>
            <a:ln w="9525" cap="rnd">
              <a:noFill/>
              <a:prstDash val="solid"/>
              <a:round/>
            </a:ln>
          </p:spPr>
          <p:txBody>
            <a:bodyPr rtlCol="0" anchor="ctr"/>
            <a:lstStyle/>
            <a:p>
              <a:endParaRPr lang="en-US"/>
            </a:p>
          </p:txBody>
        </p:sp>
        <p:sp>
          <p:nvSpPr>
            <p:cNvPr id="431" name="Freeform: Shape 430">
              <a:extLst>
                <a:ext uri="{FF2B5EF4-FFF2-40B4-BE49-F238E27FC236}">
                  <a16:creationId xmlns:a16="http://schemas.microsoft.com/office/drawing/2014/main" id="{4B38D510-D689-94BA-20E7-B7FEFA69C847}"/>
                </a:ext>
              </a:extLst>
            </p:cNvPr>
            <p:cNvSpPr/>
            <p:nvPr/>
          </p:nvSpPr>
          <p:spPr>
            <a:xfrm>
              <a:off x="2374189" y="3798112"/>
              <a:ext cx="5409980" cy="823016"/>
            </a:xfrm>
            <a:custGeom>
              <a:avLst/>
              <a:gdLst>
                <a:gd name="connsiteX0" fmla="*/ 2937482 w 5409980"/>
                <a:gd name="connsiteY0" fmla="*/ 823017 h 823016"/>
                <a:gd name="connsiteX1" fmla="*/ 0 w 5409980"/>
                <a:gd name="connsiteY1" fmla="*/ 499586 h 823016"/>
                <a:gd name="connsiteX2" fmla="*/ 864784 w 5409980"/>
                <a:gd name="connsiteY2" fmla="*/ 311353 h 823016"/>
                <a:gd name="connsiteX3" fmla="*/ 2940672 w 5409980"/>
                <a:gd name="connsiteY3" fmla="*/ 491099 h 823016"/>
                <a:gd name="connsiteX4" fmla="*/ 3781787 w 5409980"/>
                <a:gd name="connsiteY4" fmla="*/ 97136 h 823016"/>
                <a:gd name="connsiteX5" fmla="*/ 4597661 w 5409980"/>
                <a:gd name="connsiteY5" fmla="*/ 0 h 823016"/>
                <a:gd name="connsiteX6" fmla="*/ 5409981 w 5409980"/>
                <a:gd name="connsiteY6" fmla="*/ 163011 h 823016"/>
                <a:gd name="connsiteX7" fmla="*/ 2937482 w 5409980"/>
                <a:gd name="connsiteY7" fmla="*/ 823017 h 82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9980" h="823016">
                  <a:moveTo>
                    <a:pt x="2937482" y="823017"/>
                  </a:moveTo>
                  <a:cubicBezTo>
                    <a:pt x="2034073" y="823017"/>
                    <a:pt x="0" y="822979"/>
                    <a:pt x="0" y="499586"/>
                  </a:cubicBezTo>
                  <a:cubicBezTo>
                    <a:pt x="0" y="279606"/>
                    <a:pt x="305514" y="311353"/>
                    <a:pt x="864784" y="311353"/>
                  </a:cubicBezTo>
                  <a:cubicBezTo>
                    <a:pt x="1850526" y="311353"/>
                    <a:pt x="1678324" y="491099"/>
                    <a:pt x="2940672" y="491099"/>
                  </a:cubicBezTo>
                  <a:cubicBezTo>
                    <a:pt x="3568970" y="491099"/>
                    <a:pt x="3618872" y="214036"/>
                    <a:pt x="3781787" y="97136"/>
                  </a:cubicBezTo>
                  <a:cubicBezTo>
                    <a:pt x="3907098" y="7210"/>
                    <a:pt x="4280821" y="0"/>
                    <a:pt x="4597661" y="0"/>
                  </a:cubicBezTo>
                  <a:cubicBezTo>
                    <a:pt x="5252228" y="0"/>
                    <a:pt x="5409981" y="31413"/>
                    <a:pt x="5409981" y="163011"/>
                  </a:cubicBezTo>
                  <a:cubicBezTo>
                    <a:pt x="5409981" y="661997"/>
                    <a:pt x="3799037" y="823017"/>
                    <a:pt x="2937482" y="823017"/>
                  </a:cubicBezTo>
                  <a:close/>
                </a:path>
              </a:pathLst>
            </a:custGeom>
            <a:solidFill>
              <a:srgbClr val="FFF1CB"/>
            </a:solidFill>
            <a:ln w="9525" cap="rnd">
              <a:noFill/>
              <a:prstDash val="solid"/>
              <a:round/>
            </a:ln>
          </p:spPr>
          <p:txBody>
            <a:bodyPr rtlCol="0" anchor="ctr"/>
            <a:lstStyle/>
            <a:p>
              <a:endParaRPr lang="en-US"/>
            </a:p>
          </p:txBody>
        </p:sp>
        <p:sp>
          <p:nvSpPr>
            <p:cNvPr id="432" name="Freeform: Shape 431">
              <a:extLst>
                <a:ext uri="{FF2B5EF4-FFF2-40B4-BE49-F238E27FC236}">
                  <a16:creationId xmlns:a16="http://schemas.microsoft.com/office/drawing/2014/main" id="{5FA3ACEF-8466-7EA2-0366-ED232A4AD4C8}"/>
                </a:ext>
              </a:extLst>
            </p:cNvPr>
            <p:cNvSpPr/>
            <p:nvPr/>
          </p:nvSpPr>
          <p:spPr>
            <a:xfrm>
              <a:off x="2691147" y="3958494"/>
              <a:ext cx="565756" cy="321754"/>
            </a:xfrm>
            <a:custGeom>
              <a:avLst/>
              <a:gdLst>
                <a:gd name="connsiteX0" fmla="*/ 565756 w 565756"/>
                <a:gd name="connsiteY0" fmla="*/ 0 h 321754"/>
                <a:gd name="connsiteX1" fmla="*/ 0 w 565756"/>
                <a:gd name="connsiteY1" fmla="*/ 321755 h 321754"/>
              </a:gdLst>
              <a:ahLst/>
              <a:cxnLst>
                <a:cxn ang="0">
                  <a:pos x="connsiteX0" y="connsiteY0"/>
                </a:cxn>
                <a:cxn ang="0">
                  <a:pos x="connsiteX1" y="connsiteY1"/>
                </a:cxn>
              </a:cxnLst>
              <a:rect l="l" t="t" r="r" b="b"/>
              <a:pathLst>
                <a:path w="565756" h="321754">
                  <a:moveTo>
                    <a:pt x="565756" y="0"/>
                  </a:moveTo>
                  <a:lnTo>
                    <a:pt x="0" y="321755"/>
                  </a:lnTo>
                </a:path>
              </a:pathLst>
            </a:custGeom>
            <a:noFill/>
            <a:ln w="4763" cap="rnd">
              <a:solidFill>
                <a:srgbClr val="CFE5CF"/>
              </a:solidFill>
              <a:prstDash val="solid"/>
              <a:round/>
            </a:ln>
          </p:spPr>
          <p:txBody>
            <a:bodyPr rtlCol="0" anchor="ctr"/>
            <a:lstStyle/>
            <a:p>
              <a:endParaRPr lang="en-US"/>
            </a:p>
          </p:txBody>
        </p:sp>
        <p:sp>
          <p:nvSpPr>
            <p:cNvPr id="433" name="Freeform: Shape 432">
              <a:extLst>
                <a:ext uri="{FF2B5EF4-FFF2-40B4-BE49-F238E27FC236}">
                  <a16:creationId xmlns:a16="http://schemas.microsoft.com/office/drawing/2014/main" id="{8AFF5900-6178-4078-FBED-F3F456853CA8}"/>
                </a:ext>
              </a:extLst>
            </p:cNvPr>
            <p:cNvSpPr/>
            <p:nvPr/>
          </p:nvSpPr>
          <p:spPr>
            <a:xfrm>
              <a:off x="3256903" y="3958494"/>
              <a:ext cx="9525" cy="321754"/>
            </a:xfrm>
            <a:custGeom>
              <a:avLst/>
              <a:gdLst>
                <a:gd name="connsiteX0" fmla="*/ 0 w 9525"/>
                <a:gd name="connsiteY0" fmla="*/ 0 h 321754"/>
                <a:gd name="connsiteX1" fmla="*/ 0 w 9525"/>
                <a:gd name="connsiteY1" fmla="*/ 321755 h 321754"/>
              </a:gdLst>
              <a:ahLst/>
              <a:cxnLst>
                <a:cxn ang="0">
                  <a:pos x="connsiteX0" y="connsiteY0"/>
                </a:cxn>
                <a:cxn ang="0">
                  <a:pos x="connsiteX1" y="connsiteY1"/>
                </a:cxn>
              </a:cxnLst>
              <a:rect l="l" t="t" r="r" b="b"/>
              <a:pathLst>
                <a:path w="9525" h="321754">
                  <a:moveTo>
                    <a:pt x="0" y="0"/>
                  </a:moveTo>
                  <a:lnTo>
                    <a:pt x="0" y="321755"/>
                  </a:lnTo>
                </a:path>
              </a:pathLst>
            </a:custGeom>
            <a:noFill/>
            <a:ln w="4763" cap="rnd">
              <a:solidFill>
                <a:srgbClr val="CFE5CF"/>
              </a:solidFill>
              <a:prstDash val="solid"/>
              <a:round/>
            </a:ln>
          </p:spPr>
          <p:txBody>
            <a:bodyPr rtlCol="0" anchor="ctr"/>
            <a:lstStyle/>
            <a:p>
              <a:endParaRPr lang="en-US"/>
            </a:p>
          </p:txBody>
        </p:sp>
        <p:sp>
          <p:nvSpPr>
            <p:cNvPr id="434" name="Freeform: Shape 433">
              <a:extLst>
                <a:ext uri="{FF2B5EF4-FFF2-40B4-BE49-F238E27FC236}">
                  <a16:creationId xmlns:a16="http://schemas.microsoft.com/office/drawing/2014/main" id="{D6FC542B-8B75-FD4A-53CA-CEF0FCE1EAC4}"/>
                </a:ext>
              </a:extLst>
            </p:cNvPr>
            <p:cNvSpPr/>
            <p:nvPr/>
          </p:nvSpPr>
          <p:spPr>
            <a:xfrm>
              <a:off x="3256903" y="3958494"/>
              <a:ext cx="565756" cy="330279"/>
            </a:xfrm>
            <a:custGeom>
              <a:avLst/>
              <a:gdLst>
                <a:gd name="connsiteX0" fmla="*/ 0 w 565756"/>
                <a:gd name="connsiteY0" fmla="*/ 0 h 330279"/>
                <a:gd name="connsiteX1" fmla="*/ 565756 w 565756"/>
                <a:gd name="connsiteY1" fmla="*/ 330280 h 330279"/>
              </a:gdLst>
              <a:ahLst/>
              <a:cxnLst>
                <a:cxn ang="0">
                  <a:pos x="connsiteX0" y="connsiteY0"/>
                </a:cxn>
                <a:cxn ang="0">
                  <a:pos x="connsiteX1" y="connsiteY1"/>
                </a:cxn>
              </a:cxnLst>
              <a:rect l="l" t="t" r="r" b="b"/>
              <a:pathLst>
                <a:path w="565756" h="330279">
                  <a:moveTo>
                    <a:pt x="0" y="0"/>
                  </a:moveTo>
                  <a:lnTo>
                    <a:pt x="565756" y="330280"/>
                  </a:lnTo>
                </a:path>
              </a:pathLst>
            </a:custGeom>
            <a:noFill/>
            <a:ln w="4763" cap="rnd">
              <a:solidFill>
                <a:srgbClr val="CFE5CF"/>
              </a:solidFill>
              <a:prstDash val="solid"/>
              <a:round/>
            </a:ln>
          </p:spPr>
          <p:txBody>
            <a:bodyPr rtlCol="0" anchor="ctr"/>
            <a:lstStyle/>
            <a:p>
              <a:endParaRPr lang="en-US"/>
            </a:p>
          </p:txBody>
        </p:sp>
        <p:sp>
          <p:nvSpPr>
            <p:cNvPr id="435" name="Freeform: Shape 434">
              <a:extLst>
                <a:ext uri="{FF2B5EF4-FFF2-40B4-BE49-F238E27FC236}">
                  <a16:creationId xmlns:a16="http://schemas.microsoft.com/office/drawing/2014/main" id="{1CDA17DF-12E1-1283-9F14-9871986AE4FF}"/>
                </a:ext>
              </a:extLst>
            </p:cNvPr>
            <p:cNvSpPr/>
            <p:nvPr/>
          </p:nvSpPr>
          <p:spPr>
            <a:xfrm>
              <a:off x="4767035" y="4138517"/>
              <a:ext cx="565756" cy="321116"/>
            </a:xfrm>
            <a:custGeom>
              <a:avLst/>
              <a:gdLst>
                <a:gd name="connsiteX0" fmla="*/ 565756 w 565756"/>
                <a:gd name="connsiteY0" fmla="*/ 0 h 321116"/>
                <a:gd name="connsiteX1" fmla="*/ 0 w 565756"/>
                <a:gd name="connsiteY1" fmla="*/ 321116 h 321116"/>
              </a:gdLst>
              <a:ahLst/>
              <a:cxnLst>
                <a:cxn ang="0">
                  <a:pos x="connsiteX0" y="connsiteY0"/>
                </a:cxn>
                <a:cxn ang="0">
                  <a:pos x="connsiteX1" y="connsiteY1"/>
                </a:cxn>
              </a:cxnLst>
              <a:rect l="l" t="t" r="r" b="b"/>
              <a:pathLst>
                <a:path w="565756" h="321116">
                  <a:moveTo>
                    <a:pt x="565756" y="0"/>
                  </a:moveTo>
                  <a:lnTo>
                    <a:pt x="0" y="321116"/>
                  </a:lnTo>
                </a:path>
              </a:pathLst>
            </a:custGeom>
            <a:noFill/>
            <a:ln w="4763" cap="rnd">
              <a:solidFill>
                <a:srgbClr val="CFE5CF"/>
              </a:solidFill>
              <a:prstDash val="solid"/>
              <a:round/>
            </a:ln>
          </p:spPr>
          <p:txBody>
            <a:bodyPr rtlCol="0" anchor="ctr"/>
            <a:lstStyle/>
            <a:p>
              <a:endParaRPr lang="en-US"/>
            </a:p>
          </p:txBody>
        </p:sp>
        <p:sp>
          <p:nvSpPr>
            <p:cNvPr id="436" name="Freeform: Shape 435">
              <a:extLst>
                <a:ext uri="{FF2B5EF4-FFF2-40B4-BE49-F238E27FC236}">
                  <a16:creationId xmlns:a16="http://schemas.microsoft.com/office/drawing/2014/main" id="{A1F6F3BC-A593-CB8C-66C3-6C4DEBB82A9B}"/>
                </a:ext>
              </a:extLst>
            </p:cNvPr>
            <p:cNvSpPr/>
            <p:nvPr/>
          </p:nvSpPr>
          <p:spPr>
            <a:xfrm>
              <a:off x="5332791" y="4138517"/>
              <a:ext cx="9525" cy="321116"/>
            </a:xfrm>
            <a:custGeom>
              <a:avLst/>
              <a:gdLst>
                <a:gd name="connsiteX0" fmla="*/ 0 w 9525"/>
                <a:gd name="connsiteY0" fmla="*/ 0 h 321116"/>
                <a:gd name="connsiteX1" fmla="*/ 0 w 9525"/>
                <a:gd name="connsiteY1" fmla="*/ 321116 h 321116"/>
              </a:gdLst>
              <a:ahLst/>
              <a:cxnLst>
                <a:cxn ang="0">
                  <a:pos x="connsiteX0" y="connsiteY0"/>
                </a:cxn>
                <a:cxn ang="0">
                  <a:pos x="connsiteX1" y="connsiteY1"/>
                </a:cxn>
              </a:cxnLst>
              <a:rect l="l" t="t" r="r" b="b"/>
              <a:pathLst>
                <a:path w="9525" h="321116">
                  <a:moveTo>
                    <a:pt x="0" y="0"/>
                  </a:moveTo>
                  <a:lnTo>
                    <a:pt x="0" y="321116"/>
                  </a:lnTo>
                </a:path>
              </a:pathLst>
            </a:custGeom>
            <a:noFill/>
            <a:ln w="4763" cap="rnd">
              <a:solidFill>
                <a:srgbClr val="CFE5CF"/>
              </a:solidFill>
              <a:prstDash val="solid"/>
              <a:round/>
            </a:ln>
          </p:spPr>
          <p:txBody>
            <a:bodyPr rtlCol="0" anchor="ctr"/>
            <a:lstStyle/>
            <a:p>
              <a:endParaRPr lang="en-US"/>
            </a:p>
          </p:txBody>
        </p:sp>
        <p:sp>
          <p:nvSpPr>
            <p:cNvPr id="437" name="Freeform: Shape 436">
              <a:extLst>
                <a:ext uri="{FF2B5EF4-FFF2-40B4-BE49-F238E27FC236}">
                  <a16:creationId xmlns:a16="http://schemas.microsoft.com/office/drawing/2014/main" id="{EF060F76-CE7D-AF4A-1F2C-A5A4F63088F5}"/>
                </a:ext>
              </a:extLst>
            </p:cNvPr>
            <p:cNvSpPr/>
            <p:nvPr/>
          </p:nvSpPr>
          <p:spPr>
            <a:xfrm>
              <a:off x="5332791" y="4138517"/>
              <a:ext cx="565756" cy="321116"/>
            </a:xfrm>
            <a:custGeom>
              <a:avLst/>
              <a:gdLst>
                <a:gd name="connsiteX0" fmla="*/ 0 w 565756"/>
                <a:gd name="connsiteY0" fmla="*/ 0 h 321116"/>
                <a:gd name="connsiteX1" fmla="*/ 565757 w 565756"/>
                <a:gd name="connsiteY1" fmla="*/ 321116 h 321116"/>
              </a:gdLst>
              <a:ahLst/>
              <a:cxnLst>
                <a:cxn ang="0">
                  <a:pos x="connsiteX0" y="connsiteY0"/>
                </a:cxn>
                <a:cxn ang="0">
                  <a:pos x="connsiteX1" y="connsiteY1"/>
                </a:cxn>
              </a:cxnLst>
              <a:rect l="l" t="t" r="r" b="b"/>
              <a:pathLst>
                <a:path w="565756" h="321116">
                  <a:moveTo>
                    <a:pt x="0" y="0"/>
                  </a:moveTo>
                  <a:lnTo>
                    <a:pt x="565757" y="321116"/>
                  </a:lnTo>
                </a:path>
              </a:pathLst>
            </a:custGeom>
            <a:noFill/>
            <a:ln w="4763" cap="rnd">
              <a:solidFill>
                <a:srgbClr val="CFE5CF"/>
              </a:solidFill>
              <a:prstDash val="solid"/>
              <a:round/>
            </a:ln>
          </p:spPr>
          <p:txBody>
            <a:bodyPr rtlCol="0" anchor="ctr"/>
            <a:lstStyle/>
            <a:p>
              <a:endParaRPr lang="en-US"/>
            </a:p>
          </p:txBody>
        </p:sp>
        <p:sp>
          <p:nvSpPr>
            <p:cNvPr id="438" name="Freeform: Shape 437">
              <a:extLst>
                <a:ext uri="{FF2B5EF4-FFF2-40B4-BE49-F238E27FC236}">
                  <a16:creationId xmlns:a16="http://schemas.microsoft.com/office/drawing/2014/main" id="{B718F4DA-7B1E-E7ED-992D-5076CB6FBEDB}"/>
                </a:ext>
              </a:extLst>
            </p:cNvPr>
            <p:cNvSpPr/>
            <p:nvPr/>
          </p:nvSpPr>
          <p:spPr>
            <a:xfrm>
              <a:off x="6424023" y="3646436"/>
              <a:ext cx="565756" cy="330069"/>
            </a:xfrm>
            <a:custGeom>
              <a:avLst/>
              <a:gdLst>
                <a:gd name="connsiteX0" fmla="*/ 565757 w 565756"/>
                <a:gd name="connsiteY0" fmla="*/ 0 h 330069"/>
                <a:gd name="connsiteX1" fmla="*/ 0 w 565756"/>
                <a:gd name="connsiteY1" fmla="*/ 330070 h 330069"/>
              </a:gdLst>
              <a:ahLst/>
              <a:cxnLst>
                <a:cxn ang="0">
                  <a:pos x="connsiteX0" y="connsiteY0"/>
                </a:cxn>
                <a:cxn ang="0">
                  <a:pos x="connsiteX1" y="connsiteY1"/>
                </a:cxn>
              </a:cxnLst>
              <a:rect l="l" t="t" r="r" b="b"/>
              <a:pathLst>
                <a:path w="565756" h="330069">
                  <a:moveTo>
                    <a:pt x="565757" y="0"/>
                  </a:moveTo>
                  <a:lnTo>
                    <a:pt x="0" y="330070"/>
                  </a:lnTo>
                </a:path>
              </a:pathLst>
            </a:custGeom>
            <a:noFill/>
            <a:ln w="4763" cap="rnd">
              <a:solidFill>
                <a:srgbClr val="CFE5CF"/>
              </a:solidFill>
              <a:prstDash val="solid"/>
              <a:round/>
            </a:ln>
          </p:spPr>
          <p:txBody>
            <a:bodyPr rtlCol="0" anchor="ctr"/>
            <a:lstStyle/>
            <a:p>
              <a:endParaRPr lang="en-US"/>
            </a:p>
          </p:txBody>
        </p:sp>
        <p:sp>
          <p:nvSpPr>
            <p:cNvPr id="439" name="Freeform: Shape 438">
              <a:extLst>
                <a:ext uri="{FF2B5EF4-FFF2-40B4-BE49-F238E27FC236}">
                  <a16:creationId xmlns:a16="http://schemas.microsoft.com/office/drawing/2014/main" id="{8A178E7D-01B1-46EC-B8BF-6767E7389473}"/>
                </a:ext>
              </a:extLst>
            </p:cNvPr>
            <p:cNvSpPr/>
            <p:nvPr/>
          </p:nvSpPr>
          <p:spPr>
            <a:xfrm>
              <a:off x="6989780" y="3646436"/>
              <a:ext cx="9525" cy="321544"/>
            </a:xfrm>
            <a:custGeom>
              <a:avLst/>
              <a:gdLst>
                <a:gd name="connsiteX0" fmla="*/ 0 w 9525"/>
                <a:gd name="connsiteY0" fmla="*/ 0 h 321544"/>
                <a:gd name="connsiteX1" fmla="*/ 0 w 9525"/>
                <a:gd name="connsiteY1" fmla="*/ 321545 h 321544"/>
              </a:gdLst>
              <a:ahLst/>
              <a:cxnLst>
                <a:cxn ang="0">
                  <a:pos x="connsiteX0" y="connsiteY0"/>
                </a:cxn>
                <a:cxn ang="0">
                  <a:pos x="connsiteX1" y="connsiteY1"/>
                </a:cxn>
              </a:cxnLst>
              <a:rect l="l" t="t" r="r" b="b"/>
              <a:pathLst>
                <a:path w="9525" h="321544">
                  <a:moveTo>
                    <a:pt x="0" y="0"/>
                  </a:moveTo>
                  <a:lnTo>
                    <a:pt x="0" y="321545"/>
                  </a:lnTo>
                </a:path>
              </a:pathLst>
            </a:custGeom>
            <a:noFill/>
            <a:ln w="4763" cap="rnd">
              <a:solidFill>
                <a:srgbClr val="CFE5CF"/>
              </a:solidFill>
              <a:prstDash val="solid"/>
              <a:round/>
            </a:ln>
          </p:spPr>
          <p:txBody>
            <a:bodyPr rtlCol="0" anchor="ctr"/>
            <a:lstStyle/>
            <a:p>
              <a:endParaRPr lang="en-US"/>
            </a:p>
          </p:txBody>
        </p:sp>
        <p:sp>
          <p:nvSpPr>
            <p:cNvPr id="440" name="Freeform: Shape 439">
              <a:extLst>
                <a:ext uri="{FF2B5EF4-FFF2-40B4-BE49-F238E27FC236}">
                  <a16:creationId xmlns:a16="http://schemas.microsoft.com/office/drawing/2014/main" id="{FF40BB5C-4914-1AEB-607A-49E0A301FBA0}"/>
                </a:ext>
              </a:extLst>
            </p:cNvPr>
            <p:cNvSpPr/>
            <p:nvPr/>
          </p:nvSpPr>
          <p:spPr>
            <a:xfrm>
              <a:off x="6989780" y="3646436"/>
              <a:ext cx="565756" cy="321544"/>
            </a:xfrm>
            <a:custGeom>
              <a:avLst/>
              <a:gdLst>
                <a:gd name="connsiteX0" fmla="*/ 0 w 565756"/>
                <a:gd name="connsiteY0" fmla="*/ 0 h 321544"/>
                <a:gd name="connsiteX1" fmla="*/ 565756 w 565756"/>
                <a:gd name="connsiteY1" fmla="*/ 321545 h 321544"/>
              </a:gdLst>
              <a:ahLst/>
              <a:cxnLst>
                <a:cxn ang="0">
                  <a:pos x="connsiteX0" y="connsiteY0"/>
                </a:cxn>
                <a:cxn ang="0">
                  <a:pos x="connsiteX1" y="connsiteY1"/>
                </a:cxn>
              </a:cxnLst>
              <a:rect l="l" t="t" r="r" b="b"/>
              <a:pathLst>
                <a:path w="565756" h="321544">
                  <a:moveTo>
                    <a:pt x="0" y="0"/>
                  </a:moveTo>
                  <a:lnTo>
                    <a:pt x="565756" y="321545"/>
                  </a:lnTo>
                </a:path>
              </a:pathLst>
            </a:custGeom>
            <a:noFill/>
            <a:ln w="4763" cap="rnd">
              <a:solidFill>
                <a:srgbClr val="CFE5CF"/>
              </a:solidFill>
              <a:prstDash val="solid"/>
              <a:round/>
            </a:ln>
          </p:spPr>
          <p:txBody>
            <a:bodyPr rtlCol="0" anchor="ctr"/>
            <a:lstStyle/>
            <a:p>
              <a:endParaRPr lang="en-US"/>
            </a:p>
          </p:txBody>
        </p:sp>
        <p:sp>
          <p:nvSpPr>
            <p:cNvPr id="441" name="Freeform: Shape 440">
              <a:extLst>
                <a:ext uri="{FF2B5EF4-FFF2-40B4-BE49-F238E27FC236}">
                  <a16:creationId xmlns:a16="http://schemas.microsoft.com/office/drawing/2014/main" id="{6CF42EFF-E5BB-49CB-216B-F965CEB215D8}"/>
                </a:ext>
              </a:extLst>
            </p:cNvPr>
            <p:cNvSpPr/>
            <p:nvPr/>
          </p:nvSpPr>
          <p:spPr>
            <a:xfrm>
              <a:off x="2555683" y="4199143"/>
              <a:ext cx="270929" cy="162201"/>
            </a:xfrm>
            <a:custGeom>
              <a:avLst/>
              <a:gdLst>
                <a:gd name="connsiteX0" fmla="*/ 270929 w 270929"/>
                <a:gd name="connsiteY0" fmla="*/ 14288 h 162201"/>
                <a:gd name="connsiteX1" fmla="*/ 256642 w 270929"/>
                <a:gd name="connsiteY1" fmla="*/ 0 h 162201"/>
                <a:gd name="connsiteX2" fmla="*/ 14288 w 270929"/>
                <a:gd name="connsiteY2" fmla="*/ 0 h 162201"/>
                <a:gd name="connsiteX3" fmla="*/ 0 w 270929"/>
                <a:gd name="connsiteY3" fmla="*/ 14288 h 162201"/>
                <a:gd name="connsiteX4" fmla="*/ 0 w 270929"/>
                <a:gd name="connsiteY4" fmla="*/ 147914 h 162201"/>
                <a:gd name="connsiteX5" fmla="*/ 14288 w 270929"/>
                <a:gd name="connsiteY5" fmla="*/ 162201 h 162201"/>
                <a:gd name="connsiteX6" fmla="*/ 256642 w 270929"/>
                <a:gd name="connsiteY6" fmla="*/ 162201 h 162201"/>
                <a:gd name="connsiteX7" fmla="*/ 270929 w 270929"/>
                <a:gd name="connsiteY7" fmla="*/ 147914 h 162201"/>
                <a:gd name="connsiteX8" fmla="*/ 270929 w 270929"/>
                <a:gd name="connsiteY8" fmla="*/ 14288 h 162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29" h="162201">
                  <a:moveTo>
                    <a:pt x="270929" y="14288"/>
                  </a:moveTo>
                  <a:cubicBezTo>
                    <a:pt x="270929" y="6401"/>
                    <a:pt x="264528" y="0"/>
                    <a:pt x="256642" y="0"/>
                  </a:cubicBezTo>
                  <a:lnTo>
                    <a:pt x="14288" y="0"/>
                  </a:lnTo>
                  <a:cubicBezTo>
                    <a:pt x="6401" y="0"/>
                    <a:pt x="0" y="6401"/>
                    <a:pt x="0" y="14288"/>
                  </a:cubicBezTo>
                  <a:lnTo>
                    <a:pt x="0" y="147914"/>
                  </a:lnTo>
                  <a:cubicBezTo>
                    <a:pt x="0" y="155800"/>
                    <a:pt x="6401" y="162201"/>
                    <a:pt x="14288" y="162201"/>
                  </a:cubicBezTo>
                  <a:lnTo>
                    <a:pt x="256642" y="162201"/>
                  </a:lnTo>
                  <a:cubicBezTo>
                    <a:pt x="264528" y="162201"/>
                    <a:pt x="270929" y="155800"/>
                    <a:pt x="270929" y="147914"/>
                  </a:cubicBezTo>
                  <a:lnTo>
                    <a:pt x="270929" y="14288"/>
                  </a:lnTo>
                  <a:close/>
                </a:path>
              </a:pathLst>
            </a:custGeom>
            <a:solidFill>
              <a:srgbClr val="FFB900"/>
            </a:solidFill>
            <a:ln w="9525" cap="rnd">
              <a:noFill/>
              <a:prstDash val="solid"/>
              <a:round/>
            </a:ln>
          </p:spPr>
          <p:txBody>
            <a:bodyPr rtlCol="0" anchor="ctr"/>
            <a:lstStyle/>
            <a:p>
              <a:endParaRPr lang="en-US"/>
            </a:p>
          </p:txBody>
        </p:sp>
        <p:sp>
          <p:nvSpPr>
            <p:cNvPr id="442" name="Freeform: Shape 441">
              <a:extLst>
                <a:ext uri="{FF2B5EF4-FFF2-40B4-BE49-F238E27FC236}">
                  <a16:creationId xmlns:a16="http://schemas.microsoft.com/office/drawing/2014/main" id="{939EA9B2-FF48-F3DC-ADF1-7649E7C1D44F}"/>
                </a:ext>
              </a:extLst>
            </p:cNvPr>
            <p:cNvSpPr/>
            <p:nvPr/>
          </p:nvSpPr>
          <p:spPr>
            <a:xfrm>
              <a:off x="2555682" y="4234986"/>
              <a:ext cx="270929" cy="107575"/>
            </a:xfrm>
            <a:custGeom>
              <a:avLst/>
              <a:gdLst>
                <a:gd name="connsiteX0" fmla="*/ 0 w 270929"/>
                <a:gd name="connsiteY0" fmla="*/ 0 h 107575"/>
                <a:gd name="connsiteX1" fmla="*/ 270929 w 270929"/>
                <a:gd name="connsiteY1" fmla="*/ 0 h 107575"/>
                <a:gd name="connsiteX2" fmla="*/ 270929 w 270929"/>
                <a:gd name="connsiteY2" fmla="*/ 107576 h 107575"/>
                <a:gd name="connsiteX3" fmla="*/ 0 w 270929"/>
                <a:gd name="connsiteY3" fmla="*/ 107576 h 107575"/>
              </a:gdLst>
              <a:ahLst/>
              <a:cxnLst>
                <a:cxn ang="0">
                  <a:pos x="connsiteX0" y="connsiteY0"/>
                </a:cxn>
                <a:cxn ang="0">
                  <a:pos x="connsiteX1" y="connsiteY1"/>
                </a:cxn>
                <a:cxn ang="0">
                  <a:pos x="connsiteX2" y="connsiteY2"/>
                </a:cxn>
                <a:cxn ang="0">
                  <a:pos x="connsiteX3" y="connsiteY3"/>
                </a:cxn>
              </a:cxnLst>
              <a:rect l="l" t="t" r="r" b="b"/>
              <a:pathLst>
                <a:path w="270929" h="107575">
                  <a:moveTo>
                    <a:pt x="0" y="0"/>
                  </a:moveTo>
                  <a:lnTo>
                    <a:pt x="270929" y="0"/>
                  </a:lnTo>
                  <a:lnTo>
                    <a:pt x="270929" y="107576"/>
                  </a:lnTo>
                  <a:lnTo>
                    <a:pt x="0" y="107576"/>
                  </a:lnTo>
                  <a:close/>
                </a:path>
              </a:pathLst>
            </a:custGeom>
            <a:solidFill>
              <a:srgbClr val="FFDA77"/>
            </a:solidFill>
            <a:ln w="9525" cap="rnd">
              <a:noFill/>
              <a:prstDash val="solid"/>
              <a:round/>
            </a:ln>
          </p:spPr>
          <p:txBody>
            <a:bodyPr rtlCol="0" anchor="ctr"/>
            <a:lstStyle/>
            <a:p>
              <a:endParaRPr lang="en-US"/>
            </a:p>
          </p:txBody>
        </p:sp>
        <p:sp>
          <p:nvSpPr>
            <p:cNvPr id="443" name="Freeform: Shape 442">
              <a:extLst>
                <a:ext uri="{FF2B5EF4-FFF2-40B4-BE49-F238E27FC236}">
                  <a16:creationId xmlns:a16="http://schemas.microsoft.com/office/drawing/2014/main" id="{E9CECB97-10F8-57EB-398B-B1B8AEC51DB8}"/>
                </a:ext>
              </a:extLst>
            </p:cNvPr>
            <p:cNvSpPr/>
            <p:nvPr/>
          </p:nvSpPr>
          <p:spPr>
            <a:xfrm>
              <a:off x="3121439" y="4199143"/>
              <a:ext cx="270929" cy="162201"/>
            </a:xfrm>
            <a:custGeom>
              <a:avLst/>
              <a:gdLst>
                <a:gd name="connsiteX0" fmla="*/ 270929 w 270929"/>
                <a:gd name="connsiteY0" fmla="*/ 14288 h 162201"/>
                <a:gd name="connsiteX1" fmla="*/ 256642 w 270929"/>
                <a:gd name="connsiteY1" fmla="*/ 0 h 162201"/>
                <a:gd name="connsiteX2" fmla="*/ 14288 w 270929"/>
                <a:gd name="connsiteY2" fmla="*/ 0 h 162201"/>
                <a:gd name="connsiteX3" fmla="*/ 0 w 270929"/>
                <a:gd name="connsiteY3" fmla="*/ 14288 h 162201"/>
                <a:gd name="connsiteX4" fmla="*/ 0 w 270929"/>
                <a:gd name="connsiteY4" fmla="*/ 147914 h 162201"/>
                <a:gd name="connsiteX5" fmla="*/ 14288 w 270929"/>
                <a:gd name="connsiteY5" fmla="*/ 162201 h 162201"/>
                <a:gd name="connsiteX6" fmla="*/ 256642 w 270929"/>
                <a:gd name="connsiteY6" fmla="*/ 162201 h 162201"/>
                <a:gd name="connsiteX7" fmla="*/ 270929 w 270929"/>
                <a:gd name="connsiteY7" fmla="*/ 147914 h 162201"/>
                <a:gd name="connsiteX8" fmla="*/ 270929 w 270929"/>
                <a:gd name="connsiteY8" fmla="*/ 14288 h 162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29" h="162201">
                  <a:moveTo>
                    <a:pt x="270929" y="14288"/>
                  </a:moveTo>
                  <a:cubicBezTo>
                    <a:pt x="270929" y="6401"/>
                    <a:pt x="264528" y="0"/>
                    <a:pt x="256642" y="0"/>
                  </a:cubicBezTo>
                  <a:lnTo>
                    <a:pt x="14288" y="0"/>
                  </a:lnTo>
                  <a:cubicBezTo>
                    <a:pt x="6401" y="0"/>
                    <a:pt x="0" y="6401"/>
                    <a:pt x="0" y="14288"/>
                  </a:cubicBezTo>
                  <a:lnTo>
                    <a:pt x="0" y="147914"/>
                  </a:lnTo>
                  <a:cubicBezTo>
                    <a:pt x="0" y="155800"/>
                    <a:pt x="6401" y="162201"/>
                    <a:pt x="14288" y="162201"/>
                  </a:cubicBezTo>
                  <a:lnTo>
                    <a:pt x="256642" y="162201"/>
                  </a:lnTo>
                  <a:cubicBezTo>
                    <a:pt x="264528" y="162201"/>
                    <a:pt x="270929" y="155800"/>
                    <a:pt x="270929" y="147914"/>
                  </a:cubicBezTo>
                  <a:lnTo>
                    <a:pt x="270929" y="14288"/>
                  </a:lnTo>
                  <a:close/>
                </a:path>
              </a:pathLst>
            </a:custGeom>
            <a:solidFill>
              <a:srgbClr val="FFB900"/>
            </a:solidFill>
            <a:ln w="9525" cap="rnd">
              <a:noFill/>
              <a:prstDash val="solid"/>
              <a:round/>
            </a:ln>
          </p:spPr>
          <p:txBody>
            <a:bodyPr rtlCol="0" anchor="ctr"/>
            <a:lstStyle/>
            <a:p>
              <a:endParaRPr lang="en-US"/>
            </a:p>
          </p:txBody>
        </p:sp>
        <p:sp>
          <p:nvSpPr>
            <p:cNvPr id="444" name="Freeform: Shape 443">
              <a:extLst>
                <a:ext uri="{FF2B5EF4-FFF2-40B4-BE49-F238E27FC236}">
                  <a16:creationId xmlns:a16="http://schemas.microsoft.com/office/drawing/2014/main" id="{97B17D07-885B-B3AA-E20A-1D422C06ADCE}"/>
                </a:ext>
              </a:extLst>
            </p:cNvPr>
            <p:cNvSpPr/>
            <p:nvPr/>
          </p:nvSpPr>
          <p:spPr>
            <a:xfrm>
              <a:off x="3121439" y="4234986"/>
              <a:ext cx="270929" cy="107575"/>
            </a:xfrm>
            <a:custGeom>
              <a:avLst/>
              <a:gdLst>
                <a:gd name="connsiteX0" fmla="*/ 0 w 270929"/>
                <a:gd name="connsiteY0" fmla="*/ 0 h 107575"/>
                <a:gd name="connsiteX1" fmla="*/ 270929 w 270929"/>
                <a:gd name="connsiteY1" fmla="*/ 0 h 107575"/>
                <a:gd name="connsiteX2" fmla="*/ 270929 w 270929"/>
                <a:gd name="connsiteY2" fmla="*/ 107576 h 107575"/>
                <a:gd name="connsiteX3" fmla="*/ 0 w 270929"/>
                <a:gd name="connsiteY3" fmla="*/ 107576 h 107575"/>
              </a:gdLst>
              <a:ahLst/>
              <a:cxnLst>
                <a:cxn ang="0">
                  <a:pos x="connsiteX0" y="connsiteY0"/>
                </a:cxn>
                <a:cxn ang="0">
                  <a:pos x="connsiteX1" y="connsiteY1"/>
                </a:cxn>
                <a:cxn ang="0">
                  <a:pos x="connsiteX2" y="connsiteY2"/>
                </a:cxn>
                <a:cxn ang="0">
                  <a:pos x="connsiteX3" y="connsiteY3"/>
                </a:cxn>
              </a:cxnLst>
              <a:rect l="l" t="t" r="r" b="b"/>
              <a:pathLst>
                <a:path w="270929" h="107575">
                  <a:moveTo>
                    <a:pt x="0" y="0"/>
                  </a:moveTo>
                  <a:lnTo>
                    <a:pt x="270929" y="0"/>
                  </a:lnTo>
                  <a:lnTo>
                    <a:pt x="270929" y="107576"/>
                  </a:lnTo>
                  <a:lnTo>
                    <a:pt x="0" y="107576"/>
                  </a:lnTo>
                  <a:close/>
                </a:path>
              </a:pathLst>
            </a:custGeom>
            <a:solidFill>
              <a:srgbClr val="FFDA77"/>
            </a:solidFill>
            <a:ln w="9525" cap="rnd">
              <a:noFill/>
              <a:prstDash val="solid"/>
              <a:round/>
            </a:ln>
          </p:spPr>
          <p:txBody>
            <a:bodyPr rtlCol="0" anchor="ctr"/>
            <a:lstStyle/>
            <a:p>
              <a:endParaRPr lang="en-US"/>
            </a:p>
          </p:txBody>
        </p:sp>
        <p:sp>
          <p:nvSpPr>
            <p:cNvPr id="445" name="Freeform: Shape 444">
              <a:extLst>
                <a:ext uri="{FF2B5EF4-FFF2-40B4-BE49-F238E27FC236}">
                  <a16:creationId xmlns:a16="http://schemas.microsoft.com/office/drawing/2014/main" id="{5D06735E-6928-A6AE-EEFA-63F82F313E5B}"/>
                </a:ext>
              </a:extLst>
            </p:cNvPr>
            <p:cNvSpPr/>
            <p:nvPr/>
          </p:nvSpPr>
          <p:spPr>
            <a:xfrm>
              <a:off x="3687195" y="4199143"/>
              <a:ext cx="270929" cy="162201"/>
            </a:xfrm>
            <a:custGeom>
              <a:avLst/>
              <a:gdLst>
                <a:gd name="connsiteX0" fmla="*/ 270929 w 270929"/>
                <a:gd name="connsiteY0" fmla="*/ 14288 h 162201"/>
                <a:gd name="connsiteX1" fmla="*/ 256642 w 270929"/>
                <a:gd name="connsiteY1" fmla="*/ 0 h 162201"/>
                <a:gd name="connsiteX2" fmla="*/ 14288 w 270929"/>
                <a:gd name="connsiteY2" fmla="*/ 0 h 162201"/>
                <a:gd name="connsiteX3" fmla="*/ 0 w 270929"/>
                <a:gd name="connsiteY3" fmla="*/ 14288 h 162201"/>
                <a:gd name="connsiteX4" fmla="*/ 0 w 270929"/>
                <a:gd name="connsiteY4" fmla="*/ 147914 h 162201"/>
                <a:gd name="connsiteX5" fmla="*/ 14288 w 270929"/>
                <a:gd name="connsiteY5" fmla="*/ 162201 h 162201"/>
                <a:gd name="connsiteX6" fmla="*/ 256642 w 270929"/>
                <a:gd name="connsiteY6" fmla="*/ 162201 h 162201"/>
                <a:gd name="connsiteX7" fmla="*/ 270929 w 270929"/>
                <a:gd name="connsiteY7" fmla="*/ 147914 h 162201"/>
                <a:gd name="connsiteX8" fmla="*/ 270929 w 270929"/>
                <a:gd name="connsiteY8" fmla="*/ 14288 h 162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29" h="162201">
                  <a:moveTo>
                    <a:pt x="270929" y="14288"/>
                  </a:moveTo>
                  <a:cubicBezTo>
                    <a:pt x="270929" y="6401"/>
                    <a:pt x="264528" y="0"/>
                    <a:pt x="256642" y="0"/>
                  </a:cubicBezTo>
                  <a:lnTo>
                    <a:pt x="14288" y="0"/>
                  </a:lnTo>
                  <a:cubicBezTo>
                    <a:pt x="6401" y="0"/>
                    <a:pt x="0" y="6401"/>
                    <a:pt x="0" y="14288"/>
                  </a:cubicBezTo>
                  <a:lnTo>
                    <a:pt x="0" y="147914"/>
                  </a:lnTo>
                  <a:cubicBezTo>
                    <a:pt x="0" y="155800"/>
                    <a:pt x="6401" y="162201"/>
                    <a:pt x="14288" y="162201"/>
                  </a:cubicBezTo>
                  <a:lnTo>
                    <a:pt x="256642" y="162201"/>
                  </a:lnTo>
                  <a:cubicBezTo>
                    <a:pt x="264528" y="162201"/>
                    <a:pt x="270929" y="155800"/>
                    <a:pt x="270929" y="147914"/>
                  </a:cubicBezTo>
                  <a:lnTo>
                    <a:pt x="270929" y="14288"/>
                  </a:lnTo>
                  <a:close/>
                </a:path>
              </a:pathLst>
            </a:custGeom>
            <a:solidFill>
              <a:srgbClr val="FFB900"/>
            </a:solidFill>
            <a:ln w="9525" cap="rnd">
              <a:noFill/>
              <a:prstDash val="solid"/>
              <a:round/>
            </a:ln>
          </p:spPr>
          <p:txBody>
            <a:bodyPr rtlCol="0" anchor="ctr"/>
            <a:lstStyle/>
            <a:p>
              <a:endParaRPr lang="en-US"/>
            </a:p>
          </p:txBody>
        </p:sp>
        <p:sp>
          <p:nvSpPr>
            <p:cNvPr id="446" name="Freeform: Shape 445">
              <a:extLst>
                <a:ext uri="{FF2B5EF4-FFF2-40B4-BE49-F238E27FC236}">
                  <a16:creationId xmlns:a16="http://schemas.microsoft.com/office/drawing/2014/main" id="{F99F0025-AE65-5876-3B5E-3A2B108FD739}"/>
                </a:ext>
              </a:extLst>
            </p:cNvPr>
            <p:cNvSpPr/>
            <p:nvPr/>
          </p:nvSpPr>
          <p:spPr>
            <a:xfrm>
              <a:off x="3687195" y="4234986"/>
              <a:ext cx="270929" cy="107575"/>
            </a:xfrm>
            <a:custGeom>
              <a:avLst/>
              <a:gdLst>
                <a:gd name="connsiteX0" fmla="*/ 0 w 270929"/>
                <a:gd name="connsiteY0" fmla="*/ 0 h 107575"/>
                <a:gd name="connsiteX1" fmla="*/ 270929 w 270929"/>
                <a:gd name="connsiteY1" fmla="*/ 0 h 107575"/>
                <a:gd name="connsiteX2" fmla="*/ 270929 w 270929"/>
                <a:gd name="connsiteY2" fmla="*/ 107576 h 107575"/>
                <a:gd name="connsiteX3" fmla="*/ 0 w 270929"/>
                <a:gd name="connsiteY3" fmla="*/ 107576 h 107575"/>
              </a:gdLst>
              <a:ahLst/>
              <a:cxnLst>
                <a:cxn ang="0">
                  <a:pos x="connsiteX0" y="connsiteY0"/>
                </a:cxn>
                <a:cxn ang="0">
                  <a:pos x="connsiteX1" y="connsiteY1"/>
                </a:cxn>
                <a:cxn ang="0">
                  <a:pos x="connsiteX2" y="connsiteY2"/>
                </a:cxn>
                <a:cxn ang="0">
                  <a:pos x="connsiteX3" y="connsiteY3"/>
                </a:cxn>
              </a:cxnLst>
              <a:rect l="l" t="t" r="r" b="b"/>
              <a:pathLst>
                <a:path w="270929" h="107575">
                  <a:moveTo>
                    <a:pt x="0" y="0"/>
                  </a:moveTo>
                  <a:lnTo>
                    <a:pt x="270929" y="0"/>
                  </a:lnTo>
                  <a:lnTo>
                    <a:pt x="270929" y="107576"/>
                  </a:lnTo>
                  <a:lnTo>
                    <a:pt x="0" y="107576"/>
                  </a:lnTo>
                  <a:close/>
                </a:path>
              </a:pathLst>
            </a:custGeom>
            <a:solidFill>
              <a:srgbClr val="FFDA77"/>
            </a:solidFill>
            <a:ln w="9525" cap="rnd">
              <a:noFill/>
              <a:prstDash val="solid"/>
              <a:round/>
            </a:ln>
          </p:spPr>
          <p:txBody>
            <a:bodyPr rtlCol="0" anchor="ctr"/>
            <a:lstStyle/>
            <a:p>
              <a:endParaRPr lang="en-US"/>
            </a:p>
          </p:txBody>
        </p:sp>
        <p:sp>
          <p:nvSpPr>
            <p:cNvPr id="447" name="Freeform: Shape 446">
              <a:extLst>
                <a:ext uri="{FF2B5EF4-FFF2-40B4-BE49-F238E27FC236}">
                  <a16:creationId xmlns:a16="http://schemas.microsoft.com/office/drawing/2014/main" id="{4629AF78-A822-0943-76C0-EEEEA2C17884}"/>
                </a:ext>
              </a:extLst>
            </p:cNvPr>
            <p:cNvSpPr/>
            <p:nvPr/>
          </p:nvSpPr>
          <p:spPr>
            <a:xfrm>
              <a:off x="4631570" y="4378528"/>
              <a:ext cx="270929" cy="162201"/>
            </a:xfrm>
            <a:custGeom>
              <a:avLst/>
              <a:gdLst>
                <a:gd name="connsiteX0" fmla="*/ 270929 w 270929"/>
                <a:gd name="connsiteY0" fmla="*/ 14288 h 162201"/>
                <a:gd name="connsiteX1" fmla="*/ 256642 w 270929"/>
                <a:gd name="connsiteY1" fmla="*/ 0 h 162201"/>
                <a:gd name="connsiteX2" fmla="*/ 14288 w 270929"/>
                <a:gd name="connsiteY2" fmla="*/ 0 h 162201"/>
                <a:gd name="connsiteX3" fmla="*/ 0 w 270929"/>
                <a:gd name="connsiteY3" fmla="*/ 14288 h 162201"/>
                <a:gd name="connsiteX4" fmla="*/ 0 w 270929"/>
                <a:gd name="connsiteY4" fmla="*/ 147914 h 162201"/>
                <a:gd name="connsiteX5" fmla="*/ 14288 w 270929"/>
                <a:gd name="connsiteY5" fmla="*/ 162201 h 162201"/>
                <a:gd name="connsiteX6" fmla="*/ 256642 w 270929"/>
                <a:gd name="connsiteY6" fmla="*/ 162201 h 162201"/>
                <a:gd name="connsiteX7" fmla="*/ 270929 w 270929"/>
                <a:gd name="connsiteY7" fmla="*/ 147914 h 162201"/>
                <a:gd name="connsiteX8" fmla="*/ 270929 w 270929"/>
                <a:gd name="connsiteY8" fmla="*/ 14288 h 162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29" h="162201">
                  <a:moveTo>
                    <a:pt x="270929" y="14288"/>
                  </a:moveTo>
                  <a:cubicBezTo>
                    <a:pt x="270929" y="6401"/>
                    <a:pt x="264528" y="0"/>
                    <a:pt x="256642" y="0"/>
                  </a:cubicBezTo>
                  <a:lnTo>
                    <a:pt x="14288" y="0"/>
                  </a:lnTo>
                  <a:cubicBezTo>
                    <a:pt x="6401" y="0"/>
                    <a:pt x="0" y="6401"/>
                    <a:pt x="0" y="14288"/>
                  </a:cubicBezTo>
                  <a:lnTo>
                    <a:pt x="0" y="147914"/>
                  </a:lnTo>
                  <a:cubicBezTo>
                    <a:pt x="0" y="155801"/>
                    <a:pt x="6401" y="162201"/>
                    <a:pt x="14288" y="162201"/>
                  </a:cubicBezTo>
                  <a:lnTo>
                    <a:pt x="256642" y="162201"/>
                  </a:lnTo>
                  <a:cubicBezTo>
                    <a:pt x="264528" y="162201"/>
                    <a:pt x="270929" y="155801"/>
                    <a:pt x="270929" y="147914"/>
                  </a:cubicBezTo>
                  <a:lnTo>
                    <a:pt x="270929" y="14288"/>
                  </a:lnTo>
                  <a:close/>
                </a:path>
              </a:pathLst>
            </a:custGeom>
            <a:solidFill>
              <a:srgbClr val="FFB900"/>
            </a:solidFill>
            <a:ln w="9525" cap="rnd">
              <a:noFill/>
              <a:prstDash val="solid"/>
              <a:round/>
            </a:ln>
          </p:spPr>
          <p:txBody>
            <a:bodyPr rtlCol="0" anchor="ctr"/>
            <a:lstStyle/>
            <a:p>
              <a:endParaRPr lang="en-US"/>
            </a:p>
          </p:txBody>
        </p:sp>
        <p:sp>
          <p:nvSpPr>
            <p:cNvPr id="448" name="Freeform: Shape 447">
              <a:extLst>
                <a:ext uri="{FF2B5EF4-FFF2-40B4-BE49-F238E27FC236}">
                  <a16:creationId xmlns:a16="http://schemas.microsoft.com/office/drawing/2014/main" id="{FC0C7B42-1176-2954-DDC4-0F163801F6B0}"/>
                </a:ext>
              </a:extLst>
            </p:cNvPr>
            <p:cNvSpPr/>
            <p:nvPr/>
          </p:nvSpPr>
          <p:spPr>
            <a:xfrm>
              <a:off x="4631570" y="4414370"/>
              <a:ext cx="270929" cy="107575"/>
            </a:xfrm>
            <a:custGeom>
              <a:avLst/>
              <a:gdLst>
                <a:gd name="connsiteX0" fmla="*/ 0 w 270929"/>
                <a:gd name="connsiteY0" fmla="*/ 0 h 107575"/>
                <a:gd name="connsiteX1" fmla="*/ 270929 w 270929"/>
                <a:gd name="connsiteY1" fmla="*/ 0 h 107575"/>
                <a:gd name="connsiteX2" fmla="*/ 270929 w 270929"/>
                <a:gd name="connsiteY2" fmla="*/ 107575 h 107575"/>
                <a:gd name="connsiteX3" fmla="*/ 0 w 270929"/>
                <a:gd name="connsiteY3" fmla="*/ 107575 h 107575"/>
              </a:gdLst>
              <a:ahLst/>
              <a:cxnLst>
                <a:cxn ang="0">
                  <a:pos x="connsiteX0" y="connsiteY0"/>
                </a:cxn>
                <a:cxn ang="0">
                  <a:pos x="connsiteX1" y="connsiteY1"/>
                </a:cxn>
                <a:cxn ang="0">
                  <a:pos x="connsiteX2" y="connsiteY2"/>
                </a:cxn>
                <a:cxn ang="0">
                  <a:pos x="connsiteX3" y="connsiteY3"/>
                </a:cxn>
              </a:cxnLst>
              <a:rect l="l" t="t" r="r" b="b"/>
              <a:pathLst>
                <a:path w="270929" h="107575">
                  <a:moveTo>
                    <a:pt x="0" y="0"/>
                  </a:moveTo>
                  <a:lnTo>
                    <a:pt x="270929" y="0"/>
                  </a:lnTo>
                  <a:lnTo>
                    <a:pt x="270929" y="107575"/>
                  </a:lnTo>
                  <a:lnTo>
                    <a:pt x="0" y="107575"/>
                  </a:lnTo>
                  <a:close/>
                </a:path>
              </a:pathLst>
            </a:custGeom>
            <a:solidFill>
              <a:srgbClr val="FFDA77"/>
            </a:solidFill>
            <a:ln w="9525" cap="rnd">
              <a:noFill/>
              <a:prstDash val="solid"/>
              <a:round/>
            </a:ln>
          </p:spPr>
          <p:txBody>
            <a:bodyPr rtlCol="0" anchor="ctr"/>
            <a:lstStyle/>
            <a:p>
              <a:endParaRPr lang="en-US"/>
            </a:p>
          </p:txBody>
        </p:sp>
        <p:sp>
          <p:nvSpPr>
            <p:cNvPr id="449" name="Freeform: Shape 448">
              <a:extLst>
                <a:ext uri="{FF2B5EF4-FFF2-40B4-BE49-F238E27FC236}">
                  <a16:creationId xmlns:a16="http://schemas.microsoft.com/office/drawing/2014/main" id="{69C1F18F-3BD6-0249-770F-E36A4B4BD710}"/>
                </a:ext>
              </a:extLst>
            </p:cNvPr>
            <p:cNvSpPr/>
            <p:nvPr/>
          </p:nvSpPr>
          <p:spPr>
            <a:xfrm>
              <a:off x="5197327" y="4378528"/>
              <a:ext cx="270929" cy="162201"/>
            </a:xfrm>
            <a:custGeom>
              <a:avLst/>
              <a:gdLst>
                <a:gd name="connsiteX0" fmla="*/ 270929 w 270929"/>
                <a:gd name="connsiteY0" fmla="*/ 14288 h 162201"/>
                <a:gd name="connsiteX1" fmla="*/ 256642 w 270929"/>
                <a:gd name="connsiteY1" fmla="*/ 0 h 162201"/>
                <a:gd name="connsiteX2" fmla="*/ 14288 w 270929"/>
                <a:gd name="connsiteY2" fmla="*/ 0 h 162201"/>
                <a:gd name="connsiteX3" fmla="*/ 0 w 270929"/>
                <a:gd name="connsiteY3" fmla="*/ 14288 h 162201"/>
                <a:gd name="connsiteX4" fmla="*/ 0 w 270929"/>
                <a:gd name="connsiteY4" fmla="*/ 147914 h 162201"/>
                <a:gd name="connsiteX5" fmla="*/ 14288 w 270929"/>
                <a:gd name="connsiteY5" fmla="*/ 162201 h 162201"/>
                <a:gd name="connsiteX6" fmla="*/ 256642 w 270929"/>
                <a:gd name="connsiteY6" fmla="*/ 162201 h 162201"/>
                <a:gd name="connsiteX7" fmla="*/ 270929 w 270929"/>
                <a:gd name="connsiteY7" fmla="*/ 147914 h 162201"/>
                <a:gd name="connsiteX8" fmla="*/ 270929 w 270929"/>
                <a:gd name="connsiteY8" fmla="*/ 14288 h 162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29" h="162201">
                  <a:moveTo>
                    <a:pt x="270929" y="14288"/>
                  </a:moveTo>
                  <a:cubicBezTo>
                    <a:pt x="270929" y="6401"/>
                    <a:pt x="264529" y="0"/>
                    <a:pt x="256642" y="0"/>
                  </a:cubicBezTo>
                  <a:lnTo>
                    <a:pt x="14288" y="0"/>
                  </a:lnTo>
                  <a:cubicBezTo>
                    <a:pt x="6401" y="0"/>
                    <a:pt x="0" y="6401"/>
                    <a:pt x="0" y="14288"/>
                  </a:cubicBezTo>
                  <a:lnTo>
                    <a:pt x="0" y="147914"/>
                  </a:lnTo>
                  <a:cubicBezTo>
                    <a:pt x="0" y="155801"/>
                    <a:pt x="6401" y="162201"/>
                    <a:pt x="14288" y="162201"/>
                  </a:cubicBezTo>
                  <a:lnTo>
                    <a:pt x="256642" y="162201"/>
                  </a:lnTo>
                  <a:cubicBezTo>
                    <a:pt x="264529" y="162201"/>
                    <a:pt x="270929" y="155801"/>
                    <a:pt x="270929" y="147914"/>
                  </a:cubicBezTo>
                  <a:lnTo>
                    <a:pt x="270929" y="14288"/>
                  </a:lnTo>
                  <a:close/>
                </a:path>
              </a:pathLst>
            </a:custGeom>
            <a:solidFill>
              <a:srgbClr val="FFB900"/>
            </a:solidFill>
            <a:ln w="9525" cap="rnd">
              <a:noFill/>
              <a:prstDash val="solid"/>
              <a:round/>
            </a:ln>
          </p:spPr>
          <p:txBody>
            <a:bodyPr rtlCol="0" anchor="ctr"/>
            <a:lstStyle/>
            <a:p>
              <a:endParaRPr lang="en-US"/>
            </a:p>
          </p:txBody>
        </p:sp>
        <p:sp>
          <p:nvSpPr>
            <p:cNvPr id="450" name="Freeform: Shape 449">
              <a:extLst>
                <a:ext uri="{FF2B5EF4-FFF2-40B4-BE49-F238E27FC236}">
                  <a16:creationId xmlns:a16="http://schemas.microsoft.com/office/drawing/2014/main" id="{FBFA3A19-0AEA-5A15-3C99-B1DE4EE56B26}"/>
                </a:ext>
              </a:extLst>
            </p:cNvPr>
            <p:cNvSpPr/>
            <p:nvPr/>
          </p:nvSpPr>
          <p:spPr>
            <a:xfrm>
              <a:off x="5197327" y="4414370"/>
              <a:ext cx="270929" cy="107575"/>
            </a:xfrm>
            <a:custGeom>
              <a:avLst/>
              <a:gdLst>
                <a:gd name="connsiteX0" fmla="*/ 0 w 270929"/>
                <a:gd name="connsiteY0" fmla="*/ 0 h 107575"/>
                <a:gd name="connsiteX1" fmla="*/ 270929 w 270929"/>
                <a:gd name="connsiteY1" fmla="*/ 0 h 107575"/>
                <a:gd name="connsiteX2" fmla="*/ 270929 w 270929"/>
                <a:gd name="connsiteY2" fmla="*/ 107575 h 107575"/>
                <a:gd name="connsiteX3" fmla="*/ 0 w 270929"/>
                <a:gd name="connsiteY3" fmla="*/ 107575 h 107575"/>
              </a:gdLst>
              <a:ahLst/>
              <a:cxnLst>
                <a:cxn ang="0">
                  <a:pos x="connsiteX0" y="connsiteY0"/>
                </a:cxn>
                <a:cxn ang="0">
                  <a:pos x="connsiteX1" y="connsiteY1"/>
                </a:cxn>
                <a:cxn ang="0">
                  <a:pos x="connsiteX2" y="connsiteY2"/>
                </a:cxn>
                <a:cxn ang="0">
                  <a:pos x="connsiteX3" y="connsiteY3"/>
                </a:cxn>
              </a:cxnLst>
              <a:rect l="l" t="t" r="r" b="b"/>
              <a:pathLst>
                <a:path w="270929" h="107575">
                  <a:moveTo>
                    <a:pt x="0" y="0"/>
                  </a:moveTo>
                  <a:lnTo>
                    <a:pt x="270929" y="0"/>
                  </a:lnTo>
                  <a:lnTo>
                    <a:pt x="270929" y="107575"/>
                  </a:lnTo>
                  <a:lnTo>
                    <a:pt x="0" y="107575"/>
                  </a:lnTo>
                  <a:close/>
                </a:path>
              </a:pathLst>
            </a:custGeom>
            <a:solidFill>
              <a:srgbClr val="FFDA77"/>
            </a:solidFill>
            <a:ln w="9525" cap="rnd">
              <a:noFill/>
              <a:prstDash val="solid"/>
              <a:round/>
            </a:ln>
          </p:spPr>
          <p:txBody>
            <a:bodyPr rtlCol="0" anchor="ctr"/>
            <a:lstStyle/>
            <a:p>
              <a:endParaRPr lang="en-US"/>
            </a:p>
          </p:txBody>
        </p:sp>
        <p:sp>
          <p:nvSpPr>
            <p:cNvPr id="451" name="Freeform: Shape 450">
              <a:extLst>
                <a:ext uri="{FF2B5EF4-FFF2-40B4-BE49-F238E27FC236}">
                  <a16:creationId xmlns:a16="http://schemas.microsoft.com/office/drawing/2014/main" id="{42DA9513-8243-ECD4-7A5E-19349A0403C3}"/>
                </a:ext>
              </a:extLst>
            </p:cNvPr>
            <p:cNvSpPr/>
            <p:nvPr/>
          </p:nvSpPr>
          <p:spPr>
            <a:xfrm>
              <a:off x="5763084" y="4378528"/>
              <a:ext cx="270928" cy="162201"/>
            </a:xfrm>
            <a:custGeom>
              <a:avLst/>
              <a:gdLst>
                <a:gd name="connsiteX0" fmla="*/ 270929 w 270928"/>
                <a:gd name="connsiteY0" fmla="*/ 14288 h 162201"/>
                <a:gd name="connsiteX1" fmla="*/ 256641 w 270928"/>
                <a:gd name="connsiteY1" fmla="*/ 0 h 162201"/>
                <a:gd name="connsiteX2" fmla="*/ 14288 w 270928"/>
                <a:gd name="connsiteY2" fmla="*/ 0 h 162201"/>
                <a:gd name="connsiteX3" fmla="*/ 0 w 270928"/>
                <a:gd name="connsiteY3" fmla="*/ 14288 h 162201"/>
                <a:gd name="connsiteX4" fmla="*/ 0 w 270928"/>
                <a:gd name="connsiteY4" fmla="*/ 147914 h 162201"/>
                <a:gd name="connsiteX5" fmla="*/ 14288 w 270928"/>
                <a:gd name="connsiteY5" fmla="*/ 162201 h 162201"/>
                <a:gd name="connsiteX6" fmla="*/ 256641 w 270928"/>
                <a:gd name="connsiteY6" fmla="*/ 162201 h 162201"/>
                <a:gd name="connsiteX7" fmla="*/ 270929 w 270928"/>
                <a:gd name="connsiteY7" fmla="*/ 147914 h 162201"/>
                <a:gd name="connsiteX8" fmla="*/ 270929 w 270928"/>
                <a:gd name="connsiteY8" fmla="*/ 14288 h 162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28" h="162201">
                  <a:moveTo>
                    <a:pt x="270929" y="14288"/>
                  </a:moveTo>
                  <a:cubicBezTo>
                    <a:pt x="270929" y="6401"/>
                    <a:pt x="264528" y="0"/>
                    <a:pt x="256641" y="0"/>
                  </a:cubicBezTo>
                  <a:lnTo>
                    <a:pt x="14288" y="0"/>
                  </a:lnTo>
                  <a:cubicBezTo>
                    <a:pt x="6401" y="0"/>
                    <a:pt x="0" y="6401"/>
                    <a:pt x="0" y="14288"/>
                  </a:cubicBezTo>
                  <a:lnTo>
                    <a:pt x="0" y="147914"/>
                  </a:lnTo>
                  <a:cubicBezTo>
                    <a:pt x="0" y="155801"/>
                    <a:pt x="6401" y="162201"/>
                    <a:pt x="14288" y="162201"/>
                  </a:cubicBezTo>
                  <a:lnTo>
                    <a:pt x="256641" y="162201"/>
                  </a:lnTo>
                  <a:cubicBezTo>
                    <a:pt x="264528" y="162201"/>
                    <a:pt x="270929" y="155801"/>
                    <a:pt x="270929" y="147914"/>
                  </a:cubicBezTo>
                  <a:lnTo>
                    <a:pt x="270929" y="14288"/>
                  </a:lnTo>
                  <a:close/>
                </a:path>
              </a:pathLst>
            </a:custGeom>
            <a:solidFill>
              <a:srgbClr val="FFB900"/>
            </a:solidFill>
            <a:ln w="9525" cap="rnd">
              <a:noFill/>
              <a:prstDash val="solid"/>
              <a:round/>
            </a:ln>
          </p:spPr>
          <p:txBody>
            <a:bodyPr rtlCol="0" anchor="ctr"/>
            <a:lstStyle/>
            <a:p>
              <a:endParaRPr lang="en-US"/>
            </a:p>
          </p:txBody>
        </p:sp>
        <p:sp>
          <p:nvSpPr>
            <p:cNvPr id="452" name="Freeform: Shape 451">
              <a:extLst>
                <a:ext uri="{FF2B5EF4-FFF2-40B4-BE49-F238E27FC236}">
                  <a16:creationId xmlns:a16="http://schemas.microsoft.com/office/drawing/2014/main" id="{F707C880-5EA9-6FAE-42DA-72D60566F8C2}"/>
                </a:ext>
              </a:extLst>
            </p:cNvPr>
            <p:cNvSpPr/>
            <p:nvPr/>
          </p:nvSpPr>
          <p:spPr>
            <a:xfrm>
              <a:off x="5763083" y="4414370"/>
              <a:ext cx="270929" cy="107575"/>
            </a:xfrm>
            <a:custGeom>
              <a:avLst/>
              <a:gdLst>
                <a:gd name="connsiteX0" fmla="*/ 0 w 270929"/>
                <a:gd name="connsiteY0" fmla="*/ 0 h 107575"/>
                <a:gd name="connsiteX1" fmla="*/ 270929 w 270929"/>
                <a:gd name="connsiteY1" fmla="*/ 0 h 107575"/>
                <a:gd name="connsiteX2" fmla="*/ 270929 w 270929"/>
                <a:gd name="connsiteY2" fmla="*/ 107575 h 107575"/>
                <a:gd name="connsiteX3" fmla="*/ 0 w 270929"/>
                <a:gd name="connsiteY3" fmla="*/ 107575 h 107575"/>
              </a:gdLst>
              <a:ahLst/>
              <a:cxnLst>
                <a:cxn ang="0">
                  <a:pos x="connsiteX0" y="connsiteY0"/>
                </a:cxn>
                <a:cxn ang="0">
                  <a:pos x="connsiteX1" y="connsiteY1"/>
                </a:cxn>
                <a:cxn ang="0">
                  <a:pos x="connsiteX2" y="connsiteY2"/>
                </a:cxn>
                <a:cxn ang="0">
                  <a:pos x="connsiteX3" y="connsiteY3"/>
                </a:cxn>
              </a:cxnLst>
              <a:rect l="l" t="t" r="r" b="b"/>
              <a:pathLst>
                <a:path w="270929" h="107575">
                  <a:moveTo>
                    <a:pt x="0" y="0"/>
                  </a:moveTo>
                  <a:lnTo>
                    <a:pt x="270929" y="0"/>
                  </a:lnTo>
                  <a:lnTo>
                    <a:pt x="270929" y="107575"/>
                  </a:lnTo>
                  <a:lnTo>
                    <a:pt x="0" y="107575"/>
                  </a:lnTo>
                  <a:close/>
                </a:path>
              </a:pathLst>
            </a:custGeom>
            <a:solidFill>
              <a:srgbClr val="FFDA77"/>
            </a:solidFill>
            <a:ln w="9525" cap="rnd">
              <a:noFill/>
              <a:prstDash val="solid"/>
              <a:round/>
            </a:ln>
          </p:spPr>
          <p:txBody>
            <a:bodyPr rtlCol="0" anchor="ctr"/>
            <a:lstStyle/>
            <a:p>
              <a:endParaRPr lang="en-US"/>
            </a:p>
          </p:txBody>
        </p:sp>
        <p:sp>
          <p:nvSpPr>
            <p:cNvPr id="453" name="Freeform: Shape 452">
              <a:extLst>
                <a:ext uri="{FF2B5EF4-FFF2-40B4-BE49-F238E27FC236}">
                  <a16:creationId xmlns:a16="http://schemas.microsoft.com/office/drawing/2014/main" id="{CCBA2966-A337-8C11-3DA1-C1E72B292A81}"/>
                </a:ext>
              </a:extLst>
            </p:cNvPr>
            <p:cNvSpPr/>
            <p:nvPr/>
          </p:nvSpPr>
          <p:spPr>
            <a:xfrm>
              <a:off x="6288558" y="3886876"/>
              <a:ext cx="270929" cy="162210"/>
            </a:xfrm>
            <a:custGeom>
              <a:avLst/>
              <a:gdLst>
                <a:gd name="connsiteX0" fmla="*/ 270929 w 270929"/>
                <a:gd name="connsiteY0" fmla="*/ 14288 h 162210"/>
                <a:gd name="connsiteX1" fmla="*/ 256642 w 270929"/>
                <a:gd name="connsiteY1" fmla="*/ 0 h 162210"/>
                <a:gd name="connsiteX2" fmla="*/ 14288 w 270929"/>
                <a:gd name="connsiteY2" fmla="*/ 0 h 162210"/>
                <a:gd name="connsiteX3" fmla="*/ 0 w 270929"/>
                <a:gd name="connsiteY3" fmla="*/ 14288 h 162210"/>
                <a:gd name="connsiteX4" fmla="*/ 0 w 270929"/>
                <a:gd name="connsiteY4" fmla="*/ 147923 h 162210"/>
                <a:gd name="connsiteX5" fmla="*/ 14288 w 270929"/>
                <a:gd name="connsiteY5" fmla="*/ 162211 h 162210"/>
                <a:gd name="connsiteX6" fmla="*/ 256642 w 270929"/>
                <a:gd name="connsiteY6" fmla="*/ 162211 h 162210"/>
                <a:gd name="connsiteX7" fmla="*/ 270929 w 270929"/>
                <a:gd name="connsiteY7" fmla="*/ 147923 h 162210"/>
                <a:gd name="connsiteX8" fmla="*/ 270929 w 270929"/>
                <a:gd name="connsiteY8" fmla="*/ 14288 h 1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29" h="162210">
                  <a:moveTo>
                    <a:pt x="270929" y="14288"/>
                  </a:moveTo>
                  <a:cubicBezTo>
                    <a:pt x="270929" y="6401"/>
                    <a:pt x="264528" y="0"/>
                    <a:pt x="256642" y="0"/>
                  </a:cubicBezTo>
                  <a:lnTo>
                    <a:pt x="14288" y="0"/>
                  </a:lnTo>
                  <a:cubicBezTo>
                    <a:pt x="6401" y="0"/>
                    <a:pt x="0" y="6401"/>
                    <a:pt x="0" y="14288"/>
                  </a:cubicBezTo>
                  <a:lnTo>
                    <a:pt x="0" y="147923"/>
                  </a:lnTo>
                  <a:cubicBezTo>
                    <a:pt x="0" y="155800"/>
                    <a:pt x="6401" y="162211"/>
                    <a:pt x="14288" y="162211"/>
                  </a:cubicBezTo>
                  <a:lnTo>
                    <a:pt x="256642" y="162211"/>
                  </a:lnTo>
                  <a:cubicBezTo>
                    <a:pt x="264528" y="162211"/>
                    <a:pt x="270929" y="155800"/>
                    <a:pt x="270929" y="147923"/>
                  </a:cubicBezTo>
                  <a:lnTo>
                    <a:pt x="270929" y="14288"/>
                  </a:lnTo>
                  <a:close/>
                </a:path>
              </a:pathLst>
            </a:custGeom>
            <a:solidFill>
              <a:srgbClr val="FFB900"/>
            </a:solidFill>
            <a:ln w="9525" cap="rnd">
              <a:noFill/>
              <a:prstDash val="solid"/>
              <a:round/>
            </a:ln>
          </p:spPr>
          <p:txBody>
            <a:bodyPr rtlCol="0" anchor="ctr"/>
            <a:lstStyle/>
            <a:p>
              <a:endParaRPr lang="en-US"/>
            </a:p>
          </p:txBody>
        </p:sp>
        <p:sp>
          <p:nvSpPr>
            <p:cNvPr id="454" name="Freeform: Shape 453">
              <a:extLst>
                <a:ext uri="{FF2B5EF4-FFF2-40B4-BE49-F238E27FC236}">
                  <a16:creationId xmlns:a16="http://schemas.microsoft.com/office/drawing/2014/main" id="{7256BDD6-C32F-B47D-EC7F-BFB6BE12AAD0}"/>
                </a:ext>
              </a:extLst>
            </p:cNvPr>
            <p:cNvSpPr/>
            <p:nvPr/>
          </p:nvSpPr>
          <p:spPr>
            <a:xfrm>
              <a:off x="6288558" y="3922718"/>
              <a:ext cx="270929" cy="107575"/>
            </a:xfrm>
            <a:custGeom>
              <a:avLst/>
              <a:gdLst>
                <a:gd name="connsiteX0" fmla="*/ 0 w 270929"/>
                <a:gd name="connsiteY0" fmla="*/ 0 h 107575"/>
                <a:gd name="connsiteX1" fmla="*/ 270929 w 270929"/>
                <a:gd name="connsiteY1" fmla="*/ 0 h 107575"/>
                <a:gd name="connsiteX2" fmla="*/ 270929 w 270929"/>
                <a:gd name="connsiteY2" fmla="*/ 107576 h 107575"/>
                <a:gd name="connsiteX3" fmla="*/ 0 w 270929"/>
                <a:gd name="connsiteY3" fmla="*/ 107576 h 107575"/>
              </a:gdLst>
              <a:ahLst/>
              <a:cxnLst>
                <a:cxn ang="0">
                  <a:pos x="connsiteX0" y="connsiteY0"/>
                </a:cxn>
                <a:cxn ang="0">
                  <a:pos x="connsiteX1" y="connsiteY1"/>
                </a:cxn>
                <a:cxn ang="0">
                  <a:pos x="connsiteX2" y="connsiteY2"/>
                </a:cxn>
                <a:cxn ang="0">
                  <a:pos x="connsiteX3" y="connsiteY3"/>
                </a:cxn>
              </a:cxnLst>
              <a:rect l="l" t="t" r="r" b="b"/>
              <a:pathLst>
                <a:path w="270929" h="107575">
                  <a:moveTo>
                    <a:pt x="0" y="0"/>
                  </a:moveTo>
                  <a:lnTo>
                    <a:pt x="270929" y="0"/>
                  </a:lnTo>
                  <a:lnTo>
                    <a:pt x="270929" y="107576"/>
                  </a:lnTo>
                  <a:lnTo>
                    <a:pt x="0" y="107576"/>
                  </a:lnTo>
                  <a:close/>
                </a:path>
              </a:pathLst>
            </a:custGeom>
            <a:solidFill>
              <a:srgbClr val="FFDA77"/>
            </a:solidFill>
            <a:ln w="9525" cap="rnd">
              <a:noFill/>
              <a:prstDash val="solid"/>
              <a:round/>
            </a:ln>
          </p:spPr>
          <p:txBody>
            <a:bodyPr rtlCol="0" anchor="ctr"/>
            <a:lstStyle/>
            <a:p>
              <a:endParaRPr lang="en-US"/>
            </a:p>
          </p:txBody>
        </p:sp>
        <p:sp>
          <p:nvSpPr>
            <p:cNvPr id="455" name="Freeform: Shape 454">
              <a:extLst>
                <a:ext uri="{FF2B5EF4-FFF2-40B4-BE49-F238E27FC236}">
                  <a16:creationId xmlns:a16="http://schemas.microsoft.com/office/drawing/2014/main" id="{FC65178D-E46D-B186-9222-3094A36D553D}"/>
                </a:ext>
              </a:extLst>
            </p:cNvPr>
            <p:cNvSpPr/>
            <p:nvPr/>
          </p:nvSpPr>
          <p:spPr>
            <a:xfrm>
              <a:off x="6854315" y="3886876"/>
              <a:ext cx="270929" cy="162210"/>
            </a:xfrm>
            <a:custGeom>
              <a:avLst/>
              <a:gdLst>
                <a:gd name="connsiteX0" fmla="*/ 270929 w 270929"/>
                <a:gd name="connsiteY0" fmla="*/ 14288 h 162210"/>
                <a:gd name="connsiteX1" fmla="*/ 256642 w 270929"/>
                <a:gd name="connsiteY1" fmla="*/ 0 h 162210"/>
                <a:gd name="connsiteX2" fmla="*/ 14288 w 270929"/>
                <a:gd name="connsiteY2" fmla="*/ 0 h 162210"/>
                <a:gd name="connsiteX3" fmla="*/ 0 w 270929"/>
                <a:gd name="connsiteY3" fmla="*/ 14288 h 162210"/>
                <a:gd name="connsiteX4" fmla="*/ 0 w 270929"/>
                <a:gd name="connsiteY4" fmla="*/ 147923 h 162210"/>
                <a:gd name="connsiteX5" fmla="*/ 14288 w 270929"/>
                <a:gd name="connsiteY5" fmla="*/ 162211 h 162210"/>
                <a:gd name="connsiteX6" fmla="*/ 256642 w 270929"/>
                <a:gd name="connsiteY6" fmla="*/ 162211 h 162210"/>
                <a:gd name="connsiteX7" fmla="*/ 270929 w 270929"/>
                <a:gd name="connsiteY7" fmla="*/ 147923 h 162210"/>
                <a:gd name="connsiteX8" fmla="*/ 270929 w 270929"/>
                <a:gd name="connsiteY8" fmla="*/ 14288 h 1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29" h="162210">
                  <a:moveTo>
                    <a:pt x="270929" y="14288"/>
                  </a:moveTo>
                  <a:cubicBezTo>
                    <a:pt x="270929" y="6401"/>
                    <a:pt x="264529" y="0"/>
                    <a:pt x="256642" y="0"/>
                  </a:cubicBezTo>
                  <a:lnTo>
                    <a:pt x="14288" y="0"/>
                  </a:lnTo>
                  <a:cubicBezTo>
                    <a:pt x="6401" y="0"/>
                    <a:pt x="0" y="6401"/>
                    <a:pt x="0" y="14288"/>
                  </a:cubicBezTo>
                  <a:lnTo>
                    <a:pt x="0" y="147923"/>
                  </a:lnTo>
                  <a:cubicBezTo>
                    <a:pt x="0" y="155800"/>
                    <a:pt x="6401" y="162211"/>
                    <a:pt x="14288" y="162211"/>
                  </a:cubicBezTo>
                  <a:lnTo>
                    <a:pt x="256642" y="162211"/>
                  </a:lnTo>
                  <a:cubicBezTo>
                    <a:pt x="264529" y="162211"/>
                    <a:pt x="270929" y="155800"/>
                    <a:pt x="270929" y="147923"/>
                  </a:cubicBezTo>
                  <a:lnTo>
                    <a:pt x="270929" y="14288"/>
                  </a:lnTo>
                  <a:close/>
                </a:path>
              </a:pathLst>
            </a:custGeom>
            <a:solidFill>
              <a:srgbClr val="FFB900"/>
            </a:solidFill>
            <a:ln w="9525" cap="rnd">
              <a:noFill/>
              <a:prstDash val="solid"/>
              <a:round/>
            </a:ln>
          </p:spPr>
          <p:txBody>
            <a:bodyPr rtlCol="0" anchor="ctr"/>
            <a:lstStyle/>
            <a:p>
              <a:endParaRPr lang="en-US"/>
            </a:p>
          </p:txBody>
        </p:sp>
        <p:sp>
          <p:nvSpPr>
            <p:cNvPr id="456" name="Freeform: Shape 455">
              <a:extLst>
                <a:ext uri="{FF2B5EF4-FFF2-40B4-BE49-F238E27FC236}">
                  <a16:creationId xmlns:a16="http://schemas.microsoft.com/office/drawing/2014/main" id="{9B5704E9-5694-EE6B-4539-2151467339F8}"/>
                </a:ext>
              </a:extLst>
            </p:cNvPr>
            <p:cNvSpPr/>
            <p:nvPr/>
          </p:nvSpPr>
          <p:spPr>
            <a:xfrm>
              <a:off x="6854315" y="3922718"/>
              <a:ext cx="270929" cy="107575"/>
            </a:xfrm>
            <a:custGeom>
              <a:avLst/>
              <a:gdLst>
                <a:gd name="connsiteX0" fmla="*/ 0 w 270929"/>
                <a:gd name="connsiteY0" fmla="*/ 0 h 107575"/>
                <a:gd name="connsiteX1" fmla="*/ 270929 w 270929"/>
                <a:gd name="connsiteY1" fmla="*/ 0 h 107575"/>
                <a:gd name="connsiteX2" fmla="*/ 270929 w 270929"/>
                <a:gd name="connsiteY2" fmla="*/ 107576 h 107575"/>
                <a:gd name="connsiteX3" fmla="*/ 0 w 270929"/>
                <a:gd name="connsiteY3" fmla="*/ 107576 h 107575"/>
              </a:gdLst>
              <a:ahLst/>
              <a:cxnLst>
                <a:cxn ang="0">
                  <a:pos x="connsiteX0" y="connsiteY0"/>
                </a:cxn>
                <a:cxn ang="0">
                  <a:pos x="connsiteX1" y="connsiteY1"/>
                </a:cxn>
                <a:cxn ang="0">
                  <a:pos x="connsiteX2" y="connsiteY2"/>
                </a:cxn>
                <a:cxn ang="0">
                  <a:pos x="connsiteX3" y="connsiteY3"/>
                </a:cxn>
              </a:cxnLst>
              <a:rect l="l" t="t" r="r" b="b"/>
              <a:pathLst>
                <a:path w="270929" h="107575">
                  <a:moveTo>
                    <a:pt x="0" y="0"/>
                  </a:moveTo>
                  <a:lnTo>
                    <a:pt x="270929" y="0"/>
                  </a:lnTo>
                  <a:lnTo>
                    <a:pt x="270929" y="107576"/>
                  </a:lnTo>
                  <a:lnTo>
                    <a:pt x="0" y="107576"/>
                  </a:lnTo>
                  <a:close/>
                </a:path>
              </a:pathLst>
            </a:custGeom>
            <a:solidFill>
              <a:srgbClr val="FFDA77"/>
            </a:solidFill>
            <a:ln w="9525" cap="rnd">
              <a:noFill/>
              <a:prstDash val="solid"/>
              <a:round/>
            </a:ln>
          </p:spPr>
          <p:txBody>
            <a:bodyPr rtlCol="0" anchor="ctr"/>
            <a:lstStyle/>
            <a:p>
              <a:endParaRPr lang="en-US"/>
            </a:p>
          </p:txBody>
        </p:sp>
        <p:sp>
          <p:nvSpPr>
            <p:cNvPr id="457" name="Freeform: Shape 456">
              <a:extLst>
                <a:ext uri="{FF2B5EF4-FFF2-40B4-BE49-F238E27FC236}">
                  <a16:creationId xmlns:a16="http://schemas.microsoft.com/office/drawing/2014/main" id="{AEDB3EA5-84FE-F7BE-9FB9-230F49110D6E}"/>
                </a:ext>
              </a:extLst>
            </p:cNvPr>
            <p:cNvSpPr/>
            <p:nvPr/>
          </p:nvSpPr>
          <p:spPr>
            <a:xfrm>
              <a:off x="7420071" y="3886876"/>
              <a:ext cx="270928" cy="162210"/>
            </a:xfrm>
            <a:custGeom>
              <a:avLst/>
              <a:gdLst>
                <a:gd name="connsiteX0" fmla="*/ 270929 w 270928"/>
                <a:gd name="connsiteY0" fmla="*/ 14288 h 162210"/>
                <a:gd name="connsiteX1" fmla="*/ 256641 w 270928"/>
                <a:gd name="connsiteY1" fmla="*/ 0 h 162210"/>
                <a:gd name="connsiteX2" fmla="*/ 14288 w 270928"/>
                <a:gd name="connsiteY2" fmla="*/ 0 h 162210"/>
                <a:gd name="connsiteX3" fmla="*/ 0 w 270928"/>
                <a:gd name="connsiteY3" fmla="*/ 14288 h 162210"/>
                <a:gd name="connsiteX4" fmla="*/ 0 w 270928"/>
                <a:gd name="connsiteY4" fmla="*/ 147923 h 162210"/>
                <a:gd name="connsiteX5" fmla="*/ 14288 w 270928"/>
                <a:gd name="connsiteY5" fmla="*/ 162211 h 162210"/>
                <a:gd name="connsiteX6" fmla="*/ 256641 w 270928"/>
                <a:gd name="connsiteY6" fmla="*/ 162211 h 162210"/>
                <a:gd name="connsiteX7" fmla="*/ 270929 w 270928"/>
                <a:gd name="connsiteY7" fmla="*/ 147923 h 162210"/>
                <a:gd name="connsiteX8" fmla="*/ 270929 w 270928"/>
                <a:gd name="connsiteY8" fmla="*/ 14288 h 1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28" h="162210">
                  <a:moveTo>
                    <a:pt x="270929" y="14288"/>
                  </a:moveTo>
                  <a:cubicBezTo>
                    <a:pt x="270929" y="6401"/>
                    <a:pt x="264528" y="0"/>
                    <a:pt x="256641" y="0"/>
                  </a:cubicBezTo>
                  <a:lnTo>
                    <a:pt x="14288" y="0"/>
                  </a:lnTo>
                  <a:cubicBezTo>
                    <a:pt x="6401" y="0"/>
                    <a:pt x="0" y="6401"/>
                    <a:pt x="0" y="14288"/>
                  </a:cubicBezTo>
                  <a:lnTo>
                    <a:pt x="0" y="147923"/>
                  </a:lnTo>
                  <a:cubicBezTo>
                    <a:pt x="0" y="155800"/>
                    <a:pt x="6401" y="162211"/>
                    <a:pt x="14288" y="162211"/>
                  </a:cubicBezTo>
                  <a:lnTo>
                    <a:pt x="256641" y="162211"/>
                  </a:lnTo>
                  <a:cubicBezTo>
                    <a:pt x="264528" y="162211"/>
                    <a:pt x="270929" y="155800"/>
                    <a:pt x="270929" y="147923"/>
                  </a:cubicBezTo>
                  <a:lnTo>
                    <a:pt x="270929" y="14288"/>
                  </a:lnTo>
                  <a:close/>
                </a:path>
              </a:pathLst>
            </a:custGeom>
            <a:solidFill>
              <a:srgbClr val="FFB900"/>
            </a:solidFill>
            <a:ln w="9525" cap="rnd">
              <a:noFill/>
              <a:prstDash val="solid"/>
              <a:round/>
            </a:ln>
          </p:spPr>
          <p:txBody>
            <a:bodyPr rtlCol="0" anchor="ctr"/>
            <a:lstStyle/>
            <a:p>
              <a:endParaRPr lang="en-US"/>
            </a:p>
          </p:txBody>
        </p:sp>
        <p:sp>
          <p:nvSpPr>
            <p:cNvPr id="458" name="Freeform: Shape 457">
              <a:extLst>
                <a:ext uri="{FF2B5EF4-FFF2-40B4-BE49-F238E27FC236}">
                  <a16:creationId xmlns:a16="http://schemas.microsoft.com/office/drawing/2014/main" id="{0F004DFC-2D44-6532-80DD-12F6A90F9901}"/>
                </a:ext>
              </a:extLst>
            </p:cNvPr>
            <p:cNvSpPr/>
            <p:nvPr/>
          </p:nvSpPr>
          <p:spPr>
            <a:xfrm>
              <a:off x="7420071" y="3922718"/>
              <a:ext cx="270929" cy="107575"/>
            </a:xfrm>
            <a:custGeom>
              <a:avLst/>
              <a:gdLst>
                <a:gd name="connsiteX0" fmla="*/ 0 w 270929"/>
                <a:gd name="connsiteY0" fmla="*/ 0 h 107575"/>
                <a:gd name="connsiteX1" fmla="*/ 270929 w 270929"/>
                <a:gd name="connsiteY1" fmla="*/ 0 h 107575"/>
                <a:gd name="connsiteX2" fmla="*/ 270929 w 270929"/>
                <a:gd name="connsiteY2" fmla="*/ 107576 h 107575"/>
                <a:gd name="connsiteX3" fmla="*/ 0 w 270929"/>
                <a:gd name="connsiteY3" fmla="*/ 107576 h 107575"/>
              </a:gdLst>
              <a:ahLst/>
              <a:cxnLst>
                <a:cxn ang="0">
                  <a:pos x="connsiteX0" y="connsiteY0"/>
                </a:cxn>
                <a:cxn ang="0">
                  <a:pos x="connsiteX1" y="connsiteY1"/>
                </a:cxn>
                <a:cxn ang="0">
                  <a:pos x="connsiteX2" y="connsiteY2"/>
                </a:cxn>
                <a:cxn ang="0">
                  <a:pos x="connsiteX3" y="connsiteY3"/>
                </a:cxn>
              </a:cxnLst>
              <a:rect l="l" t="t" r="r" b="b"/>
              <a:pathLst>
                <a:path w="270929" h="107575">
                  <a:moveTo>
                    <a:pt x="0" y="0"/>
                  </a:moveTo>
                  <a:lnTo>
                    <a:pt x="270929" y="0"/>
                  </a:lnTo>
                  <a:lnTo>
                    <a:pt x="270929" y="107576"/>
                  </a:lnTo>
                  <a:lnTo>
                    <a:pt x="0" y="107576"/>
                  </a:lnTo>
                  <a:close/>
                </a:path>
              </a:pathLst>
            </a:custGeom>
            <a:solidFill>
              <a:srgbClr val="FFDA77"/>
            </a:solidFill>
            <a:ln w="9525" cap="rnd">
              <a:noFill/>
              <a:prstDash val="solid"/>
              <a:round/>
            </a:ln>
          </p:spPr>
          <p:txBody>
            <a:bodyPr rtlCol="0" anchor="ctr"/>
            <a:lstStyle/>
            <a:p>
              <a:endParaRPr lang="en-US"/>
            </a:p>
          </p:txBody>
        </p:sp>
        <p:grpSp>
          <p:nvGrpSpPr>
            <p:cNvPr id="496" name="Graphic 14">
              <a:extLst>
                <a:ext uri="{FF2B5EF4-FFF2-40B4-BE49-F238E27FC236}">
                  <a16:creationId xmlns:a16="http://schemas.microsoft.com/office/drawing/2014/main" id="{8337317F-9433-919F-48DC-6F20AAE47D5C}"/>
                </a:ext>
              </a:extLst>
            </p:cNvPr>
            <p:cNvGrpSpPr/>
            <p:nvPr/>
          </p:nvGrpSpPr>
          <p:grpSpPr>
            <a:xfrm>
              <a:off x="2211329" y="4571295"/>
              <a:ext cx="7035651" cy="2040559"/>
              <a:chOff x="2211047" y="4571295"/>
              <a:chExt cx="7035651" cy="2040559"/>
            </a:xfrm>
          </p:grpSpPr>
          <p:grpSp>
            <p:nvGrpSpPr>
              <p:cNvPr id="524" name="Graphic 14">
                <a:extLst>
                  <a:ext uri="{FF2B5EF4-FFF2-40B4-BE49-F238E27FC236}">
                    <a16:creationId xmlns:a16="http://schemas.microsoft.com/office/drawing/2014/main" id="{93486EAD-AE30-B81C-7D83-776F9EE81D5C}"/>
                  </a:ext>
                </a:extLst>
              </p:cNvPr>
              <p:cNvGrpSpPr/>
              <p:nvPr/>
            </p:nvGrpSpPr>
            <p:grpSpPr>
              <a:xfrm>
                <a:off x="2211047" y="4683766"/>
                <a:ext cx="1976961" cy="921905"/>
                <a:chOff x="2211047" y="4683766"/>
                <a:chExt cx="1976961" cy="921905"/>
              </a:xfrm>
            </p:grpSpPr>
            <p:sp>
              <p:nvSpPr>
                <p:cNvPr id="740" name="Freeform: Shape 739">
                  <a:extLst>
                    <a:ext uri="{FF2B5EF4-FFF2-40B4-BE49-F238E27FC236}">
                      <a16:creationId xmlns:a16="http://schemas.microsoft.com/office/drawing/2014/main" id="{3854DC5E-E512-7E47-7954-C5FA9857E84D}"/>
                    </a:ext>
                  </a:extLst>
                </p:cNvPr>
                <p:cNvSpPr/>
                <p:nvPr/>
              </p:nvSpPr>
              <p:spPr>
                <a:xfrm>
                  <a:off x="2211047" y="4683766"/>
                  <a:ext cx="1976951" cy="921905"/>
                </a:xfrm>
                <a:custGeom>
                  <a:avLst/>
                  <a:gdLst>
                    <a:gd name="connsiteX0" fmla="*/ 1976952 w 1976951"/>
                    <a:gd name="connsiteY0" fmla="*/ 47625 h 921905"/>
                    <a:gd name="connsiteX1" fmla="*/ 1929327 w 1976951"/>
                    <a:gd name="connsiteY1" fmla="*/ 0 h 921905"/>
                    <a:gd name="connsiteX2" fmla="*/ 47625 w 1976951"/>
                    <a:gd name="connsiteY2" fmla="*/ 0 h 921905"/>
                    <a:gd name="connsiteX3" fmla="*/ 0 w 1976951"/>
                    <a:gd name="connsiteY3" fmla="*/ 47625 h 921905"/>
                    <a:gd name="connsiteX4" fmla="*/ 0 w 1976951"/>
                    <a:gd name="connsiteY4" fmla="*/ 874280 h 921905"/>
                    <a:gd name="connsiteX5" fmla="*/ 47625 w 1976951"/>
                    <a:gd name="connsiteY5" fmla="*/ 921905 h 921905"/>
                    <a:gd name="connsiteX6" fmla="*/ 1929327 w 1976951"/>
                    <a:gd name="connsiteY6" fmla="*/ 921905 h 921905"/>
                    <a:gd name="connsiteX7" fmla="*/ 1976952 w 1976951"/>
                    <a:gd name="connsiteY7" fmla="*/ 874280 h 921905"/>
                    <a:gd name="connsiteX8" fmla="*/ 1976952 w 1976951"/>
                    <a:gd name="connsiteY8" fmla="*/ 47625 h 92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6951" h="921905">
                      <a:moveTo>
                        <a:pt x="1976952" y="47625"/>
                      </a:moveTo>
                      <a:cubicBezTo>
                        <a:pt x="1976952" y="21336"/>
                        <a:pt x="1955616" y="0"/>
                        <a:pt x="1929327" y="0"/>
                      </a:cubicBezTo>
                      <a:lnTo>
                        <a:pt x="47625" y="0"/>
                      </a:lnTo>
                      <a:cubicBezTo>
                        <a:pt x="21336" y="0"/>
                        <a:pt x="0" y="21336"/>
                        <a:pt x="0" y="47625"/>
                      </a:cubicBezTo>
                      <a:lnTo>
                        <a:pt x="0" y="874280"/>
                      </a:lnTo>
                      <a:cubicBezTo>
                        <a:pt x="0" y="900569"/>
                        <a:pt x="21336" y="921905"/>
                        <a:pt x="47625" y="921905"/>
                      </a:cubicBezTo>
                      <a:lnTo>
                        <a:pt x="1929327" y="921905"/>
                      </a:lnTo>
                      <a:cubicBezTo>
                        <a:pt x="1955616" y="921905"/>
                        <a:pt x="1976952" y="900569"/>
                        <a:pt x="1976952" y="874280"/>
                      </a:cubicBezTo>
                      <a:lnTo>
                        <a:pt x="1976952" y="47625"/>
                      </a:lnTo>
                      <a:close/>
                    </a:path>
                  </a:pathLst>
                </a:custGeom>
                <a:solidFill>
                  <a:srgbClr val="E7E0F4"/>
                </a:solidFill>
                <a:ln w="9525" cap="rnd">
                  <a:noFill/>
                  <a:prstDash val="solid"/>
                  <a:round/>
                </a:ln>
              </p:spPr>
              <p:txBody>
                <a:bodyPr rtlCol="0" anchor="ctr"/>
                <a:lstStyle/>
                <a:p>
                  <a:endParaRPr lang="en-US"/>
                </a:p>
              </p:txBody>
            </p:sp>
            <p:sp>
              <p:nvSpPr>
                <p:cNvPr id="741" name="Freeform: Shape 740">
                  <a:extLst>
                    <a:ext uri="{FF2B5EF4-FFF2-40B4-BE49-F238E27FC236}">
                      <a16:creationId xmlns:a16="http://schemas.microsoft.com/office/drawing/2014/main" id="{9963177B-9750-B82A-0801-5C796B7B4260}"/>
                    </a:ext>
                  </a:extLst>
                </p:cNvPr>
                <p:cNvSpPr/>
                <p:nvPr/>
              </p:nvSpPr>
              <p:spPr>
                <a:xfrm>
                  <a:off x="2211047" y="4945237"/>
                  <a:ext cx="1976961" cy="592674"/>
                </a:xfrm>
                <a:custGeom>
                  <a:avLst/>
                  <a:gdLst>
                    <a:gd name="connsiteX0" fmla="*/ 0 w 1976961"/>
                    <a:gd name="connsiteY0" fmla="*/ 0 h 592674"/>
                    <a:gd name="connsiteX1" fmla="*/ 1976961 w 1976961"/>
                    <a:gd name="connsiteY1" fmla="*/ 0 h 592674"/>
                    <a:gd name="connsiteX2" fmla="*/ 1976961 w 1976961"/>
                    <a:gd name="connsiteY2" fmla="*/ 592674 h 592674"/>
                    <a:gd name="connsiteX3" fmla="*/ 0 w 1976961"/>
                    <a:gd name="connsiteY3" fmla="*/ 592674 h 592674"/>
                  </a:gdLst>
                  <a:ahLst/>
                  <a:cxnLst>
                    <a:cxn ang="0">
                      <a:pos x="connsiteX0" y="connsiteY0"/>
                    </a:cxn>
                    <a:cxn ang="0">
                      <a:pos x="connsiteX1" y="connsiteY1"/>
                    </a:cxn>
                    <a:cxn ang="0">
                      <a:pos x="connsiteX2" y="connsiteY2"/>
                    </a:cxn>
                    <a:cxn ang="0">
                      <a:pos x="connsiteX3" y="connsiteY3"/>
                    </a:cxn>
                  </a:cxnLst>
                  <a:rect l="l" t="t" r="r" b="b"/>
                  <a:pathLst>
                    <a:path w="1976961" h="592674">
                      <a:moveTo>
                        <a:pt x="0" y="0"/>
                      </a:moveTo>
                      <a:lnTo>
                        <a:pt x="1976961" y="0"/>
                      </a:lnTo>
                      <a:lnTo>
                        <a:pt x="1976961" y="592674"/>
                      </a:lnTo>
                      <a:lnTo>
                        <a:pt x="0" y="592674"/>
                      </a:lnTo>
                      <a:close/>
                    </a:path>
                  </a:pathLst>
                </a:custGeom>
                <a:solidFill>
                  <a:srgbClr val="F5F2FA"/>
                </a:solidFill>
                <a:ln w="9525" cap="rnd">
                  <a:noFill/>
                  <a:prstDash val="solid"/>
                  <a:round/>
                </a:ln>
              </p:spPr>
              <p:txBody>
                <a:bodyPr rtlCol="0" anchor="ctr"/>
                <a:lstStyle/>
                <a:p>
                  <a:endParaRPr lang="en-US"/>
                </a:p>
              </p:txBody>
            </p:sp>
            <p:sp>
              <p:nvSpPr>
                <p:cNvPr id="742" name="Freeform: Shape 741">
                  <a:extLst>
                    <a:ext uri="{FF2B5EF4-FFF2-40B4-BE49-F238E27FC236}">
                      <a16:creationId xmlns:a16="http://schemas.microsoft.com/office/drawing/2014/main" id="{2300D2FC-E49B-94D4-198D-C5F849AA37C2}"/>
                    </a:ext>
                  </a:extLst>
                </p:cNvPr>
                <p:cNvSpPr/>
                <p:nvPr/>
              </p:nvSpPr>
              <p:spPr>
                <a:xfrm>
                  <a:off x="2272464" y="4757070"/>
                  <a:ext cx="55311" cy="111071"/>
                </a:xfrm>
                <a:custGeom>
                  <a:avLst/>
                  <a:gdLst>
                    <a:gd name="connsiteX0" fmla="*/ 23994 w 55311"/>
                    <a:gd name="connsiteY0" fmla="*/ 111071 h 111071"/>
                    <a:gd name="connsiteX1" fmla="*/ 10706 w 55311"/>
                    <a:gd name="connsiteY1" fmla="*/ 108747 h 111071"/>
                    <a:gd name="connsiteX2" fmla="*/ 0 w 55311"/>
                    <a:gd name="connsiteY2" fmla="*/ 102146 h 111071"/>
                    <a:gd name="connsiteX3" fmla="*/ 7763 w 55311"/>
                    <a:gd name="connsiteY3" fmla="*/ 91621 h 111071"/>
                    <a:gd name="connsiteX4" fmla="*/ 23108 w 55311"/>
                    <a:gd name="connsiteY4" fmla="*/ 98041 h 111071"/>
                    <a:gd name="connsiteX5" fmla="*/ 35681 w 55311"/>
                    <a:gd name="connsiteY5" fmla="*/ 93221 h 111071"/>
                    <a:gd name="connsiteX6" fmla="*/ 40053 w 55311"/>
                    <a:gd name="connsiteY6" fmla="*/ 76543 h 111071"/>
                    <a:gd name="connsiteX7" fmla="*/ 40053 w 55311"/>
                    <a:gd name="connsiteY7" fmla="*/ 0 h 111071"/>
                    <a:gd name="connsiteX8" fmla="*/ 55312 w 55311"/>
                    <a:gd name="connsiteY8" fmla="*/ 0 h 111071"/>
                    <a:gd name="connsiteX9" fmla="*/ 55312 w 55311"/>
                    <a:gd name="connsiteY9" fmla="*/ 74933 h 111071"/>
                    <a:gd name="connsiteX10" fmla="*/ 47063 w 55311"/>
                    <a:gd name="connsiteY10" fmla="*/ 101698 h 111071"/>
                    <a:gd name="connsiteX11" fmla="*/ 23994 w 55311"/>
                    <a:gd name="connsiteY11" fmla="*/ 111071 h 1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11" h="111071">
                      <a:moveTo>
                        <a:pt x="23994" y="111071"/>
                      </a:moveTo>
                      <a:cubicBezTo>
                        <a:pt x="19183" y="111071"/>
                        <a:pt x="14745" y="110300"/>
                        <a:pt x="10706" y="108747"/>
                      </a:cubicBezTo>
                      <a:cubicBezTo>
                        <a:pt x="6658" y="107204"/>
                        <a:pt x="3096" y="105004"/>
                        <a:pt x="0" y="102146"/>
                      </a:cubicBezTo>
                      <a:lnTo>
                        <a:pt x="7763" y="91621"/>
                      </a:lnTo>
                      <a:cubicBezTo>
                        <a:pt x="12878" y="95898"/>
                        <a:pt x="17993" y="98041"/>
                        <a:pt x="23108" y="98041"/>
                      </a:cubicBezTo>
                      <a:cubicBezTo>
                        <a:pt x="28575" y="98041"/>
                        <a:pt x="32766" y="96441"/>
                        <a:pt x="35681" y="93221"/>
                      </a:cubicBezTo>
                      <a:cubicBezTo>
                        <a:pt x="38595" y="90011"/>
                        <a:pt x="40053" y="84449"/>
                        <a:pt x="40053" y="76543"/>
                      </a:cubicBezTo>
                      <a:lnTo>
                        <a:pt x="40053" y="0"/>
                      </a:lnTo>
                      <a:lnTo>
                        <a:pt x="55312" y="0"/>
                      </a:lnTo>
                      <a:lnTo>
                        <a:pt x="55312" y="74933"/>
                      </a:lnTo>
                      <a:cubicBezTo>
                        <a:pt x="55312" y="86535"/>
                        <a:pt x="52559" y="95460"/>
                        <a:pt x="47063" y="101698"/>
                      </a:cubicBezTo>
                      <a:cubicBezTo>
                        <a:pt x="41558" y="107947"/>
                        <a:pt x="33871" y="111071"/>
                        <a:pt x="23994" y="111071"/>
                      </a:cubicBezTo>
                      <a:close/>
                    </a:path>
                  </a:pathLst>
                </a:custGeom>
                <a:solidFill>
                  <a:srgbClr val="8661C5"/>
                </a:solidFill>
                <a:ln w="9525" cap="rnd">
                  <a:noFill/>
                  <a:prstDash val="solid"/>
                  <a:round/>
                </a:ln>
              </p:spPr>
              <p:txBody>
                <a:bodyPr rtlCol="0" anchor="ctr"/>
                <a:lstStyle/>
                <a:p>
                  <a:endParaRPr lang="en-US"/>
                </a:p>
              </p:txBody>
            </p:sp>
            <p:sp>
              <p:nvSpPr>
                <p:cNvPr id="743" name="Freeform: Shape 742">
                  <a:extLst>
                    <a:ext uri="{FF2B5EF4-FFF2-40B4-BE49-F238E27FC236}">
                      <a16:creationId xmlns:a16="http://schemas.microsoft.com/office/drawing/2014/main" id="{F645CCDD-9A89-7AB4-0A2A-DBB2D4481389}"/>
                    </a:ext>
                  </a:extLst>
                </p:cNvPr>
                <p:cNvSpPr/>
                <p:nvPr/>
              </p:nvSpPr>
              <p:spPr>
                <a:xfrm>
                  <a:off x="2346864" y="4781959"/>
                  <a:ext cx="83153" cy="85734"/>
                </a:xfrm>
                <a:custGeom>
                  <a:avLst/>
                  <a:gdLst>
                    <a:gd name="connsiteX0" fmla="*/ 41662 w 83153"/>
                    <a:gd name="connsiteY0" fmla="*/ 85735 h 85734"/>
                    <a:gd name="connsiteX1" fmla="*/ 20479 w 83153"/>
                    <a:gd name="connsiteY1" fmla="*/ 80381 h 85734"/>
                    <a:gd name="connsiteX2" fmla="*/ 5486 w 83153"/>
                    <a:gd name="connsiteY2" fmla="*/ 65303 h 85734"/>
                    <a:gd name="connsiteX3" fmla="*/ 0 w 83153"/>
                    <a:gd name="connsiteY3" fmla="*/ 42910 h 85734"/>
                    <a:gd name="connsiteX4" fmla="*/ 5486 w 83153"/>
                    <a:gd name="connsiteY4" fmla="*/ 20479 h 85734"/>
                    <a:gd name="connsiteX5" fmla="*/ 20479 w 83153"/>
                    <a:gd name="connsiteY5" fmla="*/ 5353 h 85734"/>
                    <a:gd name="connsiteX6" fmla="*/ 41662 w 83153"/>
                    <a:gd name="connsiteY6" fmla="*/ 0 h 85734"/>
                    <a:gd name="connsiteX7" fmla="*/ 62760 w 83153"/>
                    <a:gd name="connsiteY7" fmla="*/ 5353 h 85734"/>
                    <a:gd name="connsiteX8" fmla="*/ 77705 w 83153"/>
                    <a:gd name="connsiteY8" fmla="*/ 20479 h 85734"/>
                    <a:gd name="connsiteX9" fmla="*/ 83153 w 83153"/>
                    <a:gd name="connsiteY9" fmla="*/ 42910 h 85734"/>
                    <a:gd name="connsiteX10" fmla="*/ 77705 w 83153"/>
                    <a:gd name="connsiteY10" fmla="*/ 65303 h 85734"/>
                    <a:gd name="connsiteX11" fmla="*/ 62808 w 83153"/>
                    <a:gd name="connsiteY11" fmla="*/ 80381 h 85734"/>
                    <a:gd name="connsiteX12" fmla="*/ 41662 w 83153"/>
                    <a:gd name="connsiteY12" fmla="*/ 85735 h 85734"/>
                    <a:gd name="connsiteX13" fmla="*/ 41662 w 83153"/>
                    <a:gd name="connsiteY13" fmla="*/ 73247 h 85734"/>
                    <a:gd name="connsiteX14" fmla="*/ 55359 w 83153"/>
                    <a:gd name="connsiteY14" fmla="*/ 69628 h 85734"/>
                    <a:gd name="connsiteX15" fmla="*/ 65037 w 83153"/>
                    <a:gd name="connsiteY15" fmla="*/ 59150 h 85734"/>
                    <a:gd name="connsiteX16" fmla="*/ 68609 w 83153"/>
                    <a:gd name="connsiteY16" fmla="*/ 42910 h 85734"/>
                    <a:gd name="connsiteX17" fmla="*/ 65084 w 83153"/>
                    <a:gd name="connsiteY17" fmla="*/ 26584 h 85734"/>
                    <a:gd name="connsiteX18" fmla="*/ 55407 w 83153"/>
                    <a:gd name="connsiteY18" fmla="*/ 16107 h 85734"/>
                    <a:gd name="connsiteX19" fmla="*/ 41662 w 83153"/>
                    <a:gd name="connsiteY19" fmla="*/ 12487 h 85734"/>
                    <a:gd name="connsiteX20" fmla="*/ 27927 w 83153"/>
                    <a:gd name="connsiteY20" fmla="*/ 16107 h 85734"/>
                    <a:gd name="connsiteX21" fmla="*/ 18155 w 83153"/>
                    <a:gd name="connsiteY21" fmla="*/ 26632 h 85734"/>
                    <a:gd name="connsiteX22" fmla="*/ 14545 w 83153"/>
                    <a:gd name="connsiteY22" fmla="*/ 42910 h 85734"/>
                    <a:gd name="connsiteX23" fmla="*/ 18155 w 83153"/>
                    <a:gd name="connsiteY23" fmla="*/ 59150 h 85734"/>
                    <a:gd name="connsiteX24" fmla="*/ 27927 w 83153"/>
                    <a:gd name="connsiteY24" fmla="*/ 69628 h 85734"/>
                    <a:gd name="connsiteX25" fmla="*/ 41662 w 83153"/>
                    <a:gd name="connsiteY25" fmla="*/ 73247 h 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153" h="85734">
                      <a:moveTo>
                        <a:pt x="41662" y="85735"/>
                      </a:moveTo>
                      <a:cubicBezTo>
                        <a:pt x="33871" y="85735"/>
                        <a:pt x="26813" y="83953"/>
                        <a:pt x="20479" y="80381"/>
                      </a:cubicBezTo>
                      <a:cubicBezTo>
                        <a:pt x="14145" y="76810"/>
                        <a:pt x="9144" y="71790"/>
                        <a:pt x="5486" y="65303"/>
                      </a:cubicBezTo>
                      <a:cubicBezTo>
                        <a:pt x="1829" y="58817"/>
                        <a:pt x="0" y="51359"/>
                        <a:pt x="0" y="42910"/>
                      </a:cubicBezTo>
                      <a:cubicBezTo>
                        <a:pt x="0" y="34462"/>
                        <a:pt x="1829" y="26984"/>
                        <a:pt x="5486" y="20479"/>
                      </a:cubicBezTo>
                      <a:cubicBezTo>
                        <a:pt x="9144" y="13964"/>
                        <a:pt x="14145" y="8925"/>
                        <a:pt x="20479" y="5353"/>
                      </a:cubicBezTo>
                      <a:cubicBezTo>
                        <a:pt x="26813" y="1781"/>
                        <a:pt x="33871" y="0"/>
                        <a:pt x="41662" y="0"/>
                      </a:cubicBezTo>
                      <a:cubicBezTo>
                        <a:pt x="49397" y="0"/>
                        <a:pt x="56426" y="1781"/>
                        <a:pt x="62760" y="5353"/>
                      </a:cubicBezTo>
                      <a:cubicBezTo>
                        <a:pt x="69094" y="8925"/>
                        <a:pt x="74076" y="13964"/>
                        <a:pt x="77705" y="20479"/>
                      </a:cubicBezTo>
                      <a:cubicBezTo>
                        <a:pt x="81334" y="26984"/>
                        <a:pt x="83153" y="34462"/>
                        <a:pt x="83153" y="42910"/>
                      </a:cubicBezTo>
                      <a:cubicBezTo>
                        <a:pt x="83153" y="51359"/>
                        <a:pt x="81334" y="58817"/>
                        <a:pt x="77705" y="65303"/>
                      </a:cubicBezTo>
                      <a:cubicBezTo>
                        <a:pt x="74076" y="71790"/>
                        <a:pt x="69113" y="76810"/>
                        <a:pt x="62808" y="80381"/>
                      </a:cubicBezTo>
                      <a:cubicBezTo>
                        <a:pt x="56502" y="83953"/>
                        <a:pt x="49454" y="85735"/>
                        <a:pt x="41662" y="85735"/>
                      </a:cubicBezTo>
                      <a:close/>
                      <a:moveTo>
                        <a:pt x="41662" y="73247"/>
                      </a:moveTo>
                      <a:cubicBezTo>
                        <a:pt x="46720" y="73247"/>
                        <a:pt x="51283" y="72037"/>
                        <a:pt x="55359" y="69628"/>
                      </a:cubicBezTo>
                      <a:cubicBezTo>
                        <a:pt x="59436" y="67218"/>
                        <a:pt x="62655" y="63732"/>
                        <a:pt x="65037" y="59150"/>
                      </a:cubicBezTo>
                      <a:cubicBezTo>
                        <a:pt x="67418" y="54569"/>
                        <a:pt x="68609" y="49159"/>
                        <a:pt x="68609" y="42910"/>
                      </a:cubicBezTo>
                      <a:cubicBezTo>
                        <a:pt x="68609" y="36604"/>
                        <a:pt x="67437" y="31166"/>
                        <a:pt x="65084" y="26584"/>
                      </a:cubicBezTo>
                      <a:cubicBezTo>
                        <a:pt x="62732" y="22003"/>
                        <a:pt x="59512" y="18507"/>
                        <a:pt x="55407" y="16107"/>
                      </a:cubicBezTo>
                      <a:cubicBezTo>
                        <a:pt x="51302" y="13697"/>
                        <a:pt x="46720" y="12487"/>
                        <a:pt x="41662" y="12487"/>
                      </a:cubicBezTo>
                      <a:cubicBezTo>
                        <a:pt x="36614" y="12487"/>
                        <a:pt x="32033" y="13697"/>
                        <a:pt x="27927" y="16107"/>
                      </a:cubicBezTo>
                      <a:cubicBezTo>
                        <a:pt x="23822" y="18507"/>
                        <a:pt x="20564" y="22022"/>
                        <a:pt x="18155" y="26632"/>
                      </a:cubicBezTo>
                      <a:cubicBezTo>
                        <a:pt x="15745" y="31242"/>
                        <a:pt x="14545" y="36662"/>
                        <a:pt x="14545" y="42910"/>
                      </a:cubicBezTo>
                      <a:cubicBezTo>
                        <a:pt x="14545" y="49159"/>
                        <a:pt x="15745" y="54569"/>
                        <a:pt x="18155" y="59150"/>
                      </a:cubicBezTo>
                      <a:cubicBezTo>
                        <a:pt x="20564" y="63732"/>
                        <a:pt x="23822" y="67218"/>
                        <a:pt x="27927" y="69628"/>
                      </a:cubicBezTo>
                      <a:cubicBezTo>
                        <a:pt x="32033" y="72037"/>
                        <a:pt x="36614" y="73247"/>
                        <a:pt x="41662" y="73247"/>
                      </a:cubicBezTo>
                      <a:close/>
                    </a:path>
                  </a:pathLst>
                </a:custGeom>
                <a:solidFill>
                  <a:srgbClr val="8661C5"/>
                </a:solidFill>
                <a:ln w="9525" cap="rnd">
                  <a:noFill/>
                  <a:prstDash val="solid"/>
                  <a:round/>
                </a:ln>
              </p:spPr>
              <p:txBody>
                <a:bodyPr rtlCol="0" anchor="ctr"/>
                <a:lstStyle/>
                <a:p>
                  <a:endParaRPr lang="en-US"/>
                </a:p>
              </p:txBody>
            </p:sp>
            <p:sp>
              <p:nvSpPr>
                <p:cNvPr id="744" name="Freeform: Shape 743">
                  <a:extLst>
                    <a:ext uri="{FF2B5EF4-FFF2-40B4-BE49-F238E27FC236}">
                      <a16:creationId xmlns:a16="http://schemas.microsoft.com/office/drawing/2014/main" id="{E41ECFCD-BCC6-6E5B-D643-0211A0323C7E}"/>
                    </a:ext>
                  </a:extLst>
                </p:cNvPr>
                <p:cNvSpPr/>
                <p:nvPr/>
              </p:nvSpPr>
              <p:spPr>
                <a:xfrm>
                  <a:off x="2449458" y="4745564"/>
                  <a:ext cx="21059" cy="120786"/>
                </a:xfrm>
                <a:custGeom>
                  <a:avLst/>
                  <a:gdLst>
                    <a:gd name="connsiteX0" fmla="*/ 10620 w 21059"/>
                    <a:gd name="connsiteY0" fmla="*/ 20603 h 120786"/>
                    <a:gd name="connsiteX1" fmla="*/ 2857 w 21059"/>
                    <a:gd name="connsiteY1" fmla="*/ 17926 h 120786"/>
                    <a:gd name="connsiteX2" fmla="*/ 0 w 21059"/>
                    <a:gd name="connsiteY2" fmla="*/ 10344 h 120786"/>
                    <a:gd name="connsiteX3" fmla="*/ 2810 w 21059"/>
                    <a:gd name="connsiteY3" fmla="*/ 2762 h 120786"/>
                    <a:gd name="connsiteX4" fmla="*/ 10620 w 21059"/>
                    <a:gd name="connsiteY4" fmla="*/ 0 h 120786"/>
                    <a:gd name="connsiteX5" fmla="*/ 18202 w 21059"/>
                    <a:gd name="connsiteY5" fmla="*/ 2848 h 120786"/>
                    <a:gd name="connsiteX6" fmla="*/ 21060 w 21059"/>
                    <a:gd name="connsiteY6" fmla="*/ 10344 h 120786"/>
                    <a:gd name="connsiteX7" fmla="*/ 18250 w 21059"/>
                    <a:gd name="connsiteY7" fmla="*/ 17888 h 120786"/>
                    <a:gd name="connsiteX8" fmla="*/ 10620 w 21059"/>
                    <a:gd name="connsiteY8" fmla="*/ 20603 h 120786"/>
                    <a:gd name="connsiteX9" fmla="*/ 17936 w 21059"/>
                    <a:gd name="connsiteY9" fmla="*/ 120787 h 120786"/>
                    <a:gd name="connsiteX10" fmla="*/ 3219 w 21059"/>
                    <a:gd name="connsiteY10" fmla="*/ 120787 h 120786"/>
                    <a:gd name="connsiteX11" fmla="*/ 3219 w 21059"/>
                    <a:gd name="connsiteY11" fmla="*/ 38091 h 120786"/>
                    <a:gd name="connsiteX12" fmla="*/ 17936 w 21059"/>
                    <a:gd name="connsiteY12" fmla="*/ 38091 h 120786"/>
                    <a:gd name="connsiteX13" fmla="*/ 17936 w 21059"/>
                    <a:gd name="connsiteY13" fmla="*/ 120787 h 12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59" h="120786">
                      <a:moveTo>
                        <a:pt x="10620" y="20603"/>
                      </a:moveTo>
                      <a:cubicBezTo>
                        <a:pt x="7353" y="20603"/>
                        <a:pt x="4763" y="19717"/>
                        <a:pt x="2857" y="17926"/>
                      </a:cubicBezTo>
                      <a:cubicBezTo>
                        <a:pt x="952" y="16145"/>
                        <a:pt x="0" y="13611"/>
                        <a:pt x="0" y="10344"/>
                      </a:cubicBezTo>
                      <a:cubicBezTo>
                        <a:pt x="0" y="7134"/>
                        <a:pt x="943" y="4610"/>
                        <a:pt x="2810" y="2762"/>
                      </a:cubicBezTo>
                      <a:cubicBezTo>
                        <a:pt x="4686" y="914"/>
                        <a:pt x="7286" y="0"/>
                        <a:pt x="10620" y="0"/>
                      </a:cubicBezTo>
                      <a:cubicBezTo>
                        <a:pt x="13773" y="0"/>
                        <a:pt x="16297" y="943"/>
                        <a:pt x="18202" y="2848"/>
                      </a:cubicBezTo>
                      <a:cubicBezTo>
                        <a:pt x="20107" y="4753"/>
                        <a:pt x="21060" y="7249"/>
                        <a:pt x="21060" y="10344"/>
                      </a:cubicBezTo>
                      <a:cubicBezTo>
                        <a:pt x="21060" y="13554"/>
                        <a:pt x="20117" y="16069"/>
                        <a:pt x="18250" y="17888"/>
                      </a:cubicBezTo>
                      <a:cubicBezTo>
                        <a:pt x="16373" y="19698"/>
                        <a:pt x="13830" y="20603"/>
                        <a:pt x="10620" y="20603"/>
                      </a:cubicBezTo>
                      <a:close/>
                      <a:moveTo>
                        <a:pt x="17936" y="120787"/>
                      </a:moveTo>
                      <a:lnTo>
                        <a:pt x="3219" y="120787"/>
                      </a:lnTo>
                      <a:lnTo>
                        <a:pt x="3219" y="38091"/>
                      </a:lnTo>
                      <a:lnTo>
                        <a:pt x="17936" y="38091"/>
                      </a:lnTo>
                      <a:lnTo>
                        <a:pt x="17936" y="120787"/>
                      </a:lnTo>
                      <a:close/>
                    </a:path>
                  </a:pathLst>
                </a:custGeom>
                <a:solidFill>
                  <a:srgbClr val="8661C5"/>
                </a:solidFill>
                <a:ln w="9525" cap="rnd">
                  <a:noFill/>
                  <a:prstDash val="solid"/>
                  <a:round/>
                </a:ln>
              </p:spPr>
              <p:txBody>
                <a:bodyPr rtlCol="0" anchor="ctr"/>
                <a:lstStyle/>
                <a:p>
                  <a:endParaRPr lang="en-US"/>
                </a:p>
              </p:txBody>
            </p:sp>
            <p:sp>
              <p:nvSpPr>
                <p:cNvPr id="745" name="Freeform: Shape 744">
                  <a:extLst>
                    <a:ext uri="{FF2B5EF4-FFF2-40B4-BE49-F238E27FC236}">
                      <a16:creationId xmlns:a16="http://schemas.microsoft.com/office/drawing/2014/main" id="{B98CAA2F-BF8B-CAAE-B20D-77DDA8DED2CE}"/>
                    </a:ext>
                  </a:extLst>
                </p:cNvPr>
                <p:cNvSpPr/>
                <p:nvPr/>
              </p:nvSpPr>
              <p:spPr>
                <a:xfrm>
                  <a:off x="2495321" y="4781959"/>
                  <a:ext cx="71542" cy="84391"/>
                </a:xfrm>
                <a:custGeom>
                  <a:avLst/>
                  <a:gdLst>
                    <a:gd name="connsiteX0" fmla="*/ 0 w 71542"/>
                    <a:gd name="connsiteY0" fmla="*/ 84392 h 84391"/>
                    <a:gd name="connsiteX1" fmla="*/ 0 w 71542"/>
                    <a:gd name="connsiteY1" fmla="*/ 1696 h 84391"/>
                    <a:gd name="connsiteX2" fmla="*/ 12754 w 71542"/>
                    <a:gd name="connsiteY2" fmla="*/ 1696 h 84391"/>
                    <a:gd name="connsiteX3" fmla="*/ 13287 w 71542"/>
                    <a:gd name="connsiteY3" fmla="*/ 15973 h 84391"/>
                    <a:gd name="connsiteX4" fmla="*/ 13554 w 71542"/>
                    <a:gd name="connsiteY4" fmla="*/ 15973 h 84391"/>
                    <a:gd name="connsiteX5" fmla="*/ 24622 w 71542"/>
                    <a:gd name="connsiteY5" fmla="*/ 4239 h 84391"/>
                    <a:gd name="connsiteX6" fmla="*/ 40052 w 71542"/>
                    <a:gd name="connsiteY6" fmla="*/ 0 h 84391"/>
                    <a:gd name="connsiteX7" fmla="*/ 56378 w 71542"/>
                    <a:gd name="connsiteY7" fmla="*/ 3791 h 84391"/>
                    <a:gd name="connsiteX8" fmla="*/ 67532 w 71542"/>
                    <a:gd name="connsiteY8" fmla="*/ 14945 h 84391"/>
                    <a:gd name="connsiteX9" fmla="*/ 71542 w 71542"/>
                    <a:gd name="connsiteY9" fmla="*/ 32566 h 84391"/>
                    <a:gd name="connsiteX10" fmla="*/ 71542 w 71542"/>
                    <a:gd name="connsiteY10" fmla="*/ 84392 h 84391"/>
                    <a:gd name="connsiteX11" fmla="*/ 56731 w 71542"/>
                    <a:gd name="connsiteY11" fmla="*/ 84392 h 84391"/>
                    <a:gd name="connsiteX12" fmla="*/ 56731 w 71542"/>
                    <a:gd name="connsiteY12" fmla="*/ 35957 h 84391"/>
                    <a:gd name="connsiteX13" fmla="*/ 51559 w 71542"/>
                    <a:gd name="connsiteY13" fmla="*/ 18688 h 84391"/>
                    <a:gd name="connsiteX14" fmla="*/ 37109 w 71542"/>
                    <a:gd name="connsiteY14" fmla="*/ 12849 h 84391"/>
                    <a:gd name="connsiteX15" fmla="*/ 26356 w 71542"/>
                    <a:gd name="connsiteY15" fmla="*/ 15878 h 84391"/>
                    <a:gd name="connsiteX16" fmla="*/ 17974 w 71542"/>
                    <a:gd name="connsiteY16" fmla="*/ 25117 h 84391"/>
                    <a:gd name="connsiteX17" fmla="*/ 14716 w 71542"/>
                    <a:gd name="connsiteY17" fmla="*/ 40234 h 84391"/>
                    <a:gd name="connsiteX18" fmla="*/ 14716 w 71542"/>
                    <a:gd name="connsiteY18" fmla="*/ 84392 h 84391"/>
                    <a:gd name="connsiteX19" fmla="*/ 0 w 71542"/>
                    <a:gd name="connsiteY19" fmla="*/ 84392 h 8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542" h="84391">
                      <a:moveTo>
                        <a:pt x="0" y="84392"/>
                      </a:moveTo>
                      <a:lnTo>
                        <a:pt x="0" y="1696"/>
                      </a:lnTo>
                      <a:lnTo>
                        <a:pt x="12754" y="1696"/>
                      </a:lnTo>
                      <a:lnTo>
                        <a:pt x="13287" y="15973"/>
                      </a:lnTo>
                      <a:lnTo>
                        <a:pt x="13554" y="15973"/>
                      </a:lnTo>
                      <a:cubicBezTo>
                        <a:pt x="16411" y="10973"/>
                        <a:pt x="20098" y="7058"/>
                        <a:pt x="24622" y="4239"/>
                      </a:cubicBezTo>
                      <a:cubicBezTo>
                        <a:pt x="29137" y="1410"/>
                        <a:pt x="34280" y="0"/>
                        <a:pt x="40052" y="0"/>
                      </a:cubicBezTo>
                      <a:cubicBezTo>
                        <a:pt x="46177" y="0"/>
                        <a:pt x="51616" y="1267"/>
                        <a:pt x="56378" y="3791"/>
                      </a:cubicBezTo>
                      <a:cubicBezTo>
                        <a:pt x="61141" y="6315"/>
                        <a:pt x="64856" y="10039"/>
                        <a:pt x="67532" y="14945"/>
                      </a:cubicBezTo>
                      <a:cubicBezTo>
                        <a:pt x="70209" y="19850"/>
                        <a:pt x="71542" y="25727"/>
                        <a:pt x="71542" y="32566"/>
                      </a:cubicBezTo>
                      <a:lnTo>
                        <a:pt x="71542" y="84392"/>
                      </a:lnTo>
                      <a:lnTo>
                        <a:pt x="56731" y="84392"/>
                      </a:lnTo>
                      <a:lnTo>
                        <a:pt x="56731" y="35957"/>
                      </a:lnTo>
                      <a:cubicBezTo>
                        <a:pt x="56731" y="28337"/>
                        <a:pt x="55007" y="22584"/>
                        <a:pt x="51559" y="18688"/>
                      </a:cubicBezTo>
                      <a:cubicBezTo>
                        <a:pt x="48111" y="14792"/>
                        <a:pt x="43291" y="12849"/>
                        <a:pt x="37109" y="12849"/>
                      </a:cubicBezTo>
                      <a:cubicBezTo>
                        <a:pt x="33366" y="12849"/>
                        <a:pt x="29775" y="13859"/>
                        <a:pt x="26356" y="15878"/>
                      </a:cubicBezTo>
                      <a:cubicBezTo>
                        <a:pt x="22936" y="17897"/>
                        <a:pt x="20145" y="20984"/>
                        <a:pt x="17974" y="25117"/>
                      </a:cubicBezTo>
                      <a:cubicBezTo>
                        <a:pt x="15802" y="29251"/>
                        <a:pt x="14716" y="34290"/>
                        <a:pt x="14716" y="40234"/>
                      </a:cubicBezTo>
                      <a:lnTo>
                        <a:pt x="14716" y="84392"/>
                      </a:lnTo>
                      <a:lnTo>
                        <a:pt x="0" y="84392"/>
                      </a:lnTo>
                      <a:close/>
                    </a:path>
                  </a:pathLst>
                </a:custGeom>
                <a:solidFill>
                  <a:srgbClr val="8661C5"/>
                </a:solidFill>
                <a:ln w="9525" cap="rnd">
                  <a:noFill/>
                  <a:prstDash val="solid"/>
                  <a:round/>
                </a:ln>
              </p:spPr>
              <p:txBody>
                <a:bodyPr rtlCol="0" anchor="ctr"/>
                <a:lstStyle/>
                <a:p>
                  <a:endParaRPr lang="en-US"/>
                </a:p>
              </p:txBody>
            </p:sp>
            <p:sp>
              <p:nvSpPr>
                <p:cNvPr id="746" name="Freeform: Shape 745">
                  <a:extLst>
                    <a:ext uri="{FF2B5EF4-FFF2-40B4-BE49-F238E27FC236}">
                      <a16:creationId xmlns:a16="http://schemas.microsoft.com/office/drawing/2014/main" id="{0D63D31A-14EA-AD7F-78D4-64D2F18616B5}"/>
                    </a:ext>
                  </a:extLst>
                </p:cNvPr>
                <p:cNvSpPr/>
                <p:nvPr/>
              </p:nvSpPr>
              <p:spPr>
                <a:xfrm>
                  <a:off x="2653312" y="4757070"/>
                  <a:ext cx="117319" cy="109280"/>
                </a:xfrm>
                <a:custGeom>
                  <a:avLst/>
                  <a:gdLst>
                    <a:gd name="connsiteX0" fmla="*/ 14449 w 117319"/>
                    <a:gd name="connsiteY0" fmla="*/ 109281 h 109280"/>
                    <a:gd name="connsiteX1" fmla="*/ 0 w 117319"/>
                    <a:gd name="connsiteY1" fmla="*/ 109281 h 109280"/>
                    <a:gd name="connsiteX2" fmla="*/ 0 w 117319"/>
                    <a:gd name="connsiteY2" fmla="*/ 0 h 109280"/>
                    <a:gd name="connsiteX3" fmla="*/ 23727 w 117319"/>
                    <a:gd name="connsiteY3" fmla="*/ 0 h 109280"/>
                    <a:gd name="connsiteX4" fmla="*/ 58522 w 117319"/>
                    <a:gd name="connsiteY4" fmla="*/ 90992 h 109280"/>
                    <a:gd name="connsiteX5" fmla="*/ 58969 w 117319"/>
                    <a:gd name="connsiteY5" fmla="*/ 90992 h 109280"/>
                    <a:gd name="connsiteX6" fmla="*/ 94031 w 117319"/>
                    <a:gd name="connsiteY6" fmla="*/ 0 h 109280"/>
                    <a:gd name="connsiteX7" fmla="*/ 117320 w 117319"/>
                    <a:gd name="connsiteY7" fmla="*/ 0 h 109280"/>
                    <a:gd name="connsiteX8" fmla="*/ 117320 w 117319"/>
                    <a:gd name="connsiteY8" fmla="*/ 109281 h 109280"/>
                    <a:gd name="connsiteX9" fmla="*/ 103127 w 117319"/>
                    <a:gd name="connsiteY9" fmla="*/ 109281 h 109280"/>
                    <a:gd name="connsiteX10" fmla="*/ 103127 w 117319"/>
                    <a:gd name="connsiteY10" fmla="*/ 43710 h 109280"/>
                    <a:gd name="connsiteX11" fmla="*/ 103308 w 117319"/>
                    <a:gd name="connsiteY11" fmla="*/ 14269 h 109280"/>
                    <a:gd name="connsiteX12" fmla="*/ 102689 w 117319"/>
                    <a:gd name="connsiteY12" fmla="*/ 14269 h 109280"/>
                    <a:gd name="connsiteX13" fmla="*/ 65484 w 117319"/>
                    <a:gd name="connsiteY13" fmla="*/ 109281 h 109280"/>
                    <a:gd name="connsiteX14" fmla="*/ 52016 w 117319"/>
                    <a:gd name="connsiteY14" fmla="*/ 109281 h 109280"/>
                    <a:gd name="connsiteX15" fmla="*/ 14449 w 117319"/>
                    <a:gd name="connsiteY15" fmla="*/ 14269 h 109280"/>
                    <a:gd name="connsiteX16" fmla="*/ 13831 w 117319"/>
                    <a:gd name="connsiteY16" fmla="*/ 14269 h 109280"/>
                    <a:gd name="connsiteX17" fmla="*/ 14449 w 117319"/>
                    <a:gd name="connsiteY17" fmla="*/ 43710 h 109280"/>
                    <a:gd name="connsiteX18" fmla="*/ 14449 w 117319"/>
                    <a:gd name="connsiteY18" fmla="*/ 109281 h 10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319" h="109280">
                      <a:moveTo>
                        <a:pt x="14449" y="109281"/>
                      </a:moveTo>
                      <a:lnTo>
                        <a:pt x="0" y="109281"/>
                      </a:lnTo>
                      <a:lnTo>
                        <a:pt x="0" y="0"/>
                      </a:lnTo>
                      <a:lnTo>
                        <a:pt x="23727" y="0"/>
                      </a:lnTo>
                      <a:lnTo>
                        <a:pt x="58522" y="90992"/>
                      </a:lnTo>
                      <a:lnTo>
                        <a:pt x="58969" y="90992"/>
                      </a:lnTo>
                      <a:lnTo>
                        <a:pt x="94031" y="0"/>
                      </a:lnTo>
                      <a:lnTo>
                        <a:pt x="117320" y="0"/>
                      </a:lnTo>
                      <a:lnTo>
                        <a:pt x="117320" y="109281"/>
                      </a:lnTo>
                      <a:lnTo>
                        <a:pt x="103127" y="109281"/>
                      </a:lnTo>
                      <a:lnTo>
                        <a:pt x="103127" y="43710"/>
                      </a:lnTo>
                      <a:lnTo>
                        <a:pt x="103308" y="14269"/>
                      </a:lnTo>
                      <a:lnTo>
                        <a:pt x="102689" y="14269"/>
                      </a:lnTo>
                      <a:lnTo>
                        <a:pt x="65484" y="109281"/>
                      </a:lnTo>
                      <a:lnTo>
                        <a:pt x="52016" y="109281"/>
                      </a:lnTo>
                      <a:lnTo>
                        <a:pt x="14449" y="14269"/>
                      </a:lnTo>
                      <a:lnTo>
                        <a:pt x="13831" y="14269"/>
                      </a:lnTo>
                      <a:lnTo>
                        <a:pt x="14449" y="43710"/>
                      </a:lnTo>
                      <a:lnTo>
                        <a:pt x="14449" y="109281"/>
                      </a:lnTo>
                      <a:close/>
                    </a:path>
                  </a:pathLst>
                </a:custGeom>
                <a:solidFill>
                  <a:srgbClr val="8661C5"/>
                </a:solidFill>
                <a:ln w="9525" cap="rnd">
                  <a:noFill/>
                  <a:prstDash val="solid"/>
                  <a:round/>
                </a:ln>
              </p:spPr>
              <p:txBody>
                <a:bodyPr rtlCol="0" anchor="ctr"/>
                <a:lstStyle/>
                <a:p>
                  <a:endParaRPr lang="en-US"/>
                </a:p>
              </p:txBody>
            </p:sp>
            <p:sp>
              <p:nvSpPr>
                <p:cNvPr id="747" name="Freeform: Shape 746">
                  <a:extLst>
                    <a:ext uri="{FF2B5EF4-FFF2-40B4-BE49-F238E27FC236}">
                      <a16:creationId xmlns:a16="http://schemas.microsoft.com/office/drawing/2014/main" id="{E2F8F819-589F-0147-2D5F-E95A4F579293}"/>
                    </a:ext>
                  </a:extLst>
                </p:cNvPr>
                <p:cNvSpPr/>
                <p:nvPr/>
              </p:nvSpPr>
              <p:spPr>
                <a:xfrm>
                  <a:off x="2794177" y="4781959"/>
                  <a:ext cx="77800" cy="85734"/>
                </a:xfrm>
                <a:custGeom>
                  <a:avLst/>
                  <a:gdLst>
                    <a:gd name="connsiteX0" fmla="*/ 77800 w 77800"/>
                    <a:gd name="connsiteY0" fmla="*/ 39700 h 85734"/>
                    <a:gd name="connsiteX1" fmla="*/ 77524 w 77800"/>
                    <a:gd name="connsiteY1" fmla="*/ 46834 h 85734"/>
                    <a:gd name="connsiteX2" fmla="*/ 14459 w 77800"/>
                    <a:gd name="connsiteY2" fmla="*/ 46834 h 85734"/>
                    <a:gd name="connsiteX3" fmla="*/ 23193 w 77800"/>
                    <a:gd name="connsiteY3" fmla="*/ 66199 h 85734"/>
                    <a:gd name="connsiteX4" fmla="*/ 42644 w 77800"/>
                    <a:gd name="connsiteY4" fmla="*/ 72885 h 85734"/>
                    <a:gd name="connsiteX5" fmla="*/ 55407 w 77800"/>
                    <a:gd name="connsiteY5" fmla="*/ 70656 h 85734"/>
                    <a:gd name="connsiteX6" fmla="*/ 65751 w 77800"/>
                    <a:gd name="connsiteY6" fmla="*/ 64322 h 85734"/>
                    <a:gd name="connsiteX7" fmla="*/ 74143 w 77800"/>
                    <a:gd name="connsiteY7" fmla="*/ 73781 h 85734"/>
                    <a:gd name="connsiteX8" fmla="*/ 60132 w 77800"/>
                    <a:gd name="connsiteY8" fmla="*/ 82658 h 85734"/>
                    <a:gd name="connsiteX9" fmla="*/ 42291 w 77800"/>
                    <a:gd name="connsiteY9" fmla="*/ 85735 h 85734"/>
                    <a:gd name="connsiteX10" fmla="*/ 20793 w 77800"/>
                    <a:gd name="connsiteY10" fmla="*/ 80515 h 85734"/>
                    <a:gd name="connsiteX11" fmla="*/ 5582 w 77800"/>
                    <a:gd name="connsiteY11" fmla="*/ 65570 h 85734"/>
                    <a:gd name="connsiteX12" fmla="*/ 0 w 77800"/>
                    <a:gd name="connsiteY12" fmla="*/ 42910 h 85734"/>
                    <a:gd name="connsiteX13" fmla="*/ 5220 w 77800"/>
                    <a:gd name="connsiteY13" fmla="*/ 20431 h 85734"/>
                    <a:gd name="connsiteX14" fmla="*/ 19631 w 77800"/>
                    <a:gd name="connsiteY14" fmla="*/ 5353 h 85734"/>
                    <a:gd name="connsiteX15" fmla="*/ 40234 w 77800"/>
                    <a:gd name="connsiteY15" fmla="*/ 0 h 85734"/>
                    <a:gd name="connsiteX16" fmla="*/ 59998 w 77800"/>
                    <a:gd name="connsiteY16" fmla="*/ 5039 h 85734"/>
                    <a:gd name="connsiteX17" fmla="*/ 73162 w 77800"/>
                    <a:gd name="connsiteY17" fmla="*/ 19088 h 85734"/>
                    <a:gd name="connsiteX18" fmla="*/ 77800 w 77800"/>
                    <a:gd name="connsiteY18" fmla="*/ 39700 h 85734"/>
                    <a:gd name="connsiteX19" fmla="*/ 39967 w 77800"/>
                    <a:gd name="connsiteY19" fmla="*/ 12583 h 85734"/>
                    <a:gd name="connsiteX20" fmla="*/ 23774 w 77800"/>
                    <a:gd name="connsiteY20" fmla="*/ 18507 h 85734"/>
                    <a:gd name="connsiteX21" fmla="*/ 15078 w 77800"/>
                    <a:gd name="connsiteY21" fmla="*/ 34700 h 85734"/>
                    <a:gd name="connsiteX22" fmla="*/ 64056 w 77800"/>
                    <a:gd name="connsiteY22" fmla="*/ 34700 h 85734"/>
                    <a:gd name="connsiteX23" fmla="*/ 56836 w 77800"/>
                    <a:gd name="connsiteY23" fmla="*/ 18288 h 85734"/>
                    <a:gd name="connsiteX24" fmla="*/ 39967 w 77800"/>
                    <a:gd name="connsiteY24" fmla="*/ 12583 h 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800" h="85734">
                      <a:moveTo>
                        <a:pt x="77800" y="39700"/>
                      </a:moveTo>
                      <a:cubicBezTo>
                        <a:pt x="77800" y="42015"/>
                        <a:pt x="77705" y="44396"/>
                        <a:pt x="77524" y="46834"/>
                      </a:cubicBezTo>
                      <a:lnTo>
                        <a:pt x="14459" y="46834"/>
                      </a:lnTo>
                      <a:cubicBezTo>
                        <a:pt x="15173" y="55283"/>
                        <a:pt x="18079" y="61731"/>
                        <a:pt x="23193" y="66199"/>
                      </a:cubicBezTo>
                      <a:cubicBezTo>
                        <a:pt x="28308" y="70656"/>
                        <a:pt x="34795" y="72885"/>
                        <a:pt x="42644" y="72885"/>
                      </a:cubicBezTo>
                      <a:cubicBezTo>
                        <a:pt x="47111" y="72885"/>
                        <a:pt x="51359" y="72142"/>
                        <a:pt x="55407" y="70656"/>
                      </a:cubicBezTo>
                      <a:cubicBezTo>
                        <a:pt x="59446" y="69170"/>
                        <a:pt x="62894" y="67056"/>
                        <a:pt x="65751" y="64322"/>
                      </a:cubicBezTo>
                      <a:lnTo>
                        <a:pt x="74143" y="73781"/>
                      </a:lnTo>
                      <a:cubicBezTo>
                        <a:pt x="70152" y="77648"/>
                        <a:pt x="65484" y="80601"/>
                        <a:pt x="60132" y="82658"/>
                      </a:cubicBezTo>
                      <a:cubicBezTo>
                        <a:pt x="54778" y="84706"/>
                        <a:pt x="48835" y="85735"/>
                        <a:pt x="42291" y="85735"/>
                      </a:cubicBezTo>
                      <a:cubicBezTo>
                        <a:pt x="34376" y="85735"/>
                        <a:pt x="27213" y="83991"/>
                        <a:pt x="20793" y="80515"/>
                      </a:cubicBezTo>
                      <a:cubicBezTo>
                        <a:pt x="14364" y="77038"/>
                        <a:pt x="9297" y="72057"/>
                        <a:pt x="5582" y="65570"/>
                      </a:cubicBezTo>
                      <a:cubicBezTo>
                        <a:pt x="1857" y="59093"/>
                        <a:pt x="0" y="51540"/>
                        <a:pt x="0" y="42910"/>
                      </a:cubicBezTo>
                      <a:cubicBezTo>
                        <a:pt x="0" y="34404"/>
                        <a:pt x="1743" y="26908"/>
                        <a:pt x="5220" y="20431"/>
                      </a:cubicBezTo>
                      <a:cubicBezTo>
                        <a:pt x="8697" y="13944"/>
                        <a:pt x="13506" y="8925"/>
                        <a:pt x="19631" y="5353"/>
                      </a:cubicBezTo>
                      <a:cubicBezTo>
                        <a:pt x="25756" y="1781"/>
                        <a:pt x="32623" y="0"/>
                        <a:pt x="40234" y="0"/>
                      </a:cubicBezTo>
                      <a:cubicBezTo>
                        <a:pt x="47730" y="0"/>
                        <a:pt x="54321" y="1676"/>
                        <a:pt x="59998" y="5039"/>
                      </a:cubicBezTo>
                      <a:cubicBezTo>
                        <a:pt x="65675" y="8401"/>
                        <a:pt x="70066" y="13087"/>
                        <a:pt x="73162" y="19088"/>
                      </a:cubicBezTo>
                      <a:cubicBezTo>
                        <a:pt x="76248" y="25098"/>
                        <a:pt x="77800" y="31966"/>
                        <a:pt x="77800" y="39700"/>
                      </a:cubicBezTo>
                      <a:close/>
                      <a:moveTo>
                        <a:pt x="39967" y="12583"/>
                      </a:moveTo>
                      <a:cubicBezTo>
                        <a:pt x="33661" y="12583"/>
                        <a:pt x="28270" y="14554"/>
                        <a:pt x="23774" y="18507"/>
                      </a:cubicBezTo>
                      <a:cubicBezTo>
                        <a:pt x="19288" y="22470"/>
                        <a:pt x="16393" y="27861"/>
                        <a:pt x="15078" y="34700"/>
                      </a:cubicBezTo>
                      <a:lnTo>
                        <a:pt x="64056" y="34700"/>
                      </a:lnTo>
                      <a:cubicBezTo>
                        <a:pt x="63465" y="27565"/>
                        <a:pt x="61055" y="22098"/>
                        <a:pt x="56836" y="18288"/>
                      </a:cubicBezTo>
                      <a:cubicBezTo>
                        <a:pt x="52607" y="14478"/>
                        <a:pt x="46987" y="12583"/>
                        <a:pt x="39967" y="12583"/>
                      </a:cubicBezTo>
                      <a:close/>
                    </a:path>
                  </a:pathLst>
                </a:custGeom>
                <a:solidFill>
                  <a:srgbClr val="8661C5"/>
                </a:solidFill>
                <a:ln w="9525" cap="rnd">
                  <a:noFill/>
                  <a:prstDash val="solid"/>
                  <a:round/>
                </a:ln>
              </p:spPr>
              <p:txBody>
                <a:bodyPr rtlCol="0" anchor="ctr"/>
                <a:lstStyle/>
                <a:p>
                  <a:endParaRPr lang="en-US"/>
                </a:p>
              </p:txBody>
            </p:sp>
            <p:sp>
              <p:nvSpPr>
                <p:cNvPr id="748" name="Freeform: Shape 747">
                  <a:extLst>
                    <a:ext uri="{FF2B5EF4-FFF2-40B4-BE49-F238E27FC236}">
                      <a16:creationId xmlns:a16="http://schemas.microsoft.com/office/drawing/2014/main" id="{2D690B56-3181-6857-FC1C-B81AA7AF9B05}"/>
                    </a:ext>
                  </a:extLst>
                </p:cNvPr>
                <p:cNvSpPr/>
                <p:nvPr/>
              </p:nvSpPr>
              <p:spPr>
                <a:xfrm>
                  <a:off x="2885351" y="4781959"/>
                  <a:ext cx="77800" cy="85734"/>
                </a:xfrm>
                <a:custGeom>
                  <a:avLst/>
                  <a:gdLst>
                    <a:gd name="connsiteX0" fmla="*/ 77800 w 77800"/>
                    <a:gd name="connsiteY0" fmla="*/ 39700 h 85734"/>
                    <a:gd name="connsiteX1" fmla="*/ 77533 w 77800"/>
                    <a:gd name="connsiteY1" fmla="*/ 46834 h 85734"/>
                    <a:gd name="connsiteX2" fmla="*/ 14459 w 77800"/>
                    <a:gd name="connsiteY2" fmla="*/ 46834 h 85734"/>
                    <a:gd name="connsiteX3" fmla="*/ 23203 w 77800"/>
                    <a:gd name="connsiteY3" fmla="*/ 66199 h 85734"/>
                    <a:gd name="connsiteX4" fmla="*/ 42653 w 77800"/>
                    <a:gd name="connsiteY4" fmla="*/ 72885 h 85734"/>
                    <a:gd name="connsiteX5" fmla="*/ 55407 w 77800"/>
                    <a:gd name="connsiteY5" fmla="*/ 70656 h 85734"/>
                    <a:gd name="connsiteX6" fmla="*/ 65751 w 77800"/>
                    <a:gd name="connsiteY6" fmla="*/ 64322 h 85734"/>
                    <a:gd name="connsiteX7" fmla="*/ 74143 w 77800"/>
                    <a:gd name="connsiteY7" fmla="*/ 73781 h 85734"/>
                    <a:gd name="connsiteX8" fmla="*/ 60131 w 77800"/>
                    <a:gd name="connsiteY8" fmla="*/ 82658 h 85734"/>
                    <a:gd name="connsiteX9" fmla="*/ 42291 w 77800"/>
                    <a:gd name="connsiteY9" fmla="*/ 85735 h 85734"/>
                    <a:gd name="connsiteX10" fmla="*/ 20793 w 77800"/>
                    <a:gd name="connsiteY10" fmla="*/ 80515 h 85734"/>
                    <a:gd name="connsiteX11" fmla="*/ 5582 w 77800"/>
                    <a:gd name="connsiteY11" fmla="*/ 65570 h 85734"/>
                    <a:gd name="connsiteX12" fmla="*/ 0 w 77800"/>
                    <a:gd name="connsiteY12" fmla="*/ 42910 h 85734"/>
                    <a:gd name="connsiteX13" fmla="*/ 5219 w 77800"/>
                    <a:gd name="connsiteY13" fmla="*/ 20431 h 85734"/>
                    <a:gd name="connsiteX14" fmla="*/ 19631 w 77800"/>
                    <a:gd name="connsiteY14" fmla="*/ 5353 h 85734"/>
                    <a:gd name="connsiteX15" fmla="*/ 40243 w 77800"/>
                    <a:gd name="connsiteY15" fmla="*/ 0 h 85734"/>
                    <a:gd name="connsiteX16" fmla="*/ 59998 w 77800"/>
                    <a:gd name="connsiteY16" fmla="*/ 5039 h 85734"/>
                    <a:gd name="connsiteX17" fmla="*/ 73162 w 77800"/>
                    <a:gd name="connsiteY17" fmla="*/ 19088 h 85734"/>
                    <a:gd name="connsiteX18" fmla="*/ 77800 w 77800"/>
                    <a:gd name="connsiteY18" fmla="*/ 39700 h 85734"/>
                    <a:gd name="connsiteX19" fmla="*/ 39976 w 77800"/>
                    <a:gd name="connsiteY19" fmla="*/ 12583 h 85734"/>
                    <a:gd name="connsiteX20" fmla="*/ 23784 w 77800"/>
                    <a:gd name="connsiteY20" fmla="*/ 18507 h 85734"/>
                    <a:gd name="connsiteX21" fmla="*/ 15078 w 77800"/>
                    <a:gd name="connsiteY21" fmla="*/ 34700 h 85734"/>
                    <a:gd name="connsiteX22" fmla="*/ 64055 w 77800"/>
                    <a:gd name="connsiteY22" fmla="*/ 34700 h 85734"/>
                    <a:gd name="connsiteX23" fmla="*/ 56835 w 77800"/>
                    <a:gd name="connsiteY23" fmla="*/ 18288 h 85734"/>
                    <a:gd name="connsiteX24" fmla="*/ 39976 w 77800"/>
                    <a:gd name="connsiteY24" fmla="*/ 12583 h 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800" h="85734">
                      <a:moveTo>
                        <a:pt x="77800" y="39700"/>
                      </a:moveTo>
                      <a:cubicBezTo>
                        <a:pt x="77800" y="42015"/>
                        <a:pt x="77705" y="44396"/>
                        <a:pt x="77533" y="46834"/>
                      </a:cubicBezTo>
                      <a:lnTo>
                        <a:pt x="14459" y="46834"/>
                      </a:lnTo>
                      <a:cubicBezTo>
                        <a:pt x="15173" y="55283"/>
                        <a:pt x="18088" y="61731"/>
                        <a:pt x="23203" y="66199"/>
                      </a:cubicBezTo>
                      <a:cubicBezTo>
                        <a:pt x="28318" y="70656"/>
                        <a:pt x="34795" y="72885"/>
                        <a:pt x="42653" y="72885"/>
                      </a:cubicBezTo>
                      <a:cubicBezTo>
                        <a:pt x="47110" y="72885"/>
                        <a:pt x="51359" y="72142"/>
                        <a:pt x="55407" y="70656"/>
                      </a:cubicBezTo>
                      <a:cubicBezTo>
                        <a:pt x="59446" y="69170"/>
                        <a:pt x="62903" y="67056"/>
                        <a:pt x="65751" y="64322"/>
                      </a:cubicBezTo>
                      <a:lnTo>
                        <a:pt x="74143" y="73781"/>
                      </a:lnTo>
                      <a:cubicBezTo>
                        <a:pt x="70152" y="77648"/>
                        <a:pt x="65484" y="80601"/>
                        <a:pt x="60131" y="82658"/>
                      </a:cubicBezTo>
                      <a:cubicBezTo>
                        <a:pt x="54778" y="84706"/>
                        <a:pt x="48835" y="85735"/>
                        <a:pt x="42291" y="85735"/>
                      </a:cubicBezTo>
                      <a:cubicBezTo>
                        <a:pt x="34385" y="85735"/>
                        <a:pt x="27213" y="83991"/>
                        <a:pt x="20793" y="80515"/>
                      </a:cubicBezTo>
                      <a:cubicBezTo>
                        <a:pt x="14364" y="77038"/>
                        <a:pt x="9296" y="72057"/>
                        <a:pt x="5582" y="65570"/>
                      </a:cubicBezTo>
                      <a:cubicBezTo>
                        <a:pt x="1867" y="59093"/>
                        <a:pt x="0" y="51540"/>
                        <a:pt x="0" y="42910"/>
                      </a:cubicBezTo>
                      <a:cubicBezTo>
                        <a:pt x="0" y="34404"/>
                        <a:pt x="1743" y="26908"/>
                        <a:pt x="5219" y="20431"/>
                      </a:cubicBezTo>
                      <a:cubicBezTo>
                        <a:pt x="8706" y="13944"/>
                        <a:pt x="13506" y="8925"/>
                        <a:pt x="19631" y="5353"/>
                      </a:cubicBezTo>
                      <a:cubicBezTo>
                        <a:pt x="25755" y="1781"/>
                        <a:pt x="32623" y="0"/>
                        <a:pt x="40243" y="0"/>
                      </a:cubicBezTo>
                      <a:cubicBezTo>
                        <a:pt x="47730" y="0"/>
                        <a:pt x="54321" y="1676"/>
                        <a:pt x="59998" y="5039"/>
                      </a:cubicBezTo>
                      <a:cubicBezTo>
                        <a:pt x="65684" y="8401"/>
                        <a:pt x="70066" y="13087"/>
                        <a:pt x="73162" y="19088"/>
                      </a:cubicBezTo>
                      <a:cubicBezTo>
                        <a:pt x="76247" y="25098"/>
                        <a:pt x="77800" y="31966"/>
                        <a:pt x="77800" y="39700"/>
                      </a:cubicBezTo>
                      <a:close/>
                      <a:moveTo>
                        <a:pt x="39976" y="12583"/>
                      </a:moveTo>
                      <a:cubicBezTo>
                        <a:pt x="33671" y="12583"/>
                        <a:pt x="28270" y="14554"/>
                        <a:pt x="23784" y="18507"/>
                      </a:cubicBezTo>
                      <a:cubicBezTo>
                        <a:pt x="19288" y="22470"/>
                        <a:pt x="16392" y="27861"/>
                        <a:pt x="15078" y="34700"/>
                      </a:cubicBezTo>
                      <a:lnTo>
                        <a:pt x="64055" y="34700"/>
                      </a:lnTo>
                      <a:cubicBezTo>
                        <a:pt x="63465" y="27565"/>
                        <a:pt x="61055" y="22098"/>
                        <a:pt x="56835" y="18288"/>
                      </a:cubicBezTo>
                      <a:cubicBezTo>
                        <a:pt x="52606" y="14478"/>
                        <a:pt x="46987" y="12583"/>
                        <a:pt x="39976" y="12583"/>
                      </a:cubicBezTo>
                      <a:close/>
                    </a:path>
                  </a:pathLst>
                </a:custGeom>
                <a:solidFill>
                  <a:srgbClr val="8661C5"/>
                </a:solidFill>
                <a:ln w="9525" cap="rnd">
                  <a:noFill/>
                  <a:prstDash val="solid"/>
                  <a:round/>
                </a:ln>
              </p:spPr>
              <p:txBody>
                <a:bodyPr rtlCol="0" anchor="ctr"/>
                <a:lstStyle/>
                <a:p>
                  <a:endParaRPr lang="en-US"/>
                </a:p>
              </p:txBody>
            </p:sp>
            <p:sp>
              <p:nvSpPr>
                <p:cNvPr id="749" name="Freeform: Shape 748">
                  <a:extLst>
                    <a:ext uri="{FF2B5EF4-FFF2-40B4-BE49-F238E27FC236}">
                      <a16:creationId xmlns:a16="http://schemas.microsoft.com/office/drawing/2014/main" id="{37CD1675-892E-2B00-3068-2C594176707F}"/>
                    </a:ext>
                  </a:extLst>
                </p:cNvPr>
                <p:cNvSpPr/>
                <p:nvPr/>
              </p:nvSpPr>
              <p:spPr>
                <a:xfrm>
                  <a:off x="2975638" y="4762871"/>
                  <a:ext cx="52997" cy="104908"/>
                </a:xfrm>
                <a:custGeom>
                  <a:avLst/>
                  <a:gdLst>
                    <a:gd name="connsiteX0" fmla="*/ 52997 w 52997"/>
                    <a:gd name="connsiteY0" fmla="*/ 101251 h 104908"/>
                    <a:gd name="connsiteX1" fmla="*/ 45186 w 52997"/>
                    <a:gd name="connsiteY1" fmla="*/ 103842 h 104908"/>
                    <a:gd name="connsiteX2" fmla="*/ 36671 w 52997"/>
                    <a:gd name="connsiteY2" fmla="*/ 104908 h 104908"/>
                    <a:gd name="connsiteX3" fmla="*/ 19088 w 52997"/>
                    <a:gd name="connsiteY3" fmla="*/ 98622 h 104908"/>
                    <a:gd name="connsiteX4" fmla="*/ 13468 w 52997"/>
                    <a:gd name="connsiteY4" fmla="*/ 79124 h 104908"/>
                    <a:gd name="connsiteX5" fmla="*/ 13468 w 52997"/>
                    <a:gd name="connsiteY5" fmla="*/ 32385 h 104908"/>
                    <a:gd name="connsiteX6" fmla="*/ 0 w 52997"/>
                    <a:gd name="connsiteY6" fmla="*/ 32385 h 104908"/>
                    <a:gd name="connsiteX7" fmla="*/ 0 w 52997"/>
                    <a:gd name="connsiteY7" fmla="*/ 20784 h 104908"/>
                    <a:gd name="connsiteX8" fmla="*/ 13468 w 52997"/>
                    <a:gd name="connsiteY8" fmla="*/ 20784 h 104908"/>
                    <a:gd name="connsiteX9" fmla="*/ 13468 w 52997"/>
                    <a:gd name="connsiteY9" fmla="*/ 0 h 104908"/>
                    <a:gd name="connsiteX10" fmla="*/ 27927 w 52997"/>
                    <a:gd name="connsiteY10" fmla="*/ 0 h 104908"/>
                    <a:gd name="connsiteX11" fmla="*/ 27927 w 52997"/>
                    <a:gd name="connsiteY11" fmla="*/ 20784 h 104908"/>
                    <a:gd name="connsiteX12" fmla="*/ 51568 w 52997"/>
                    <a:gd name="connsiteY12" fmla="*/ 20784 h 104908"/>
                    <a:gd name="connsiteX13" fmla="*/ 51568 w 52997"/>
                    <a:gd name="connsiteY13" fmla="*/ 32385 h 104908"/>
                    <a:gd name="connsiteX14" fmla="*/ 27927 w 52997"/>
                    <a:gd name="connsiteY14" fmla="*/ 32385 h 104908"/>
                    <a:gd name="connsiteX15" fmla="*/ 27927 w 52997"/>
                    <a:gd name="connsiteY15" fmla="*/ 79753 h 104908"/>
                    <a:gd name="connsiteX16" fmla="*/ 30204 w 52997"/>
                    <a:gd name="connsiteY16" fmla="*/ 90059 h 104908"/>
                    <a:gd name="connsiteX17" fmla="*/ 37652 w 52997"/>
                    <a:gd name="connsiteY17" fmla="*/ 92869 h 104908"/>
                    <a:gd name="connsiteX18" fmla="*/ 49425 w 52997"/>
                    <a:gd name="connsiteY18" fmla="*/ 90278 h 104908"/>
                    <a:gd name="connsiteX19" fmla="*/ 52997 w 52997"/>
                    <a:gd name="connsiteY19" fmla="*/ 101251 h 10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997" h="104908">
                      <a:moveTo>
                        <a:pt x="52997" y="101251"/>
                      </a:moveTo>
                      <a:cubicBezTo>
                        <a:pt x="50854" y="102260"/>
                        <a:pt x="48253" y="103127"/>
                        <a:pt x="45186" y="103842"/>
                      </a:cubicBezTo>
                      <a:cubicBezTo>
                        <a:pt x="42120" y="104556"/>
                        <a:pt x="39281" y="104908"/>
                        <a:pt x="36671" y="104908"/>
                      </a:cubicBezTo>
                      <a:cubicBezTo>
                        <a:pt x="28699" y="104908"/>
                        <a:pt x="22841" y="102813"/>
                        <a:pt x="19088" y="98622"/>
                      </a:cubicBezTo>
                      <a:cubicBezTo>
                        <a:pt x="15345" y="94431"/>
                        <a:pt x="13468" y="87935"/>
                        <a:pt x="13468" y="79124"/>
                      </a:cubicBezTo>
                      <a:lnTo>
                        <a:pt x="13468" y="32385"/>
                      </a:lnTo>
                      <a:lnTo>
                        <a:pt x="0" y="32385"/>
                      </a:lnTo>
                      <a:lnTo>
                        <a:pt x="0" y="20784"/>
                      </a:lnTo>
                      <a:lnTo>
                        <a:pt x="13468" y="20784"/>
                      </a:lnTo>
                      <a:lnTo>
                        <a:pt x="13468" y="0"/>
                      </a:lnTo>
                      <a:lnTo>
                        <a:pt x="27927" y="0"/>
                      </a:lnTo>
                      <a:lnTo>
                        <a:pt x="27927" y="20784"/>
                      </a:lnTo>
                      <a:lnTo>
                        <a:pt x="51568" y="20784"/>
                      </a:lnTo>
                      <a:lnTo>
                        <a:pt x="51568" y="32385"/>
                      </a:lnTo>
                      <a:lnTo>
                        <a:pt x="27927" y="32385"/>
                      </a:lnTo>
                      <a:lnTo>
                        <a:pt x="27927" y="79753"/>
                      </a:lnTo>
                      <a:cubicBezTo>
                        <a:pt x="27927" y="84744"/>
                        <a:pt x="28680" y="88182"/>
                        <a:pt x="30204" y="90059"/>
                      </a:cubicBezTo>
                      <a:cubicBezTo>
                        <a:pt x="31718" y="91926"/>
                        <a:pt x="34195" y="92869"/>
                        <a:pt x="37652" y="92869"/>
                      </a:cubicBezTo>
                      <a:cubicBezTo>
                        <a:pt x="41634" y="92869"/>
                        <a:pt x="45558" y="92002"/>
                        <a:pt x="49425" y="90278"/>
                      </a:cubicBezTo>
                      <a:lnTo>
                        <a:pt x="52997" y="101251"/>
                      </a:lnTo>
                      <a:close/>
                    </a:path>
                  </a:pathLst>
                </a:custGeom>
                <a:solidFill>
                  <a:srgbClr val="8661C5"/>
                </a:solidFill>
                <a:ln w="9525" cap="rnd">
                  <a:noFill/>
                  <a:prstDash val="solid"/>
                  <a:round/>
                </a:ln>
              </p:spPr>
              <p:txBody>
                <a:bodyPr rtlCol="0" anchor="ctr"/>
                <a:lstStyle/>
                <a:p>
                  <a:endParaRPr lang="en-US"/>
                </a:p>
              </p:txBody>
            </p:sp>
            <p:sp>
              <p:nvSpPr>
                <p:cNvPr id="750" name="Freeform: Shape 749">
                  <a:extLst>
                    <a:ext uri="{FF2B5EF4-FFF2-40B4-BE49-F238E27FC236}">
                      <a16:creationId xmlns:a16="http://schemas.microsoft.com/office/drawing/2014/main" id="{8CE96E7D-D704-3A6B-E77C-0FF9A8FBFC88}"/>
                    </a:ext>
                  </a:extLst>
                </p:cNvPr>
                <p:cNvSpPr/>
                <p:nvPr/>
              </p:nvSpPr>
              <p:spPr>
                <a:xfrm>
                  <a:off x="3046828" y="4745564"/>
                  <a:ext cx="21059" cy="120786"/>
                </a:xfrm>
                <a:custGeom>
                  <a:avLst/>
                  <a:gdLst>
                    <a:gd name="connsiteX0" fmla="*/ 10620 w 21059"/>
                    <a:gd name="connsiteY0" fmla="*/ 20603 h 120786"/>
                    <a:gd name="connsiteX1" fmla="*/ 2857 w 21059"/>
                    <a:gd name="connsiteY1" fmla="*/ 17926 h 120786"/>
                    <a:gd name="connsiteX2" fmla="*/ 0 w 21059"/>
                    <a:gd name="connsiteY2" fmla="*/ 10344 h 120786"/>
                    <a:gd name="connsiteX3" fmla="*/ 2810 w 21059"/>
                    <a:gd name="connsiteY3" fmla="*/ 2762 h 120786"/>
                    <a:gd name="connsiteX4" fmla="*/ 10620 w 21059"/>
                    <a:gd name="connsiteY4" fmla="*/ 0 h 120786"/>
                    <a:gd name="connsiteX5" fmla="*/ 18202 w 21059"/>
                    <a:gd name="connsiteY5" fmla="*/ 2848 h 120786"/>
                    <a:gd name="connsiteX6" fmla="*/ 21060 w 21059"/>
                    <a:gd name="connsiteY6" fmla="*/ 10344 h 120786"/>
                    <a:gd name="connsiteX7" fmla="*/ 18250 w 21059"/>
                    <a:gd name="connsiteY7" fmla="*/ 17888 h 120786"/>
                    <a:gd name="connsiteX8" fmla="*/ 10620 w 21059"/>
                    <a:gd name="connsiteY8" fmla="*/ 20603 h 120786"/>
                    <a:gd name="connsiteX9" fmla="*/ 17936 w 21059"/>
                    <a:gd name="connsiteY9" fmla="*/ 120787 h 120786"/>
                    <a:gd name="connsiteX10" fmla="*/ 3210 w 21059"/>
                    <a:gd name="connsiteY10" fmla="*/ 120787 h 120786"/>
                    <a:gd name="connsiteX11" fmla="*/ 3210 w 21059"/>
                    <a:gd name="connsiteY11" fmla="*/ 38091 h 120786"/>
                    <a:gd name="connsiteX12" fmla="*/ 17936 w 21059"/>
                    <a:gd name="connsiteY12" fmla="*/ 38091 h 120786"/>
                    <a:gd name="connsiteX13" fmla="*/ 17936 w 21059"/>
                    <a:gd name="connsiteY13" fmla="*/ 120787 h 12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59" h="120786">
                      <a:moveTo>
                        <a:pt x="10620" y="20603"/>
                      </a:moveTo>
                      <a:cubicBezTo>
                        <a:pt x="7344" y="20603"/>
                        <a:pt x="4763" y="19717"/>
                        <a:pt x="2857" y="17926"/>
                      </a:cubicBezTo>
                      <a:cubicBezTo>
                        <a:pt x="952" y="16145"/>
                        <a:pt x="0" y="13611"/>
                        <a:pt x="0" y="10344"/>
                      </a:cubicBezTo>
                      <a:cubicBezTo>
                        <a:pt x="0" y="7134"/>
                        <a:pt x="943" y="4610"/>
                        <a:pt x="2810" y="2762"/>
                      </a:cubicBezTo>
                      <a:cubicBezTo>
                        <a:pt x="4686" y="914"/>
                        <a:pt x="7286" y="0"/>
                        <a:pt x="10620" y="0"/>
                      </a:cubicBezTo>
                      <a:cubicBezTo>
                        <a:pt x="13773" y="0"/>
                        <a:pt x="16297" y="943"/>
                        <a:pt x="18202" y="2848"/>
                      </a:cubicBezTo>
                      <a:cubicBezTo>
                        <a:pt x="20107" y="4753"/>
                        <a:pt x="21060" y="7249"/>
                        <a:pt x="21060" y="10344"/>
                      </a:cubicBezTo>
                      <a:cubicBezTo>
                        <a:pt x="21060" y="13554"/>
                        <a:pt x="20117" y="16069"/>
                        <a:pt x="18250" y="17888"/>
                      </a:cubicBezTo>
                      <a:cubicBezTo>
                        <a:pt x="16373" y="19698"/>
                        <a:pt x="13830" y="20603"/>
                        <a:pt x="10620" y="20603"/>
                      </a:cubicBezTo>
                      <a:close/>
                      <a:moveTo>
                        <a:pt x="17936" y="120787"/>
                      </a:moveTo>
                      <a:lnTo>
                        <a:pt x="3210" y="120787"/>
                      </a:lnTo>
                      <a:lnTo>
                        <a:pt x="3210" y="38091"/>
                      </a:lnTo>
                      <a:lnTo>
                        <a:pt x="17936" y="38091"/>
                      </a:lnTo>
                      <a:lnTo>
                        <a:pt x="17936" y="120787"/>
                      </a:lnTo>
                      <a:close/>
                    </a:path>
                  </a:pathLst>
                </a:custGeom>
                <a:solidFill>
                  <a:srgbClr val="8661C5"/>
                </a:solidFill>
                <a:ln w="9525" cap="rnd">
                  <a:noFill/>
                  <a:prstDash val="solid"/>
                  <a:round/>
                </a:ln>
              </p:spPr>
              <p:txBody>
                <a:bodyPr rtlCol="0" anchor="ctr"/>
                <a:lstStyle/>
                <a:p>
                  <a:endParaRPr lang="en-US"/>
                </a:p>
              </p:txBody>
            </p:sp>
            <p:sp>
              <p:nvSpPr>
                <p:cNvPr id="751" name="Freeform: Shape 750">
                  <a:extLst>
                    <a:ext uri="{FF2B5EF4-FFF2-40B4-BE49-F238E27FC236}">
                      <a16:creationId xmlns:a16="http://schemas.microsoft.com/office/drawing/2014/main" id="{B9B66A79-7B5F-8E84-179C-9400958043A1}"/>
                    </a:ext>
                  </a:extLst>
                </p:cNvPr>
                <p:cNvSpPr/>
                <p:nvPr/>
              </p:nvSpPr>
              <p:spPr>
                <a:xfrm>
                  <a:off x="3092681" y="4781959"/>
                  <a:ext cx="71551" cy="84391"/>
                </a:xfrm>
                <a:custGeom>
                  <a:avLst/>
                  <a:gdLst>
                    <a:gd name="connsiteX0" fmla="*/ 0 w 71551"/>
                    <a:gd name="connsiteY0" fmla="*/ 84392 h 84391"/>
                    <a:gd name="connsiteX1" fmla="*/ 0 w 71551"/>
                    <a:gd name="connsiteY1" fmla="*/ 1696 h 84391"/>
                    <a:gd name="connsiteX2" fmla="*/ 12763 w 71551"/>
                    <a:gd name="connsiteY2" fmla="*/ 1696 h 84391"/>
                    <a:gd name="connsiteX3" fmla="*/ 13297 w 71551"/>
                    <a:gd name="connsiteY3" fmla="*/ 15973 h 84391"/>
                    <a:gd name="connsiteX4" fmla="*/ 13563 w 71551"/>
                    <a:gd name="connsiteY4" fmla="*/ 15973 h 84391"/>
                    <a:gd name="connsiteX5" fmla="*/ 24632 w 71551"/>
                    <a:gd name="connsiteY5" fmla="*/ 4239 h 84391"/>
                    <a:gd name="connsiteX6" fmla="*/ 40062 w 71551"/>
                    <a:gd name="connsiteY6" fmla="*/ 0 h 84391"/>
                    <a:gd name="connsiteX7" fmla="*/ 56388 w 71551"/>
                    <a:gd name="connsiteY7" fmla="*/ 3791 h 84391"/>
                    <a:gd name="connsiteX8" fmla="*/ 67542 w 71551"/>
                    <a:gd name="connsiteY8" fmla="*/ 14945 h 84391"/>
                    <a:gd name="connsiteX9" fmla="*/ 71552 w 71551"/>
                    <a:gd name="connsiteY9" fmla="*/ 32566 h 84391"/>
                    <a:gd name="connsiteX10" fmla="*/ 71552 w 71551"/>
                    <a:gd name="connsiteY10" fmla="*/ 84392 h 84391"/>
                    <a:gd name="connsiteX11" fmla="*/ 56740 w 71551"/>
                    <a:gd name="connsiteY11" fmla="*/ 84392 h 84391"/>
                    <a:gd name="connsiteX12" fmla="*/ 56740 w 71551"/>
                    <a:gd name="connsiteY12" fmla="*/ 35957 h 84391"/>
                    <a:gd name="connsiteX13" fmla="*/ 51568 w 71551"/>
                    <a:gd name="connsiteY13" fmla="*/ 18688 h 84391"/>
                    <a:gd name="connsiteX14" fmla="*/ 37119 w 71551"/>
                    <a:gd name="connsiteY14" fmla="*/ 12849 h 84391"/>
                    <a:gd name="connsiteX15" fmla="*/ 26365 w 71551"/>
                    <a:gd name="connsiteY15" fmla="*/ 15878 h 84391"/>
                    <a:gd name="connsiteX16" fmla="*/ 17983 w 71551"/>
                    <a:gd name="connsiteY16" fmla="*/ 25117 h 84391"/>
                    <a:gd name="connsiteX17" fmla="*/ 14726 w 71551"/>
                    <a:gd name="connsiteY17" fmla="*/ 40234 h 84391"/>
                    <a:gd name="connsiteX18" fmla="*/ 14726 w 71551"/>
                    <a:gd name="connsiteY18" fmla="*/ 84392 h 84391"/>
                    <a:gd name="connsiteX19" fmla="*/ 0 w 71551"/>
                    <a:gd name="connsiteY19" fmla="*/ 84392 h 8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551" h="84391">
                      <a:moveTo>
                        <a:pt x="0" y="84392"/>
                      </a:moveTo>
                      <a:lnTo>
                        <a:pt x="0" y="1696"/>
                      </a:lnTo>
                      <a:lnTo>
                        <a:pt x="12763" y="1696"/>
                      </a:lnTo>
                      <a:lnTo>
                        <a:pt x="13297" y="15973"/>
                      </a:lnTo>
                      <a:lnTo>
                        <a:pt x="13563" y="15973"/>
                      </a:lnTo>
                      <a:cubicBezTo>
                        <a:pt x="16421" y="10973"/>
                        <a:pt x="20107" y="7058"/>
                        <a:pt x="24632" y="4239"/>
                      </a:cubicBezTo>
                      <a:cubicBezTo>
                        <a:pt x="29146" y="1410"/>
                        <a:pt x="34290" y="0"/>
                        <a:pt x="40062" y="0"/>
                      </a:cubicBezTo>
                      <a:cubicBezTo>
                        <a:pt x="46187" y="0"/>
                        <a:pt x="51625" y="1267"/>
                        <a:pt x="56388" y="3791"/>
                      </a:cubicBezTo>
                      <a:cubicBezTo>
                        <a:pt x="61141" y="6315"/>
                        <a:pt x="64865" y="10039"/>
                        <a:pt x="67542" y="14945"/>
                      </a:cubicBezTo>
                      <a:cubicBezTo>
                        <a:pt x="70218" y="19850"/>
                        <a:pt x="71552" y="25727"/>
                        <a:pt x="71552" y="32566"/>
                      </a:cubicBezTo>
                      <a:lnTo>
                        <a:pt x="71552" y="84392"/>
                      </a:lnTo>
                      <a:lnTo>
                        <a:pt x="56740" y="84392"/>
                      </a:lnTo>
                      <a:lnTo>
                        <a:pt x="56740" y="35957"/>
                      </a:lnTo>
                      <a:cubicBezTo>
                        <a:pt x="56740" y="28337"/>
                        <a:pt x="55016" y="22584"/>
                        <a:pt x="51568" y="18688"/>
                      </a:cubicBezTo>
                      <a:cubicBezTo>
                        <a:pt x="48120" y="14792"/>
                        <a:pt x="43301" y="12849"/>
                        <a:pt x="37119" y="12849"/>
                      </a:cubicBezTo>
                      <a:cubicBezTo>
                        <a:pt x="33366" y="12849"/>
                        <a:pt x="29785" y="13859"/>
                        <a:pt x="26365" y="15878"/>
                      </a:cubicBezTo>
                      <a:cubicBezTo>
                        <a:pt x="22946" y="17897"/>
                        <a:pt x="20155" y="20984"/>
                        <a:pt x="17983" y="25117"/>
                      </a:cubicBezTo>
                      <a:cubicBezTo>
                        <a:pt x="15812" y="29251"/>
                        <a:pt x="14726" y="34290"/>
                        <a:pt x="14726" y="40234"/>
                      </a:cubicBezTo>
                      <a:lnTo>
                        <a:pt x="14726" y="84392"/>
                      </a:lnTo>
                      <a:lnTo>
                        <a:pt x="0" y="84392"/>
                      </a:lnTo>
                      <a:close/>
                    </a:path>
                  </a:pathLst>
                </a:custGeom>
                <a:solidFill>
                  <a:srgbClr val="8661C5"/>
                </a:solidFill>
                <a:ln w="9525" cap="rnd">
                  <a:noFill/>
                  <a:prstDash val="solid"/>
                  <a:round/>
                </a:ln>
              </p:spPr>
              <p:txBody>
                <a:bodyPr rtlCol="0" anchor="ctr"/>
                <a:lstStyle/>
                <a:p>
                  <a:endParaRPr lang="en-US"/>
                </a:p>
              </p:txBody>
            </p:sp>
            <p:sp>
              <p:nvSpPr>
                <p:cNvPr id="752" name="Freeform: Shape 751">
                  <a:extLst>
                    <a:ext uri="{FF2B5EF4-FFF2-40B4-BE49-F238E27FC236}">
                      <a16:creationId xmlns:a16="http://schemas.microsoft.com/office/drawing/2014/main" id="{616C7E3D-207C-81FC-868A-47A0EA78EAE7}"/>
                    </a:ext>
                  </a:extLst>
                </p:cNvPr>
                <p:cNvSpPr/>
                <p:nvPr/>
              </p:nvSpPr>
              <p:spPr>
                <a:xfrm>
                  <a:off x="3182969" y="4781959"/>
                  <a:ext cx="81276" cy="118024"/>
                </a:xfrm>
                <a:custGeom>
                  <a:avLst/>
                  <a:gdLst>
                    <a:gd name="connsiteX0" fmla="*/ 41395 w 81276"/>
                    <a:gd name="connsiteY0" fmla="*/ 118024 h 118024"/>
                    <a:gd name="connsiteX1" fmla="*/ 22441 w 81276"/>
                    <a:gd name="connsiteY1" fmla="*/ 114500 h 118024"/>
                    <a:gd name="connsiteX2" fmla="*/ 6782 w 81276"/>
                    <a:gd name="connsiteY2" fmla="*/ 104375 h 118024"/>
                    <a:gd name="connsiteX3" fmla="*/ 15526 w 81276"/>
                    <a:gd name="connsiteY3" fmla="*/ 93850 h 118024"/>
                    <a:gd name="connsiteX4" fmla="*/ 27527 w 81276"/>
                    <a:gd name="connsiteY4" fmla="*/ 102413 h 118024"/>
                    <a:gd name="connsiteX5" fmla="*/ 40862 w 81276"/>
                    <a:gd name="connsiteY5" fmla="*/ 105004 h 118024"/>
                    <a:gd name="connsiteX6" fmla="*/ 60217 w 81276"/>
                    <a:gd name="connsiteY6" fmla="*/ 98269 h 118024"/>
                    <a:gd name="connsiteX7" fmla="*/ 66999 w 81276"/>
                    <a:gd name="connsiteY7" fmla="*/ 78953 h 118024"/>
                    <a:gd name="connsiteX8" fmla="*/ 66999 w 81276"/>
                    <a:gd name="connsiteY8" fmla="*/ 68428 h 118024"/>
                    <a:gd name="connsiteX9" fmla="*/ 66732 w 81276"/>
                    <a:gd name="connsiteY9" fmla="*/ 68428 h 118024"/>
                    <a:gd name="connsiteX10" fmla="*/ 55712 w 81276"/>
                    <a:gd name="connsiteY10" fmla="*/ 78686 h 118024"/>
                    <a:gd name="connsiteX11" fmla="*/ 39348 w 81276"/>
                    <a:gd name="connsiteY11" fmla="*/ 82610 h 118024"/>
                    <a:gd name="connsiteX12" fmla="*/ 19088 w 81276"/>
                    <a:gd name="connsiteY12" fmla="*/ 77753 h 118024"/>
                    <a:gd name="connsiteX13" fmla="*/ 5086 w 81276"/>
                    <a:gd name="connsiteY13" fmla="*/ 63694 h 118024"/>
                    <a:gd name="connsiteX14" fmla="*/ 0 w 81276"/>
                    <a:gd name="connsiteY14" fmla="*/ 41843 h 118024"/>
                    <a:gd name="connsiteX15" fmla="*/ 5267 w 81276"/>
                    <a:gd name="connsiteY15" fmla="*/ 19669 h 118024"/>
                    <a:gd name="connsiteX16" fmla="*/ 19221 w 81276"/>
                    <a:gd name="connsiteY16" fmla="*/ 5086 h 118024"/>
                    <a:gd name="connsiteX17" fmla="*/ 38090 w 81276"/>
                    <a:gd name="connsiteY17" fmla="*/ 0 h 118024"/>
                    <a:gd name="connsiteX18" fmla="*/ 55359 w 81276"/>
                    <a:gd name="connsiteY18" fmla="*/ 4324 h 118024"/>
                    <a:gd name="connsiteX19" fmla="*/ 67894 w 81276"/>
                    <a:gd name="connsiteY19" fmla="*/ 15792 h 118024"/>
                    <a:gd name="connsiteX20" fmla="*/ 68066 w 81276"/>
                    <a:gd name="connsiteY20" fmla="*/ 15792 h 118024"/>
                    <a:gd name="connsiteX21" fmla="*/ 68780 w 81276"/>
                    <a:gd name="connsiteY21" fmla="*/ 1696 h 118024"/>
                    <a:gd name="connsiteX22" fmla="*/ 81277 w 81276"/>
                    <a:gd name="connsiteY22" fmla="*/ 1696 h 118024"/>
                    <a:gd name="connsiteX23" fmla="*/ 81277 w 81276"/>
                    <a:gd name="connsiteY23" fmla="*/ 76457 h 118024"/>
                    <a:gd name="connsiteX24" fmla="*/ 76543 w 81276"/>
                    <a:gd name="connsiteY24" fmla="*/ 98669 h 118024"/>
                    <a:gd name="connsiteX25" fmla="*/ 62855 w 81276"/>
                    <a:gd name="connsiteY25" fmla="*/ 113033 h 118024"/>
                    <a:gd name="connsiteX26" fmla="*/ 41395 w 81276"/>
                    <a:gd name="connsiteY26" fmla="*/ 118024 h 118024"/>
                    <a:gd name="connsiteX27" fmla="*/ 40329 w 81276"/>
                    <a:gd name="connsiteY27" fmla="*/ 70028 h 118024"/>
                    <a:gd name="connsiteX28" fmla="*/ 53664 w 81276"/>
                    <a:gd name="connsiteY28" fmla="*/ 66780 h 118024"/>
                    <a:gd name="connsiteX29" fmla="*/ 62855 w 81276"/>
                    <a:gd name="connsiteY29" fmla="*/ 57140 h 118024"/>
                    <a:gd name="connsiteX30" fmla="*/ 66199 w 81276"/>
                    <a:gd name="connsiteY30" fmla="*/ 41843 h 118024"/>
                    <a:gd name="connsiteX31" fmla="*/ 62627 w 81276"/>
                    <a:gd name="connsiteY31" fmla="*/ 26270 h 118024"/>
                    <a:gd name="connsiteX32" fmla="*/ 52997 w 81276"/>
                    <a:gd name="connsiteY32" fmla="*/ 16278 h 118024"/>
                    <a:gd name="connsiteX33" fmla="*/ 39519 w 81276"/>
                    <a:gd name="connsiteY33" fmla="*/ 12849 h 118024"/>
                    <a:gd name="connsiteX34" fmla="*/ 26498 w 81276"/>
                    <a:gd name="connsiteY34" fmla="*/ 16411 h 118024"/>
                    <a:gd name="connsiteX35" fmla="*/ 18021 w 81276"/>
                    <a:gd name="connsiteY35" fmla="*/ 26537 h 118024"/>
                    <a:gd name="connsiteX36" fmla="*/ 15078 w 81276"/>
                    <a:gd name="connsiteY36" fmla="*/ 41843 h 118024"/>
                    <a:gd name="connsiteX37" fmla="*/ 21812 w 81276"/>
                    <a:gd name="connsiteY37" fmla="*/ 62713 h 118024"/>
                    <a:gd name="connsiteX38" fmla="*/ 40329 w 81276"/>
                    <a:gd name="connsiteY38" fmla="*/ 70028 h 11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1276" h="118024">
                      <a:moveTo>
                        <a:pt x="41395" y="118024"/>
                      </a:moveTo>
                      <a:cubicBezTo>
                        <a:pt x="34671" y="118024"/>
                        <a:pt x="28356" y="116852"/>
                        <a:pt x="22441" y="114500"/>
                      </a:cubicBezTo>
                      <a:cubicBezTo>
                        <a:pt x="16516" y="112157"/>
                        <a:pt x="11296" y="108776"/>
                        <a:pt x="6782" y="104375"/>
                      </a:cubicBezTo>
                      <a:lnTo>
                        <a:pt x="15526" y="93850"/>
                      </a:lnTo>
                      <a:cubicBezTo>
                        <a:pt x="19564" y="97841"/>
                        <a:pt x="23565" y="100689"/>
                        <a:pt x="27527" y="102413"/>
                      </a:cubicBezTo>
                      <a:cubicBezTo>
                        <a:pt x="31480" y="104137"/>
                        <a:pt x="35919" y="105004"/>
                        <a:pt x="40862" y="105004"/>
                      </a:cubicBezTo>
                      <a:cubicBezTo>
                        <a:pt x="49244" y="105004"/>
                        <a:pt x="55702" y="102756"/>
                        <a:pt x="60217" y="98269"/>
                      </a:cubicBezTo>
                      <a:cubicBezTo>
                        <a:pt x="64741" y="93774"/>
                        <a:pt x="66999" y="87335"/>
                        <a:pt x="66999" y="78953"/>
                      </a:cubicBezTo>
                      <a:lnTo>
                        <a:pt x="66999" y="68428"/>
                      </a:lnTo>
                      <a:lnTo>
                        <a:pt x="66732" y="68428"/>
                      </a:lnTo>
                      <a:cubicBezTo>
                        <a:pt x="64475" y="72647"/>
                        <a:pt x="60798" y="76067"/>
                        <a:pt x="55712" y="78686"/>
                      </a:cubicBezTo>
                      <a:cubicBezTo>
                        <a:pt x="50625" y="81306"/>
                        <a:pt x="45167" y="82610"/>
                        <a:pt x="39348" y="82610"/>
                      </a:cubicBezTo>
                      <a:cubicBezTo>
                        <a:pt x="31794" y="82610"/>
                        <a:pt x="25041" y="80991"/>
                        <a:pt x="19088" y="77753"/>
                      </a:cubicBezTo>
                      <a:cubicBezTo>
                        <a:pt x="13144" y="74504"/>
                        <a:pt x="8477" y="69828"/>
                        <a:pt x="5086" y="63694"/>
                      </a:cubicBezTo>
                      <a:cubicBezTo>
                        <a:pt x="1695" y="57569"/>
                        <a:pt x="0" y="50282"/>
                        <a:pt x="0" y="41843"/>
                      </a:cubicBezTo>
                      <a:cubicBezTo>
                        <a:pt x="0" y="33395"/>
                        <a:pt x="1753" y="26003"/>
                        <a:pt x="5267" y="19669"/>
                      </a:cubicBezTo>
                      <a:cubicBezTo>
                        <a:pt x="8772" y="13335"/>
                        <a:pt x="13430" y="8477"/>
                        <a:pt x="19221" y="5086"/>
                      </a:cubicBezTo>
                      <a:cubicBezTo>
                        <a:pt x="25022" y="1696"/>
                        <a:pt x="31318" y="0"/>
                        <a:pt x="38090" y="0"/>
                      </a:cubicBezTo>
                      <a:cubicBezTo>
                        <a:pt x="44463" y="0"/>
                        <a:pt x="50216" y="1438"/>
                        <a:pt x="55359" y="4324"/>
                      </a:cubicBezTo>
                      <a:cubicBezTo>
                        <a:pt x="60503" y="7210"/>
                        <a:pt x="64684" y="11030"/>
                        <a:pt x="67894" y="15792"/>
                      </a:cubicBezTo>
                      <a:lnTo>
                        <a:pt x="68066" y="15792"/>
                      </a:lnTo>
                      <a:lnTo>
                        <a:pt x="68780" y="1696"/>
                      </a:lnTo>
                      <a:lnTo>
                        <a:pt x="81277" y="1696"/>
                      </a:lnTo>
                      <a:lnTo>
                        <a:pt x="81277" y="76457"/>
                      </a:lnTo>
                      <a:cubicBezTo>
                        <a:pt x="81277" y="85020"/>
                        <a:pt x="79695" y="92421"/>
                        <a:pt x="76543" y="98669"/>
                      </a:cubicBezTo>
                      <a:cubicBezTo>
                        <a:pt x="73390" y="104918"/>
                        <a:pt x="68827" y="109699"/>
                        <a:pt x="62855" y="113033"/>
                      </a:cubicBezTo>
                      <a:cubicBezTo>
                        <a:pt x="56874" y="116367"/>
                        <a:pt x="49721" y="118024"/>
                        <a:pt x="41395" y="118024"/>
                      </a:cubicBezTo>
                      <a:close/>
                      <a:moveTo>
                        <a:pt x="40329" y="70028"/>
                      </a:moveTo>
                      <a:cubicBezTo>
                        <a:pt x="45320" y="70028"/>
                        <a:pt x="49768" y="68942"/>
                        <a:pt x="53664" y="66780"/>
                      </a:cubicBezTo>
                      <a:cubicBezTo>
                        <a:pt x="57560" y="64608"/>
                        <a:pt x="60617" y="61389"/>
                        <a:pt x="62855" y="57140"/>
                      </a:cubicBezTo>
                      <a:cubicBezTo>
                        <a:pt x="65084" y="52892"/>
                        <a:pt x="66199" y="47787"/>
                        <a:pt x="66199" y="41843"/>
                      </a:cubicBezTo>
                      <a:cubicBezTo>
                        <a:pt x="66199" y="35833"/>
                        <a:pt x="65008" y="30642"/>
                        <a:pt x="62627" y="26270"/>
                      </a:cubicBezTo>
                      <a:cubicBezTo>
                        <a:pt x="60245" y="21898"/>
                        <a:pt x="57035" y="18574"/>
                        <a:pt x="52997" y="16278"/>
                      </a:cubicBezTo>
                      <a:cubicBezTo>
                        <a:pt x="48949" y="13992"/>
                        <a:pt x="44463" y="12849"/>
                        <a:pt x="39519" y="12849"/>
                      </a:cubicBezTo>
                      <a:cubicBezTo>
                        <a:pt x="34528" y="12849"/>
                        <a:pt x="30184" y="14040"/>
                        <a:pt x="26498" y="16411"/>
                      </a:cubicBezTo>
                      <a:cubicBezTo>
                        <a:pt x="22812" y="18793"/>
                        <a:pt x="19983" y="22165"/>
                        <a:pt x="18021" y="26537"/>
                      </a:cubicBezTo>
                      <a:cubicBezTo>
                        <a:pt x="16059" y="30909"/>
                        <a:pt x="15078" y="36014"/>
                        <a:pt x="15078" y="41843"/>
                      </a:cubicBezTo>
                      <a:cubicBezTo>
                        <a:pt x="15078" y="50883"/>
                        <a:pt x="17326" y="57836"/>
                        <a:pt x="21812" y="62713"/>
                      </a:cubicBezTo>
                      <a:cubicBezTo>
                        <a:pt x="26308" y="67589"/>
                        <a:pt x="32471" y="70028"/>
                        <a:pt x="40329" y="70028"/>
                      </a:cubicBezTo>
                      <a:close/>
                    </a:path>
                  </a:pathLst>
                </a:custGeom>
                <a:solidFill>
                  <a:srgbClr val="8661C5"/>
                </a:solidFill>
                <a:ln w="9525" cap="rnd">
                  <a:noFill/>
                  <a:prstDash val="solid"/>
                  <a:round/>
                </a:ln>
              </p:spPr>
              <p:txBody>
                <a:bodyPr rtlCol="0" anchor="ctr"/>
                <a:lstStyle/>
                <a:p>
                  <a:endParaRPr lang="en-US"/>
                </a:p>
              </p:txBody>
            </p:sp>
            <p:sp>
              <p:nvSpPr>
                <p:cNvPr id="753" name="Freeform: Shape 752">
                  <a:extLst>
                    <a:ext uri="{FF2B5EF4-FFF2-40B4-BE49-F238E27FC236}">
                      <a16:creationId xmlns:a16="http://schemas.microsoft.com/office/drawing/2014/main" id="{05C94DFD-040D-467F-3EDB-D1E92EE09814}"/>
                    </a:ext>
                  </a:extLst>
                </p:cNvPr>
                <p:cNvSpPr/>
                <p:nvPr/>
              </p:nvSpPr>
              <p:spPr>
                <a:xfrm>
                  <a:off x="3097349" y="5008216"/>
                  <a:ext cx="55730" cy="79867"/>
                </a:xfrm>
                <a:custGeom>
                  <a:avLst/>
                  <a:gdLst>
                    <a:gd name="connsiteX0" fmla="*/ 34833 w 55730"/>
                    <a:gd name="connsiteY0" fmla="*/ 70590 h 79867"/>
                    <a:gd name="connsiteX1" fmla="*/ 55731 w 55730"/>
                    <a:gd name="connsiteY1" fmla="*/ 70590 h 79867"/>
                    <a:gd name="connsiteX2" fmla="*/ 55731 w 55730"/>
                    <a:gd name="connsiteY2" fmla="*/ 79867 h 79867"/>
                    <a:gd name="connsiteX3" fmla="*/ 2591 w 55730"/>
                    <a:gd name="connsiteY3" fmla="*/ 79867 h 79867"/>
                    <a:gd name="connsiteX4" fmla="*/ 2591 w 55730"/>
                    <a:gd name="connsiteY4" fmla="*/ 70590 h 79867"/>
                    <a:gd name="connsiteX5" fmla="*/ 24070 w 55730"/>
                    <a:gd name="connsiteY5" fmla="*/ 70590 h 79867"/>
                    <a:gd name="connsiteX6" fmla="*/ 24070 w 55730"/>
                    <a:gd name="connsiteY6" fmla="*/ 23232 h 79867"/>
                    <a:gd name="connsiteX7" fmla="*/ 24327 w 55730"/>
                    <a:gd name="connsiteY7" fmla="*/ 10773 h 79867"/>
                    <a:gd name="connsiteX8" fmla="*/ 24194 w 55730"/>
                    <a:gd name="connsiteY8" fmla="*/ 10639 h 79867"/>
                    <a:gd name="connsiteX9" fmla="*/ 3762 w 55730"/>
                    <a:gd name="connsiteY9" fmla="*/ 19012 h 79867"/>
                    <a:gd name="connsiteX10" fmla="*/ 0 w 55730"/>
                    <a:gd name="connsiteY10" fmla="*/ 10059 h 79867"/>
                    <a:gd name="connsiteX11" fmla="*/ 25622 w 55730"/>
                    <a:gd name="connsiteY11" fmla="*/ 0 h 79867"/>
                    <a:gd name="connsiteX12" fmla="*/ 34833 w 55730"/>
                    <a:gd name="connsiteY12" fmla="*/ 0 h 79867"/>
                    <a:gd name="connsiteX13" fmla="*/ 34833 w 55730"/>
                    <a:gd name="connsiteY13" fmla="*/ 70590 h 7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730" h="79867">
                      <a:moveTo>
                        <a:pt x="34833" y="70590"/>
                      </a:moveTo>
                      <a:lnTo>
                        <a:pt x="55731" y="70590"/>
                      </a:lnTo>
                      <a:lnTo>
                        <a:pt x="55731" y="79867"/>
                      </a:lnTo>
                      <a:lnTo>
                        <a:pt x="2591" y="79867"/>
                      </a:lnTo>
                      <a:lnTo>
                        <a:pt x="2591" y="70590"/>
                      </a:lnTo>
                      <a:lnTo>
                        <a:pt x="24070" y="70590"/>
                      </a:lnTo>
                      <a:lnTo>
                        <a:pt x="24070" y="23232"/>
                      </a:lnTo>
                      <a:cubicBezTo>
                        <a:pt x="24070" y="20203"/>
                        <a:pt x="24156" y="16050"/>
                        <a:pt x="24327" y="10773"/>
                      </a:cubicBezTo>
                      <a:lnTo>
                        <a:pt x="24194" y="10639"/>
                      </a:lnTo>
                      <a:lnTo>
                        <a:pt x="3762" y="19012"/>
                      </a:lnTo>
                      <a:lnTo>
                        <a:pt x="0" y="10059"/>
                      </a:lnTo>
                      <a:lnTo>
                        <a:pt x="25622" y="0"/>
                      </a:lnTo>
                      <a:lnTo>
                        <a:pt x="34833" y="0"/>
                      </a:lnTo>
                      <a:lnTo>
                        <a:pt x="34833" y="70590"/>
                      </a:lnTo>
                      <a:close/>
                    </a:path>
                  </a:pathLst>
                </a:custGeom>
                <a:solidFill>
                  <a:srgbClr val="AB94D5"/>
                </a:solidFill>
                <a:ln w="9525" cap="rnd">
                  <a:noFill/>
                  <a:prstDash val="solid"/>
                  <a:round/>
                </a:ln>
              </p:spPr>
              <p:txBody>
                <a:bodyPr rtlCol="0" anchor="ctr"/>
                <a:lstStyle/>
                <a:p>
                  <a:endParaRPr lang="en-US"/>
                </a:p>
              </p:txBody>
            </p:sp>
            <p:sp>
              <p:nvSpPr>
                <p:cNvPr id="754" name="Freeform: Shape 753">
                  <a:extLst>
                    <a:ext uri="{FF2B5EF4-FFF2-40B4-BE49-F238E27FC236}">
                      <a16:creationId xmlns:a16="http://schemas.microsoft.com/office/drawing/2014/main" id="{202AAB38-E399-96CE-B1C5-7E7765659C9A}"/>
                    </a:ext>
                  </a:extLst>
                </p:cNvPr>
                <p:cNvSpPr/>
                <p:nvPr/>
              </p:nvSpPr>
              <p:spPr>
                <a:xfrm>
                  <a:off x="3164890" y="5007501"/>
                  <a:ext cx="58454" cy="81429"/>
                </a:xfrm>
                <a:custGeom>
                  <a:avLst/>
                  <a:gdLst>
                    <a:gd name="connsiteX0" fmla="*/ 29194 w 58454"/>
                    <a:gd name="connsiteY0" fmla="*/ 81429 h 81429"/>
                    <a:gd name="connsiteX1" fmla="*/ 13849 w 58454"/>
                    <a:gd name="connsiteY1" fmla="*/ 76629 h 81429"/>
                    <a:gd name="connsiteX2" fmla="*/ 3629 w 58454"/>
                    <a:gd name="connsiteY2" fmla="*/ 62675 h 81429"/>
                    <a:gd name="connsiteX3" fmla="*/ 0 w 58454"/>
                    <a:gd name="connsiteY3" fmla="*/ 40748 h 81429"/>
                    <a:gd name="connsiteX4" fmla="*/ 3629 w 58454"/>
                    <a:gd name="connsiteY4" fmla="*/ 18783 h 81429"/>
                    <a:gd name="connsiteX5" fmla="*/ 13849 w 58454"/>
                    <a:gd name="connsiteY5" fmla="*/ 4801 h 81429"/>
                    <a:gd name="connsiteX6" fmla="*/ 29194 w 58454"/>
                    <a:gd name="connsiteY6" fmla="*/ 0 h 81429"/>
                    <a:gd name="connsiteX7" fmla="*/ 44634 w 58454"/>
                    <a:gd name="connsiteY7" fmla="*/ 4801 h 81429"/>
                    <a:gd name="connsiteX8" fmla="*/ 54855 w 58454"/>
                    <a:gd name="connsiteY8" fmla="*/ 18783 h 81429"/>
                    <a:gd name="connsiteX9" fmla="*/ 58455 w 58454"/>
                    <a:gd name="connsiteY9" fmla="*/ 40748 h 81429"/>
                    <a:gd name="connsiteX10" fmla="*/ 54855 w 58454"/>
                    <a:gd name="connsiteY10" fmla="*/ 62675 h 81429"/>
                    <a:gd name="connsiteX11" fmla="*/ 44634 w 58454"/>
                    <a:gd name="connsiteY11" fmla="*/ 76629 h 81429"/>
                    <a:gd name="connsiteX12" fmla="*/ 29194 w 58454"/>
                    <a:gd name="connsiteY12" fmla="*/ 81429 h 81429"/>
                    <a:gd name="connsiteX13" fmla="*/ 29194 w 58454"/>
                    <a:gd name="connsiteY13" fmla="*/ 72343 h 81429"/>
                    <a:gd name="connsiteX14" fmla="*/ 42596 w 58454"/>
                    <a:gd name="connsiteY14" fmla="*/ 64304 h 81429"/>
                    <a:gd name="connsiteX15" fmla="*/ 47425 w 58454"/>
                    <a:gd name="connsiteY15" fmla="*/ 40748 h 81429"/>
                    <a:gd name="connsiteX16" fmla="*/ 42596 w 58454"/>
                    <a:gd name="connsiteY16" fmla="*/ 17126 h 81429"/>
                    <a:gd name="connsiteX17" fmla="*/ 29194 w 58454"/>
                    <a:gd name="connsiteY17" fmla="*/ 9087 h 81429"/>
                    <a:gd name="connsiteX18" fmla="*/ 19526 w 58454"/>
                    <a:gd name="connsiteY18" fmla="*/ 12621 h 81429"/>
                    <a:gd name="connsiteX19" fmla="*/ 13202 w 58454"/>
                    <a:gd name="connsiteY19" fmla="*/ 23260 h 81429"/>
                    <a:gd name="connsiteX20" fmla="*/ 10963 w 58454"/>
                    <a:gd name="connsiteY20" fmla="*/ 40748 h 81429"/>
                    <a:gd name="connsiteX21" fmla="*/ 13202 w 58454"/>
                    <a:gd name="connsiteY21" fmla="*/ 58169 h 81429"/>
                    <a:gd name="connsiteX22" fmla="*/ 19526 w 58454"/>
                    <a:gd name="connsiteY22" fmla="*/ 68809 h 81429"/>
                    <a:gd name="connsiteX23" fmla="*/ 29194 w 58454"/>
                    <a:gd name="connsiteY23" fmla="*/ 72343 h 8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454" h="81429">
                      <a:moveTo>
                        <a:pt x="29194" y="81429"/>
                      </a:moveTo>
                      <a:cubicBezTo>
                        <a:pt x="23355" y="81429"/>
                        <a:pt x="18240" y="79829"/>
                        <a:pt x="13849" y="76629"/>
                      </a:cubicBezTo>
                      <a:cubicBezTo>
                        <a:pt x="9458" y="73429"/>
                        <a:pt x="6048" y="68780"/>
                        <a:pt x="3629" y="62675"/>
                      </a:cubicBezTo>
                      <a:cubicBezTo>
                        <a:pt x="1210" y="56579"/>
                        <a:pt x="0" y="49273"/>
                        <a:pt x="0" y="40748"/>
                      </a:cubicBezTo>
                      <a:cubicBezTo>
                        <a:pt x="0" y="32223"/>
                        <a:pt x="1210" y="24908"/>
                        <a:pt x="3629" y="18783"/>
                      </a:cubicBezTo>
                      <a:cubicBezTo>
                        <a:pt x="6048" y="12668"/>
                        <a:pt x="9458" y="8001"/>
                        <a:pt x="13849" y="4801"/>
                      </a:cubicBezTo>
                      <a:cubicBezTo>
                        <a:pt x="18240" y="1600"/>
                        <a:pt x="23355" y="0"/>
                        <a:pt x="29194" y="0"/>
                      </a:cubicBezTo>
                      <a:cubicBezTo>
                        <a:pt x="35080" y="0"/>
                        <a:pt x="40224" y="1600"/>
                        <a:pt x="44634" y="4801"/>
                      </a:cubicBezTo>
                      <a:cubicBezTo>
                        <a:pt x="49044" y="8001"/>
                        <a:pt x="52454" y="12668"/>
                        <a:pt x="54855" y="18783"/>
                      </a:cubicBezTo>
                      <a:cubicBezTo>
                        <a:pt x="57255" y="24908"/>
                        <a:pt x="58455" y="32223"/>
                        <a:pt x="58455" y="40748"/>
                      </a:cubicBezTo>
                      <a:cubicBezTo>
                        <a:pt x="58455" y="49273"/>
                        <a:pt x="57255" y="56579"/>
                        <a:pt x="54855" y="62675"/>
                      </a:cubicBezTo>
                      <a:cubicBezTo>
                        <a:pt x="52454" y="68780"/>
                        <a:pt x="49044" y="73429"/>
                        <a:pt x="44634" y="76629"/>
                      </a:cubicBezTo>
                      <a:cubicBezTo>
                        <a:pt x="40224" y="79829"/>
                        <a:pt x="35080" y="81429"/>
                        <a:pt x="29194" y="81429"/>
                      </a:cubicBezTo>
                      <a:close/>
                      <a:moveTo>
                        <a:pt x="29194" y="72343"/>
                      </a:moveTo>
                      <a:cubicBezTo>
                        <a:pt x="34900" y="72343"/>
                        <a:pt x="39367" y="69666"/>
                        <a:pt x="42596" y="64304"/>
                      </a:cubicBezTo>
                      <a:cubicBezTo>
                        <a:pt x="45815" y="58941"/>
                        <a:pt x="47425" y="51083"/>
                        <a:pt x="47425" y="40748"/>
                      </a:cubicBezTo>
                      <a:cubicBezTo>
                        <a:pt x="47425" y="30366"/>
                        <a:pt x="45815" y="22498"/>
                        <a:pt x="42596" y="17126"/>
                      </a:cubicBezTo>
                      <a:cubicBezTo>
                        <a:pt x="39367" y="11763"/>
                        <a:pt x="34900" y="9087"/>
                        <a:pt x="29194" y="9087"/>
                      </a:cubicBezTo>
                      <a:cubicBezTo>
                        <a:pt x="25470" y="9087"/>
                        <a:pt x="22250" y="10268"/>
                        <a:pt x="19526" y="12621"/>
                      </a:cubicBezTo>
                      <a:cubicBezTo>
                        <a:pt x="16802" y="14983"/>
                        <a:pt x="14687" y="18526"/>
                        <a:pt x="13202" y="23260"/>
                      </a:cubicBezTo>
                      <a:cubicBezTo>
                        <a:pt x="11706" y="27994"/>
                        <a:pt x="10963" y="33824"/>
                        <a:pt x="10963" y="40748"/>
                      </a:cubicBezTo>
                      <a:cubicBezTo>
                        <a:pt x="10963" y="47625"/>
                        <a:pt x="11706" y="53435"/>
                        <a:pt x="13202" y="58169"/>
                      </a:cubicBezTo>
                      <a:cubicBezTo>
                        <a:pt x="14687" y="62903"/>
                        <a:pt x="16802" y="66456"/>
                        <a:pt x="19526" y="68809"/>
                      </a:cubicBezTo>
                      <a:cubicBezTo>
                        <a:pt x="22250" y="71171"/>
                        <a:pt x="25470" y="72343"/>
                        <a:pt x="29194" y="72343"/>
                      </a:cubicBezTo>
                      <a:close/>
                    </a:path>
                  </a:pathLst>
                </a:custGeom>
                <a:solidFill>
                  <a:srgbClr val="AB94D5"/>
                </a:solidFill>
                <a:ln w="9525" cap="rnd">
                  <a:noFill/>
                  <a:prstDash val="solid"/>
                  <a:round/>
                </a:ln>
              </p:spPr>
              <p:txBody>
                <a:bodyPr rtlCol="0" anchor="ctr"/>
                <a:lstStyle/>
                <a:p>
                  <a:endParaRPr lang="en-US"/>
                </a:p>
              </p:txBody>
            </p:sp>
            <p:sp>
              <p:nvSpPr>
                <p:cNvPr id="755" name="Freeform: Shape 754">
                  <a:extLst>
                    <a:ext uri="{FF2B5EF4-FFF2-40B4-BE49-F238E27FC236}">
                      <a16:creationId xmlns:a16="http://schemas.microsoft.com/office/drawing/2014/main" id="{987220B4-8968-E68E-1901-F7429CB50113}"/>
                    </a:ext>
                  </a:extLst>
                </p:cNvPr>
                <p:cNvSpPr/>
                <p:nvPr/>
              </p:nvSpPr>
              <p:spPr>
                <a:xfrm>
                  <a:off x="3227174" y="4995567"/>
                  <a:ext cx="48920" cy="105432"/>
                </a:xfrm>
                <a:custGeom>
                  <a:avLst/>
                  <a:gdLst>
                    <a:gd name="connsiteX0" fmla="*/ 38795 w 48920"/>
                    <a:gd name="connsiteY0" fmla="*/ 0 h 105432"/>
                    <a:gd name="connsiteX1" fmla="*/ 48920 w 48920"/>
                    <a:gd name="connsiteY1" fmla="*/ 0 h 105432"/>
                    <a:gd name="connsiteX2" fmla="*/ 10125 w 48920"/>
                    <a:gd name="connsiteY2" fmla="*/ 105433 h 105432"/>
                    <a:gd name="connsiteX3" fmla="*/ 0 w 48920"/>
                    <a:gd name="connsiteY3" fmla="*/ 105433 h 105432"/>
                    <a:gd name="connsiteX4" fmla="*/ 38795 w 48920"/>
                    <a:gd name="connsiteY4" fmla="*/ 0 h 105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20" h="105432">
                      <a:moveTo>
                        <a:pt x="38795" y="0"/>
                      </a:moveTo>
                      <a:lnTo>
                        <a:pt x="48920" y="0"/>
                      </a:lnTo>
                      <a:lnTo>
                        <a:pt x="10125" y="105433"/>
                      </a:lnTo>
                      <a:lnTo>
                        <a:pt x="0" y="105433"/>
                      </a:lnTo>
                      <a:lnTo>
                        <a:pt x="38795" y="0"/>
                      </a:lnTo>
                      <a:close/>
                    </a:path>
                  </a:pathLst>
                </a:custGeom>
                <a:solidFill>
                  <a:srgbClr val="AB94D5"/>
                </a:solidFill>
                <a:ln w="9525" cap="rnd">
                  <a:noFill/>
                  <a:prstDash val="solid"/>
                  <a:round/>
                </a:ln>
              </p:spPr>
              <p:txBody>
                <a:bodyPr rtlCol="0" anchor="ctr"/>
                <a:lstStyle/>
                <a:p>
                  <a:endParaRPr lang="en-US"/>
                </a:p>
              </p:txBody>
            </p:sp>
            <p:sp>
              <p:nvSpPr>
                <p:cNvPr id="756" name="Freeform: Shape 755">
                  <a:extLst>
                    <a:ext uri="{FF2B5EF4-FFF2-40B4-BE49-F238E27FC236}">
                      <a16:creationId xmlns:a16="http://schemas.microsoft.com/office/drawing/2014/main" id="{5FBA4821-E285-8F1E-8B04-5DDE1C6AC8B0}"/>
                    </a:ext>
                  </a:extLst>
                </p:cNvPr>
                <p:cNvSpPr/>
                <p:nvPr/>
              </p:nvSpPr>
              <p:spPr>
                <a:xfrm>
                  <a:off x="3283429" y="5007501"/>
                  <a:ext cx="55921" cy="80581"/>
                </a:xfrm>
                <a:custGeom>
                  <a:avLst/>
                  <a:gdLst>
                    <a:gd name="connsiteX0" fmla="*/ 581 w 55921"/>
                    <a:gd name="connsiteY0" fmla="*/ 80582 h 80581"/>
                    <a:gd name="connsiteX1" fmla="*/ 581 w 55921"/>
                    <a:gd name="connsiteY1" fmla="*/ 71181 h 80581"/>
                    <a:gd name="connsiteX2" fmla="*/ 29842 w 55921"/>
                    <a:gd name="connsiteY2" fmla="*/ 43996 h 80581"/>
                    <a:gd name="connsiteX3" fmla="*/ 39576 w 55921"/>
                    <a:gd name="connsiteY3" fmla="*/ 33185 h 80581"/>
                    <a:gd name="connsiteX4" fmla="*/ 42434 w 55921"/>
                    <a:gd name="connsiteY4" fmla="*/ 23556 h 80581"/>
                    <a:gd name="connsiteX5" fmla="*/ 38633 w 55921"/>
                    <a:gd name="connsiteY5" fmla="*/ 13402 h 80581"/>
                    <a:gd name="connsiteX6" fmla="*/ 27765 w 55921"/>
                    <a:gd name="connsiteY6" fmla="*/ 9668 h 80581"/>
                    <a:gd name="connsiteX7" fmla="*/ 17478 w 55921"/>
                    <a:gd name="connsiteY7" fmla="*/ 12459 h 80581"/>
                    <a:gd name="connsiteX8" fmla="*/ 8687 w 55921"/>
                    <a:gd name="connsiteY8" fmla="*/ 21736 h 80581"/>
                    <a:gd name="connsiteX9" fmla="*/ 0 w 55921"/>
                    <a:gd name="connsiteY9" fmla="*/ 15830 h 80581"/>
                    <a:gd name="connsiteX10" fmla="*/ 28413 w 55921"/>
                    <a:gd name="connsiteY10" fmla="*/ 0 h 80581"/>
                    <a:gd name="connsiteX11" fmla="*/ 41681 w 55921"/>
                    <a:gd name="connsiteY11" fmla="*/ 2953 h 80581"/>
                    <a:gd name="connsiteX12" fmla="*/ 50378 w 55921"/>
                    <a:gd name="connsiteY12" fmla="*/ 11068 h 80581"/>
                    <a:gd name="connsiteX13" fmla="*/ 53397 w 55921"/>
                    <a:gd name="connsiteY13" fmla="*/ 22708 h 80581"/>
                    <a:gd name="connsiteX14" fmla="*/ 51873 w 55921"/>
                    <a:gd name="connsiteY14" fmla="*/ 31633 h 80581"/>
                    <a:gd name="connsiteX15" fmla="*/ 46682 w 55921"/>
                    <a:gd name="connsiteY15" fmla="*/ 40520 h 80581"/>
                    <a:gd name="connsiteX16" fmla="*/ 36395 w 55921"/>
                    <a:gd name="connsiteY16" fmla="*/ 51321 h 80581"/>
                    <a:gd name="connsiteX17" fmla="*/ 15573 w 55921"/>
                    <a:gd name="connsiteY17" fmla="*/ 70533 h 80581"/>
                    <a:gd name="connsiteX18" fmla="*/ 15573 w 55921"/>
                    <a:gd name="connsiteY18" fmla="*/ 71181 h 80581"/>
                    <a:gd name="connsiteX19" fmla="*/ 28546 w 55921"/>
                    <a:gd name="connsiteY19" fmla="*/ 70914 h 80581"/>
                    <a:gd name="connsiteX20" fmla="*/ 55921 w 55921"/>
                    <a:gd name="connsiteY20" fmla="*/ 70914 h 80581"/>
                    <a:gd name="connsiteX21" fmla="*/ 55921 w 55921"/>
                    <a:gd name="connsiteY21" fmla="*/ 80582 h 80581"/>
                    <a:gd name="connsiteX22" fmla="*/ 581 w 55921"/>
                    <a:gd name="connsiteY22" fmla="*/ 80582 h 8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921" h="80581">
                      <a:moveTo>
                        <a:pt x="581" y="80582"/>
                      </a:moveTo>
                      <a:lnTo>
                        <a:pt x="581" y="71181"/>
                      </a:lnTo>
                      <a:lnTo>
                        <a:pt x="29842" y="43996"/>
                      </a:lnTo>
                      <a:cubicBezTo>
                        <a:pt x="34423" y="39796"/>
                        <a:pt x="37671" y="36195"/>
                        <a:pt x="39576" y="33185"/>
                      </a:cubicBezTo>
                      <a:cubicBezTo>
                        <a:pt x="41481" y="30185"/>
                        <a:pt x="42434" y="26975"/>
                        <a:pt x="42434" y="23556"/>
                      </a:cubicBezTo>
                      <a:cubicBezTo>
                        <a:pt x="42434" y="19269"/>
                        <a:pt x="41167" y="15888"/>
                        <a:pt x="38633" y="13402"/>
                      </a:cubicBezTo>
                      <a:cubicBezTo>
                        <a:pt x="36100" y="10916"/>
                        <a:pt x="32480" y="9668"/>
                        <a:pt x="27765" y="9668"/>
                      </a:cubicBezTo>
                      <a:cubicBezTo>
                        <a:pt x="23869" y="9668"/>
                        <a:pt x="20450" y="10602"/>
                        <a:pt x="17478" y="12459"/>
                      </a:cubicBezTo>
                      <a:cubicBezTo>
                        <a:pt x="14516" y="14316"/>
                        <a:pt x="11592" y="17412"/>
                        <a:pt x="8687" y="21736"/>
                      </a:cubicBezTo>
                      <a:lnTo>
                        <a:pt x="0" y="15830"/>
                      </a:lnTo>
                      <a:cubicBezTo>
                        <a:pt x="6353" y="5277"/>
                        <a:pt x="15830" y="0"/>
                        <a:pt x="28413" y="0"/>
                      </a:cubicBezTo>
                      <a:cubicBezTo>
                        <a:pt x="33480" y="0"/>
                        <a:pt x="37900" y="981"/>
                        <a:pt x="41681" y="2953"/>
                      </a:cubicBezTo>
                      <a:cubicBezTo>
                        <a:pt x="45472" y="4925"/>
                        <a:pt x="48368" y="7630"/>
                        <a:pt x="50378" y="11068"/>
                      </a:cubicBezTo>
                      <a:cubicBezTo>
                        <a:pt x="52388" y="14507"/>
                        <a:pt x="53397" y="18383"/>
                        <a:pt x="53397" y="22708"/>
                      </a:cubicBezTo>
                      <a:cubicBezTo>
                        <a:pt x="53397" y="25870"/>
                        <a:pt x="52883" y="28842"/>
                        <a:pt x="51873" y="31633"/>
                      </a:cubicBezTo>
                      <a:cubicBezTo>
                        <a:pt x="50854" y="34423"/>
                        <a:pt x="49120" y="37386"/>
                        <a:pt x="46682" y="40520"/>
                      </a:cubicBezTo>
                      <a:cubicBezTo>
                        <a:pt x="44234" y="43653"/>
                        <a:pt x="40805" y="47254"/>
                        <a:pt x="36395" y="51321"/>
                      </a:cubicBezTo>
                      <a:lnTo>
                        <a:pt x="15573" y="70533"/>
                      </a:lnTo>
                      <a:lnTo>
                        <a:pt x="15573" y="71181"/>
                      </a:lnTo>
                      <a:cubicBezTo>
                        <a:pt x="17774" y="71009"/>
                        <a:pt x="22098" y="70914"/>
                        <a:pt x="28546" y="70914"/>
                      </a:cubicBezTo>
                      <a:lnTo>
                        <a:pt x="55921" y="70914"/>
                      </a:lnTo>
                      <a:lnTo>
                        <a:pt x="55921" y="80582"/>
                      </a:lnTo>
                      <a:lnTo>
                        <a:pt x="581" y="80582"/>
                      </a:lnTo>
                      <a:close/>
                    </a:path>
                  </a:pathLst>
                </a:custGeom>
                <a:solidFill>
                  <a:srgbClr val="AB94D5"/>
                </a:solidFill>
                <a:ln w="9525" cap="rnd">
                  <a:noFill/>
                  <a:prstDash val="solid"/>
                  <a:round/>
                </a:ln>
              </p:spPr>
              <p:txBody>
                <a:bodyPr rtlCol="0" anchor="ctr"/>
                <a:lstStyle/>
                <a:p>
                  <a:endParaRPr lang="en-US"/>
                </a:p>
              </p:txBody>
            </p:sp>
            <p:sp>
              <p:nvSpPr>
                <p:cNvPr id="757" name="Freeform: Shape 756">
                  <a:extLst>
                    <a:ext uri="{FF2B5EF4-FFF2-40B4-BE49-F238E27FC236}">
                      <a16:creationId xmlns:a16="http://schemas.microsoft.com/office/drawing/2014/main" id="{4972115D-87F7-20E4-5425-90B549F8BBC0}"/>
                    </a:ext>
                  </a:extLst>
                </p:cNvPr>
                <p:cNvSpPr/>
                <p:nvPr/>
              </p:nvSpPr>
              <p:spPr>
                <a:xfrm>
                  <a:off x="3346103" y="4995567"/>
                  <a:ext cx="48920" cy="105432"/>
                </a:xfrm>
                <a:custGeom>
                  <a:avLst/>
                  <a:gdLst>
                    <a:gd name="connsiteX0" fmla="*/ 38795 w 48920"/>
                    <a:gd name="connsiteY0" fmla="*/ 0 h 105432"/>
                    <a:gd name="connsiteX1" fmla="*/ 48921 w 48920"/>
                    <a:gd name="connsiteY1" fmla="*/ 0 h 105432"/>
                    <a:gd name="connsiteX2" fmla="*/ 10125 w 48920"/>
                    <a:gd name="connsiteY2" fmla="*/ 105433 h 105432"/>
                    <a:gd name="connsiteX3" fmla="*/ 0 w 48920"/>
                    <a:gd name="connsiteY3" fmla="*/ 105433 h 105432"/>
                    <a:gd name="connsiteX4" fmla="*/ 38795 w 48920"/>
                    <a:gd name="connsiteY4" fmla="*/ 0 h 105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20" h="105432">
                      <a:moveTo>
                        <a:pt x="38795" y="0"/>
                      </a:moveTo>
                      <a:lnTo>
                        <a:pt x="48921" y="0"/>
                      </a:lnTo>
                      <a:lnTo>
                        <a:pt x="10125" y="105433"/>
                      </a:lnTo>
                      <a:lnTo>
                        <a:pt x="0" y="105433"/>
                      </a:lnTo>
                      <a:lnTo>
                        <a:pt x="38795" y="0"/>
                      </a:lnTo>
                      <a:close/>
                    </a:path>
                  </a:pathLst>
                </a:custGeom>
                <a:solidFill>
                  <a:srgbClr val="AB94D5"/>
                </a:solidFill>
                <a:ln w="9525" cap="rnd">
                  <a:noFill/>
                  <a:prstDash val="solid"/>
                  <a:round/>
                </a:ln>
              </p:spPr>
              <p:txBody>
                <a:bodyPr rtlCol="0" anchor="ctr"/>
                <a:lstStyle/>
                <a:p>
                  <a:endParaRPr lang="en-US"/>
                </a:p>
              </p:txBody>
            </p:sp>
            <p:sp>
              <p:nvSpPr>
                <p:cNvPr id="758" name="Freeform: Shape 757">
                  <a:extLst>
                    <a:ext uri="{FF2B5EF4-FFF2-40B4-BE49-F238E27FC236}">
                      <a16:creationId xmlns:a16="http://schemas.microsoft.com/office/drawing/2014/main" id="{1337A6CE-5BF5-994A-9269-8178251F8DA1}"/>
                    </a:ext>
                  </a:extLst>
                </p:cNvPr>
                <p:cNvSpPr/>
                <p:nvPr/>
              </p:nvSpPr>
              <p:spPr>
                <a:xfrm>
                  <a:off x="3402358" y="5007501"/>
                  <a:ext cx="55921" cy="80581"/>
                </a:xfrm>
                <a:custGeom>
                  <a:avLst/>
                  <a:gdLst>
                    <a:gd name="connsiteX0" fmla="*/ 581 w 55921"/>
                    <a:gd name="connsiteY0" fmla="*/ 80582 h 80581"/>
                    <a:gd name="connsiteX1" fmla="*/ 581 w 55921"/>
                    <a:gd name="connsiteY1" fmla="*/ 71181 h 80581"/>
                    <a:gd name="connsiteX2" fmla="*/ 29842 w 55921"/>
                    <a:gd name="connsiteY2" fmla="*/ 43996 h 80581"/>
                    <a:gd name="connsiteX3" fmla="*/ 39576 w 55921"/>
                    <a:gd name="connsiteY3" fmla="*/ 33185 h 80581"/>
                    <a:gd name="connsiteX4" fmla="*/ 42434 w 55921"/>
                    <a:gd name="connsiteY4" fmla="*/ 23556 h 80581"/>
                    <a:gd name="connsiteX5" fmla="*/ 38633 w 55921"/>
                    <a:gd name="connsiteY5" fmla="*/ 13402 h 80581"/>
                    <a:gd name="connsiteX6" fmla="*/ 27765 w 55921"/>
                    <a:gd name="connsiteY6" fmla="*/ 9668 h 80581"/>
                    <a:gd name="connsiteX7" fmla="*/ 17478 w 55921"/>
                    <a:gd name="connsiteY7" fmla="*/ 12459 h 80581"/>
                    <a:gd name="connsiteX8" fmla="*/ 8687 w 55921"/>
                    <a:gd name="connsiteY8" fmla="*/ 21736 h 80581"/>
                    <a:gd name="connsiteX9" fmla="*/ 0 w 55921"/>
                    <a:gd name="connsiteY9" fmla="*/ 15830 h 80581"/>
                    <a:gd name="connsiteX10" fmla="*/ 28413 w 55921"/>
                    <a:gd name="connsiteY10" fmla="*/ 0 h 80581"/>
                    <a:gd name="connsiteX11" fmla="*/ 41681 w 55921"/>
                    <a:gd name="connsiteY11" fmla="*/ 2953 h 80581"/>
                    <a:gd name="connsiteX12" fmla="*/ 50378 w 55921"/>
                    <a:gd name="connsiteY12" fmla="*/ 11068 h 80581"/>
                    <a:gd name="connsiteX13" fmla="*/ 53397 w 55921"/>
                    <a:gd name="connsiteY13" fmla="*/ 22708 h 80581"/>
                    <a:gd name="connsiteX14" fmla="*/ 51873 w 55921"/>
                    <a:gd name="connsiteY14" fmla="*/ 31633 h 80581"/>
                    <a:gd name="connsiteX15" fmla="*/ 46682 w 55921"/>
                    <a:gd name="connsiteY15" fmla="*/ 40520 h 80581"/>
                    <a:gd name="connsiteX16" fmla="*/ 36395 w 55921"/>
                    <a:gd name="connsiteY16" fmla="*/ 51321 h 80581"/>
                    <a:gd name="connsiteX17" fmla="*/ 15564 w 55921"/>
                    <a:gd name="connsiteY17" fmla="*/ 70533 h 80581"/>
                    <a:gd name="connsiteX18" fmla="*/ 15564 w 55921"/>
                    <a:gd name="connsiteY18" fmla="*/ 71181 h 80581"/>
                    <a:gd name="connsiteX19" fmla="*/ 28547 w 55921"/>
                    <a:gd name="connsiteY19" fmla="*/ 70914 h 80581"/>
                    <a:gd name="connsiteX20" fmla="*/ 55921 w 55921"/>
                    <a:gd name="connsiteY20" fmla="*/ 70914 h 80581"/>
                    <a:gd name="connsiteX21" fmla="*/ 55921 w 55921"/>
                    <a:gd name="connsiteY21" fmla="*/ 80582 h 80581"/>
                    <a:gd name="connsiteX22" fmla="*/ 581 w 55921"/>
                    <a:gd name="connsiteY22" fmla="*/ 80582 h 8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921" h="80581">
                      <a:moveTo>
                        <a:pt x="581" y="80582"/>
                      </a:moveTo>
                      <a:lnTo>
                        <a:pt x="581" y="71181"/>
                      </a:lnTo>
                      <a:lnTo>
                        <a:pt x="29842" y="43996"/>
                      </a:lnTo>
                      <a:cubicBezTo>
                        <a:pt x="34423" y="39796"/>
                        <a:pt x="37671" y="36195"/>
                        <a:pt x="39576" y="33185"/>
                      </a:cubicBezTo>
                      <a:cubicBezTo>
                        <a:pt x="41481" y="30185"/>
                        <a:pt x="42434" y="26975"/>
                        <a:pt x="42434" y="23556"/>
                      </a:cubicBezTo>
                      <a:cubicBezTo>
                        <a:pt x="42434" y="19269"/>
                        <a:pt x="41167" y="15888"/>
                        <a:pt x="38633" y="13402"/>
                      </a:cubicBezTo>
                      <a:cubicBezTo>
                        <a:pt x="36100" y="10916"/>
                        <a:pt x="32480" y="9668"/>
                        <a:pt x="27765" y="9668"/>
                      </a:cubicBezTo>
                      <a:cubicBezTo>
                        <a:pt x="23870" y="9668"/>
                        <a:pt x="20450" y="10602"/>
                        <a:pt x="17478" y="12459"/>
                      </a:cubicBezTo>
                      <a:cubicBezTo>
                        <a:pt x="14516" y="14316"/>
                        <a:pt x="11592" y="17412"/>
                        <a:pt x="8687" y="21736"/>
                      </a:cubicBezTo>
                      <a:lnTo>
                        <a:pt x="0" y="15830"/>
                      </a:lnTo>
                      <a:cubicBezTo>
                        <a:pt x="6353" y="5277"/>
                        <a:pt x="15830" y="0"/>
                        <a:pt x="28413" y="0"/>
                      </a:cubicBezTo>
                      <a:cubicBezTo>
                        <a:pt x="33480" y="0"/>
                        <a:pt x="37900" y="981"/>
                        <a:pt x="41681" y="2953"/>
                      </a:cubicBezTo>
                      <a:cubicBezTo>
                        <a:pt x="45472" y="4925"/>
                        <a:pt x="48368" y="7630"/>
                        <a:pt x="50378" y="11068"/>
                      </a:cubicBezTo>
                      <a:cubicBezTo>
                        <a:pt x="52388" y="14507"/>
                        <a:pt x="53397" y="18383"/>
                        <a:pt x="53397" y="22708"/>
                      </a:cubicBezTo>
                      <a:cubicBezTo>
                        <a:pt x="53397" y="25870"/>
                        <a:pt x="52883" y="28842"/>
                        <a:pt x="51873" y="31633"/>
                      </a:cubicBezTo>
                      <a:cubicBezTo>
                        <a:pt x="50854" y="34423"/>
                        <a:pt x="49120" y="37386"/>
                        <a:pt x="46682" y="40520"/>
                      </a:cubicBezTo>
                      <a:cubicBezTo>
                        <a:pt x="44234" y="43653"/>
                        <a:pt x="40805" y="47254"/>
                        <a:pt x="36395" y="51321"/>
                      </a:cubicBezTo>
                      <a:lnTo>
                        <a:pt x="15564" y="70533"/>
                      </a:lnTo>
                      <a:lnTo>
                        <a:pt x="15564" y="71181"/>
                      </a:lnTo>
                      <a:cubicBezTo>
                        <a:pt x="17774" y="71009"/>
                        <a:pt x="22098" y="70914"/>
                        <a:pt x="28547" y="70914"/>
                      </a:cubicBezTo>
                      <a:lnTo>
                        <a:pt x="55921" y="70914"/>
                      </a:lnTo>
                      <a:lnTo>
                        <a:pt x="55921" y="80582"/>
                      </a:lnTo>
                      <a:lnTo>
                        <a:pt x="581" y="80582"/>
                      </a:lnTo>
                      <a:close/>
                    </a:path>
                  </a:pathLst>
                </a:custGeom>
                <a:solidFill>
                  <a:srgbClr val="AB94D5"/>
                </a:solidFill>
                <a:ln w="9525" cap="rnd">
                  <a:noFill/>
                  <a:prstDash val="solid"/>
                  <a:round/>
                </a:ln>
              </p:spPr>
              <p:txBody>
                <a:bodyPr rtlCol="0" anchor="ctr"/>
                <a:lstStyle/>
                <a:p>
                  <a:endParaRPr lang="en-US"/>
                </a:p>
              </p:txBody>
            </p:sp>
            <p:sp>
              <p:nvSpPr>
                <p:cNvPr id="759" name="Freeform: Shape 758">
                  <a:extLst>
                    <a:ext uri="{FF2B5EF4-FFF2-40B4-BE49-F238E27FC236}">
                      <a16:creationId xmlns:a16="http://schemas.microsoft.com/office/drawing/2014/main" id="{69C9A462-C9FD-FC90-F12A-3F0503936F94}"/>
                    </a:ext>
                  </a:extLst>
                </p:cNvPr>
                <p:cNvSpPr/>
                <p:nvPr/>
              </p:nvSpPr>
              <p:spPr>
                <a:xfrm>
                  <a:off x="3472491" y="5008216"/>
                  <a:ext cx="55730" cy="79867"/>
                </a:xfrm>
                <a:custGeom>
                  <a:avLst/>
                  <a:gdLst>
                    <a:gd name="connsiteX0" fmla="*/ 34842 w 55730"/>
                    <a:gd name="connsiteY0" fmla="*/ 70590 h 79867"/>
                    <a:gd name="connsiteX1" fmla="*/ 55731 w 55730"/>
                    <a:gd name="connsiteY1" fmla="*/ 70590 h 79867"/>
                    <a:gd name="connsiteX2" fmla="*/ 55731 w 55730"/>
                    <a:gd name="connsiteY2" fmla="*/ 79867 h 79867"/>
                    <a:gd name="connsiteX3" fmla="*/ 2600 w 55730"/>
                    <a:gd name="connsiteY3" fmla="*/ 79867 h 79867"/>
                    <a:gd name="connsiteX4" fmla="*/ 2600 w 55730"/>
                    <a:gd name="connsiteY4" fmla="*/ 70590 h 79867"/>
                    <a:gd name="connsiteX5" fmla="*/ 24069 w 55730"/>
                    <a:gd name="connsiteY5" fmla="*/ 70590 h 79867"/>
                    <a:gd name="connsiteX6" fmla="*/ 24069 w 55730"/>
                    <a:gd name="connsiteY6" fmla="*/ 23232 h 79867"/>
                    <a:gd name="connsiteX7" fmla="*/ 24336 w 55730"/>
                    <a:gd name="connsiteY7" fmla="*/ 10773 h 79867"/>
                    <a:gd name="connsiteX8" fmla="*/ 24203 w 55730"/>
                    <a:gd name="connsiteY8" fmla="*/ 10639 h 79867"/>
                    <a:gd name="connsiteX9" fmla="*/ 3762 w 55730"/>
                    <a:gd name="connsiteY9" fmla="*/ 19012 h 79867"/>
                    <a:gd name="connsiteX10" fmla="*/ 0 w 55730"/>
                    <a:gd name="connsiteY10" fmla="*/ 10059 h 79867"/>
                    <a:gd name="connsiteX11" fmla="*/ 25632 w 55730"/>
                    <a:gd name="connsiteY11" fmla="*/ 0 h 79867"/>
                    <a:gd name="connsiteX12" fmla="*/ 34842 w 55730"/>
                    <a:gd name="connsiteY12" fmla="*/ 0 h 79867"/>
                    <a:gd name="connsiteX13" fmla="*/ 34842 w 55730"/>
                    <a:gd name="connsiteY13" fmla="*/ 70590 h 7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730" h="79867">
                      <a:moveTo>
                        <a:pt x="34842" y="70590"/>
                      </a:moveTo>
                      <a:lnTo>
                        <a:pt x="55731" y="70590"/>
                      </a:lnTo>
                      <a:lnTo>
                        <a:pt x="55731" y="79867"/>
                      </a:lnTo>
                      <a:lnTo>
                        <a:pt x="2600" y="79867"/>
                      </a:lnTo>
                      <a:lnTo>
                        <a:pt x="2600" y="70590"/>
                      </a:lnTo>
                      <a:lnTo>
                        <a:pt x="24069" y="70590"/>
                      </a:lnTo>
                      <a:lnTo>
                        <a:pt x="24069" y="23232"/>
                      </a:lnTo>
                      <a:cubicBezTo>
                        <a:pt x="24069" y="20203"/>
                        <a:pt x="24155" y="16050"/>
                        <a:pt x="24336" y="10773"/>
                      </a:cubicBezTo>
                      <a:lnTo>
                        <a:pt x="24203" y="10639"/>
                      </a:lnTo>
                      <a:lnTo>
                        <a:pt x="3762" y="19012"/>
                      </a:lnTo>
                      <a:lnTo>
                        <a:pt x="0" y="10059"/>
                      </a:lnTo>
                      <a:lnTo>
                        <a:pt x="25632" y="0"/>
                      </a:lnTo>
                      <a:lnTo>
                        <a:pt x="34842" y="0"/>
                      </a:lnTo>
                      <a:lnTo>
                        <a:pt x="34842" y="70590"/>
                      </a:lnTo>
                      <a:close/>
                    </a:path>
                  </a:pathLst>
                </a:custGeom>
                <a:solidFill>
                  <a:srgbClr val="AB94D5"/>
                </a:solidFill>
                <a:ln w="9525" cap="rnd">
                  <a:noFill/>
                  <a:prstDash val="solid"/>
                  <a:round/>
                </a:ln>
              </p:spPr>
              <p:txBody>
                <a:bodyPr rtlCol="0" anchor="ctr"/>
                <a:lstStyle/>
                <a:p>
                  <a:endParaRPr lang="en-US"/>
                </a:p>
              </p:txBody>
            </p:sp>
            <p:sp>
              <p:nvSpPr>
                <p:cNvPr id="760" name="Freeform: Shape 759">
                  <a:extLst>
                    <a:ext uri="{FF2B5EF4-FFF2-40B4-BE49-F238E27FC236}">
                      <a16:creationId xmlns:a16="http://schemas.microsoft.com/office/drawing/2014/main" id="{EBD65BCF-AB4A-81E6-8C9A-3D1E426DE223}"/>
                    </a:ext>
                  </a:extLst>
                </p:cNvPr>
                <p:cNvSpPr/>
                <p:nvPr/>
              </p:nvSpPr>
              <p:spPr>
                <a:xfrm>
                  <a:off x="3583571" y="5008216"/>
                  <a:ext cx="55730" cy="79867"/>
                </a:xfrm>
                <a:custGeom>
                  <a:avLst/>
                  <a:gdLst>
                    <a:gd name="connsiteX0" fmla="*/ 34842 w 55730"/>
                    <a:gd name="connsiteY0" fmla="*/ 70590 h 79867"/>
                    <a:gd name="connsiteX1" fmla="*/ 55731 w 55730"/>
                    <a:gd name="connsiteY1" fmla="*/ 70590 h 79867"/>
                    <a:gd name="connsiteX2" fmla="*/ 55731 w 55730"/>
                    <a:gd name="connsiteY2" fmla="*/ 79867 h 79867"/>
                    <a:gd name="connsiteX3" fmla="*/ 2591 w 55730"/>
                    <a:gd name="connsiteY3" fmla="*/ 79867 h 79867"/>
                    <a:gd name="connsiteX4" fmla="*/ 2591 w 55730"/>
                    <a:gd name="connsiteY4" fmla="*/ 70590 h 79867"/>
                    <a:gd name="connsiteX5" fmla="*/ 24070 w 55730"/>
                    <a:gd name="connsiteY5" fmla="*/ 70590 h 79867"/>
                    <a:gd name="connsiteX6" fmla="*/ 24070 w 55730"/>
                    <a:gd name="connsiteY6" fmla="*/ 23232 h 79867"/>
                    <a:gd name="connsiteX7" fmla="*/ 24327 w 55730"/>
                    <a:gd name="connsiteY7" fmla="*/ 10773 h 79867"/>
                    <a:gd name="connsiteX8" fmla="*/ 24203 w 55730"/>
                    <a:gd name="connsiteY8" fmla="*/ 10639 h 79867"/>
                    <a:gd name="connsiteX9" fmla="*/ 3762 w 55730"/>
                    <a:gd name="connsiteY9" fmla="*/ 19012 h 79867"/>
                    <a:gd name="connsiteX10" fmla="*/ 0 w 55730"/>
                    <a:gd name="connsiteY10" fmla="*/ 10059 h 79867"/>
                    <a:gd name="connsiteX11" fmla="*/ 25632 w 55730"/>
                    <a:gd name="connsiteY11" fmla="*/ 0 h 79867"/>
                    <a:gd name="connsiteX12" fmla="*/ 34842 w 55730"/>
                    <a:gd name="connsiteY12" fmla="*/ 0 h 79867"/>
                    <a:gd name="connsiteX13" fmla="*/ 34842 w 55730"/>
                    <a:gd name="connsiteY13" fmla="*/ 70590 h 7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730" h="79867">
                      <a:moveTo>
                        <a:pt x="34842" y="70590"/>
                      </a:moveTo>
                      <a:lnTo>
                        <a:pt x="55731" y="70590"/>
                      </a:lnTo>
                      <a:lnTo>
                        <a:pt x="55731" y="79867"/>
                      </a:lnTo>
                      <a:lnTo>
                        <a:pt x="2591" y="79867"/>
                      </a:lnTo>
                      <a:lnTo>
                        <a:pt x="2591" y="70590"/>
                      </a:lnTo>
                      <a:lnTo>
                        <a:pt x="24070" y="70590"/>
                      </a:lnTo>
                      <a:lnTo>
                        <a:pt x="24070" y="23232"/>
                      </a:lnTo>
                      <a:cubicBezTo>
                        <a:pt x="24070" y="20203"/>
                        <a:pt x="24156" y="16050"/>
                        <a:pt x="24327" y="10773"/>
                      </a:cubicBezTo>
                      <a:lnTo>
                        <a:pt x="24203" y="10639"/>
                      </a:lnTo>
                      <a:lnTo>
                        <a:pt x="3762" y="19012"/>
                      </a:lnTo>
                      <a:lnTo>
                        <a:pt x="0" y="10059"/>
                      </a:lnTo>
                      <a:lnTo>
                        <a:pt x="25632" y="0"/>
                      </a:lnTo>
                      <a:lnTo>
                        <a:pt x="34842" y="0"/>
                      </a:lnTo>
                      <a:lnTo>
                        <a:pt x="34842" y="70590"/>
                      </a:lnTo>
                      <a:close/>
                    </a:path>
                  </a:pathLst>
                </a:custGeom>
                <a:solidFill>
                  <a:srgbClr val="AB94D5"/>
                </a:solidFill>
                <a:ln w="9525" cap="rnd">
                  <a:noFill/>
                  <a:prstDash val="solid"/>
                  <a:round/>
                </a:ln>
              </p:spPr>
              <p:txBody>
                <a:bodyPr rtlCol="0" anchor="ctr"/>
                <a:lstStyle/>
                <a:p>
                  <a:endParaRPr lang="en-US"/>
                </a:p>
              </p:txBody>
            </p:sp>
            <p:sp>
              <p:nvSpPr>
                <p:cNvPr id="761" name="Freeform: Shape 760">
                  <a:extLst>
                    <a:ext uri="{FF2B5EF4-FFF2-40B4-BE49-F238E27FC236}">
                      <a16:creationId xmlns:a16="http://schemas.microsoft.com/office/drawing/2014/main" id="{F9B9AAF7-746B-D176-D795-64B9EFA5FCA0}"/>
                    </a:ext>
                  </a:extLst>
                </p:cNvPr>
                <p:cNvSpPr/>
                <p:nvPr/>
              </p:nvSpPr>
              <p:spPr>
                <a:xfrm>
                  <a:off x="3651113" y="5007501"/>
                  <a:ext cx="58454" cy="81429"/>
                </a:xfrm>
                <a:custGeom>
                  <a:avLst/>
                  <a:gdLst>
                    <a:gd name="connsiteX0" fmla="*/ 29194 w 58454"/>
                    <a:gd name="connsiteY0" fmla="*/ 81429 h 81429"/>
                    <a:gd name="connsiteX1" fmla="*/ 13849 w 58454"/>
                    <a:gd name="connsiteY1" fmla="*/ 76629 h 81429"/>
                    <a:gd name="connsiteX2" fmla="*/ 3629 w 58454"/>
                    <a:gd name="connsiteY2" fmla="*/ 62675 h 81429"/>
                    <a:gd name="connsiteX3" fmla="*/ 0 w 58454"/>
                    <a:gd name="connsiteY3" fmla="*/ 40748 h 81429"/>
                    <a:gd name="connsiteX4" fmla="*/ 3629 w 58454"/>
                    <a:gd name="connsiteY4" fmla="*/ 18783 h 81429"/>
                    <a:gd name="connsiteX5" fmla="*/ 13849 w 58454"/>
                    <a:gd name="connsiteY5" fmla="*/ 4801 h 81429"/>
                    <a:gd name="connsiteX6" fmla="*/ 29194 w 58454"/>
                    <a:gd name="connsiteY6" fmla="*/ 0 h 81429"/>
                    <a:gd name="connsiteX7" fmla="*/ 44634 w 58454"/>
                    <a:gd name="connsiteY7" fmla="*/ 4801 h 81429"/>
                    <a:gd name="connsiteX8" fmla="*/ 54855 w 58454"/>
                    <a:gd name="connsiteY8" fmla="*/ 18783 h 81429"/>
                    <a:gd name="connsiteX9" fmla="*/ 58455 w 58454"/>
                    <a:gd name="connsiteY9" fmla="*/ 40748 h 81429"/>
                    <a:gd name="connsiteX10" fmla="*/ 54855 w 58454"/>
                    <a:gd name="connsiteY10" fmla="*/ 62675 h 81429"/>
                    <a:gd name="connsiteX11" fmla="*/ 44634 w 58454"/>
                    <a:gd name="connsiteY11" fmla="*/ 76629 h 81429"/>
                    <a:gd name="connsiteX12" fmla="*/ 29194 w 58454"/>
                    <a:gd name="connsiteY12" fmla="*/ 81429 h 81429"/>
                    <a:gd name="connsiteX13" fmla="*/ 29194 w 58454"/>
                    <a:gd name="connsiteY13" fmla="*/ 72343 h 81429"/>
                    <a:gd name="connsiteX14" fmla="*/ 42596 w 58454"/>
                    <a:gd name="connsiteY14" fmla="*/ 64304 h 81429"/>
                    <a:gd name="connsiteX15" fmla="*/ 47425 w 58454"/>
                    <a:gd name="connsiteY15" fmla="*/ 40748 h 81429"/>
                    <a:gd name="connsiteX16" fmla="*/ 42596 w 58454"/>
                    <a:gd name="connsiteY16" fmla="*/ 17126 h 81429"/>
                    <a:gd name="connsiteX17" fmla="*/ 29194 w 58454"/>
                    <a:gd name="connsiteY17" fmla="*/ 9087 h 81429"/>
                    <a:gd name="connsiteX18" fmla="*/ 19526 w 58454"/>
                    <a:gd name="connsiteY18" fmla="*/ 12621 h 81429"/>
                    <a:gd name="connsiteX19" fmla="*/ 13202 w 58454"/>
                    <a:gd name="connsiteY19" fmla="*/ 23260 h 81429"/>
                    <a:gd name="connsiteX20" fmla="*/ 10963 w 58454"/>
                    <a:gd name="connsiteY20" fmla="*/ 40748 h 81429"/>
                    <a:gd name="connsiteX21" fmla="*/ 13202 w 58454"/>
                    <a:gd name="connsiteY21" fmla="*/ 58169 h 81429"/>
                    <a:gd name="connsiteX22" fmla="*/ 19526 w 58454"/>
                    <a:gd name="connsiteY22" fmla="*/ 68809 h 81429"/>
                    <a:gd name="connsiteX23" fmla="*/ 29194 w 58454"/>
                    <a:gd name="connsiteY23" fmla="*/ 72343 h 8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454" h="81429">
                      <a:moveTo>
                        <a:pt x="29194" y="81429"/>
                      </a:moveTo>
                      <a:cubicBezTo>
                        <a:pt x="23355" y="81429"/>
                        <a:pt x="18240" y="79829"/>
                        <a:pt x="13849" y="76629"/>
                      </a:cubicBezTo>
                      <a:cubicBezTo>
                        <a:pt x="9458" y="73429"/>
                        <a:pt x="6058" y="68780"/>
                        <a:pt x="3629" y="62675"/>
                      </a:cubicBezTo>
                      <a:cubicBezTo>
                        <a:pt x="1210" y="56579"/>
                        <a:pt x="0" y="49273"/>
                        <a:pt x="0" y="40748"/>
                      </a:cubicBezTo>
                      <a:cubicBezTo>
                        <a:pt x="0" y="32223"/>
                        <a:pt x="1210" y="24908"/>
                        <a:pt x="3629" y="18783"/>
                      </a:cubicBezTo>
                      <a:cubicBezTo>
                        <a:pt x="6058" y="12668"/>
                        <a:pt x="9458" y="8001"/>
                        <a:pt x="13849" y="4801"/>
                      </a:cubicBezTo>
                      <a:cubicBezTo>
                        <a:pt x="18240" y="1600"/>
                        <a:pt x="23355" y="0"/>
                        <a:pt x="29194" y="0"/>
                      </a:cubicBezTo>
                      <a:cubicBezTo>
                        <a:pt x="35081" y="0"/>
                        <a:pt x="40224" y="1600"/>
                        <a:pt x="44634" y="4801"/>
                      </a:cubicBezTo>
                      <a:cubicBezTo>
                        <a:pt x="49054" y="8001"/>
                        <a:pt x="52454" y="12668"/>
                        <a:pt x="54855" y="18783"/>
                      </a:cubicBezTo>
                      <a:cubicBezTo>
                        <a:pt x="57255" y="24908"/>
                        <a:pt x="58455" y="32223"/>
                        <a:pt x="58455" y="40748"/>
                      </a:cubicBezTo>
                      <a:cubicBezTo>
                        <a:pt x="58455" y="49273"/>
                        <a:pt x="57255" y="56579"/>
                        <a:pt x="54855" y="62675"/>
                      </a:cubicBezTo>
                      <a:cubicBezTo>
                        <a:pt x="52454" y="68780"/>
                        <a:pt x="49054" y="73429"/>
                        <a:pt x="44634" y="76629"/>
                      </a:cubicBezTo>
                      <a:cubicBezTo>
                        <a:pt x="40224" y="79829"/>
                        <a:pt x="35081" y="81429"/>
                        <a:pt x="29194" y="81429"/>
                      </a:cubicBezTo>
                      <a:close/>
                      <a:moveTo>
                        <a:pt x="29194" y="72343"/>
                      </a:moveTo>
                      <a:cubicBezTo>
                        <a:pt x="34909" y="72343"/>
                        <a:pt x="39376" y="69666"/>
                        <a:pt x="42596" y="64304"/>
                      </a:cubicBezTo>
                      <a:cubicBezTo>
                        <a:pt x="45815" y="58941"/>
                        <a:pt x="47425" y="51083"/>
                        <a:pt x="47425" y="40748"/>
                      </a:cubicBezTo>
                      <a:cubicBezTo>
                        <a:pt x="47425" y="30366"/>
                        <a:pt x="45815" y="22498"/>
                        <a:pt x="42596" y="17126"/>
                      </a:cubicBezTo>
                      <a:cubicBezTo>
                        <a:pt x="39376" y="11763"/>
                        <a:pt x="34909" y="9087"/>
                        <a:pt x="29194" y="9087"/>
                      </a:cubicBezTo>
                      <a:cubicBezTo>
                        <a:pt x="25479" y="9087"/>
                        <a:pt x="22250" y="10268"/>
                        <a:pt x="19526" y="12621"/>
                      </a:cubicBezTo>
                      <a:cubicBezTo>
                        <a:pt x="16802" y="14983"/>
                        <a:pt x="14697" y="18526"/>
                        <a:pt x="13202" y="23260"/>
                      </a:cubicBezTo>
                      <a:cubicBezTo>
                        <a:pt x="11706" y="27994"/>
                        <a:pt x="10963" y="33824"/>
                        <a:pt x="10963" y="40748"/>
                      </a:cubicBezTo>
                      <a:cubicBezTo>
                        <a:pt x="10963" y="47625"/>
                        <a:pt x="11706" y="53435"/>
                        <a:pt x="13202" y="58169"/>
                      </a:cubicBezTo>
                      <a:cubicBezTo>
                        <a:pt x="14697" y="62903"/>
                        <a:pt x="16802" y="66456"/>
                        <a:pt x="19526" y="68809"/>
                      </a:cubicBezTo>
                      <a:cubicBezTo>
                        <a:pt x="22250" y="71171"/>
                        <a:pt x="25479" y="72343"/>
                        <a:pt x="29194" y="72343"/>
                      </a:cubicBezTo>
                      <a:close/>
                    </a:path>
                  </a:pathLst>
                </a:custGeom>
                <a:solidFill>
                  <a:srgbClr val="AB94D5"/>
                </a:solidFill>
                <a:ln w="9525" cap="rnd">
                  <a:noFill/>
                  <a:prstDash val="solid"/>
                  <a:round/>
                </a:ln>
              </p:spPr>
              <p:txBody>
                <a:bodyPr rtlCol="0" anchor="ctr"/>
                <a:lstStyle/>
                <a:p>
                  <a:endParaRPr lang="en-US"/>
                </a:p>
              </p:txBody>
            </p:sp>
            <p:sp>
              <p:nvSpPr>
                <p:cNvPr id="762" name="Freeform: Shape 761">
                  <a:extLst>
                    <a:ext uri="{FF2B5EF4-FFF2-40B4-BE49-F238E27FC236}">
                      <a16:creationId xmlns:a16="http://schemas.microsoft.com/office/drawing/2014/main" id="{E233ED38-A641-FB11-CA04-EE1075BBA5A4}"/>
                    </a:ext>
                  </a:extLst>
                </p:cNvPr>
                <p:cNvSpPr/>
                <p:nvPr/>
              </p:nvSpPr>
              <p:spPr>
                <a:xfrm>
                  <a:off x="3726180" y="5045716"/>
                  <a:ext cx="40157" cy="10182"/>
                </a:xfrm>
                <a:custGeom>
                  <a:avLst/>
                  <a:gdLst>
                    <a:gd name="connsiteX0" fmla="*/ 0 w 40157"/>
                    <a:gd name="connsiteY0" fmla="*/ 0 h 10182"/>
                    <a:gd name="connsiteX1" fmla="*/ 40158 w 40157"/>
                    <a:gd name="connsiteY1" fmla="*/ 0 h 10182"/>
                    <a:gd name="connsiteX2" fmla="*/ 40158 w 40157"/>
                    <a:gd name="connsiteY2" fmla="*/ 10182 h 10182"/>
                    <a:gd name="connsiteX3" fmla="*/ 0 w 40157"/>
                    <a:gd name="connsiteY3" fmla="*/ 10182 h 10182"/>
                  </a:gdLst>
                  <a:ahLst/>
                  <a:cxnLst>
                    <a:cxn ang="0">
                      <a:pos x="connsiteX0" y="connsiteY0"/>
                    </a:cxn>
                    <a:cxn ang="0">
                      <a:pos x="connsiteX1" y="connsiteY1"/>
                    </a:cxn>
                    <a:cxn ang="0">
                      <a:pos x="connsiteX2" y="connsiteY2"/>
                    </a:cxn>
                    <a:cxn ang="0">
                      <a:pos x="connsiteX3" y="connsiteY3"/>
                    </a:cxn>
                  </a:cxnLst>
                  <a:rect l="l" t="t" r="r" b="b"/>
                  <a:pathLst>
                    <a:path w="40157" h="10182">
                      <a:moveTo>
                        <a:pt x="0" y="0"/>
                      </a:moveTo>
                      <a:lnTo>
                        <a:pt x="40158" y="0"/>
                      </a:lnTo>
                      <a:lnTo>
                        <a:pt x="40158" y="10182"/>
                      </a:lnTo>
                      <a:lnTo>
                        <a:pt x="0" y="10182"/>
                      </a:lnTo>
                      <a:close/>
                    </a:path>
                  </a:pathLst>
                </a:custGeom>
                <a:solidFill>
                  <a:srgbClr val="AB94D5"/>
                </a:solidFill>
                <a:ln w="9525" cap="rnd">
                  <a:noFill/>
                  <a:prstDash val="solid"/>
                  <a:round/>
                </a:ln>
              </p:spPr>
              <p:txBody>
                <a:bodyPr rtlCol="0" anchor="ctr"/>
                <a:lstStyle/>
                <a:p>
                  <a:endParaRPr lang="en-US"/>
                </a:p>
              </p:txBody>
            </p:sp>
            <p:sp>
              <p:nvSpPr>
                <p:cNvPr id="763" name="Freeform: Shape 762">
                  <a:extLst>
                    <a:ext uri="{FF2B5EF4-FFF2-40B4-BE49-F238E27FC236}">
                      <a16:creationId xmlns:a16="http://schemas.microsoft.com/office/drawing/2014/main" id="{ECC0045F-3981-DB32-88F4-67B5BC740B84}"/>
                    </a:ext>
                  </a:extLst>
                </p:cNvPr>
                <p:cNvSpPr/>
                <p:nvPr/>
              </p:nvSpPr>
              <p:spPr>
                <a:xfrm>
                  <a:off x="3779710" y="5008216"/>
                  <a:ext cx="55730" cy="79867"/>
                </a:xfrm>
                <a:custGeom>
                  <a:avLst/>
                  <a:gdLst>
                    <a:gd name="connsiteX0" fmla="*/ 34842 w 55730"/>
                    <a:gd name="connsiteY0" fmla="*/ 70590 h 79867"/>
                    <a:gd name="connsiteX1" fmla="*/ 55731 w 55730"/>
                    <a:gd name="connsiteY1" fmla="*/ 70590 h 79867"/>
                    <a:gd name="connsiteX2" fmla="*/ 55731 w 55730"/>
                    <a:gd name="connsiteY2" fmla="*/ 79867 h 79867"/>
                    <a:gd name="connsiteX3" fmla="*/ 2591 w 55730"/>
                    <a:gd name="connsiteY3" fmla="*/ 79867 h 79867"/>
                    <a:gd name="connsiteX4" fmla="*/ 2591 w 55730"/>
                    <a:gd name="connsiteY4" fmla="*/ 70590 h 79867"/>
                    <a:gd name="connsiteX5" fmla="*/ 24069 w 55730"/>
                    <a:gd name="connsiteY5" fmla="*/ 70590 h 79867"/>
                    <a:gd name="connsiteX6" fmla="*/ 24069 w 55730"/>
                    <a:gd name="connsiteY6" fmla="*/ 23232 h 79867"/>
                    <a:gd name="connsiteX7" fmla="*/ 24327 w 55730"/>
                    <a:gd name="connsiteY7" fmla="*/ 10773 h 79867"/>
                    <a:gd name="connsiteX8" fmla="*/ 24203 w 55730"/>
                    <a:gd name="connsiteY8" fmla="*/ 10639 h 79867"/>
                    <a:gd name="connsiteX9" fmla="*/ 3762 w 55730"/>
                    <a:gd name="connsiteY9" fmla="*/ 19012 h 79867"/>
                    <a:gd name="connsiteX10" fmla="*/ 0 w 55730"/>
                    <a:gd name="connsiteY10" fmla="*/ 10059 h 79867"/>
                    <a:gd name="connsiteX11" fmla="*/ 25632 w 55730"/>
                    <a:gd name="connsiteY11" fmla="*/ 0 h 79867"/>
                    <a:gd name="connsiteX12" fmla="*/ 34842 w 55730"/>
                    <a:gd name="connsiteY12" fmla="*/ 0 h 79867"/>
                    <a:gd name="connsiteX13" fmla="*/ 34842 w 55730"/>
                    <a:gd name="connsiteY13" fmla="*/ 70590 h 7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730" h="79867">
                      <a:moveTo>
                        <a:pt x="34842" y="70590"/>
                      </a:moveTo>
                      <a:lnTo>
                        <a:pt x="55731" y="70590"/>
                      </a:lnTo>
                      <a:lnTo>
                        <a:pt x="55731" y="79867"/>
                      </a:lnTo>
                      <a:lnTo>
                        <a:pt x="2591" y="79867"/>
                      </a:lnTo>
                      <a:lnTo>
                        <a:pt x="2591" y="70590"/>
                      </a:lnTo>
                      <a:lnTo>
                        <a:pt x="24069" y="70590"/>
                      </a:lnTo>
                      <a:lnTo>
                        <a:pt x="24069" y="23232"/>
                      </a:lnTo>
                      <a:cubicBezTo>
                        <a:pt x="24069" y="20203"/>
                        <a:pt x="24155" y="16050"/>
                        <a:pt x="24327" y="10773"/>
                      </a:cubicBezTo>
                      <a:lnTo>
                        <a:pt x="24203" y="10639"/>
                      </a:lnTo>
                      <a:lnTo>
                        <a:pt x="3762" y="19012"/>
                      </a:lnTo>
                      <a:lnTo>
                        <a:pt x="0" y="10059"/>
                      </a:lnTo>
                      <a:lnTo>
                        <a:pt x="25632" y="0"/>
                      </a:lnTo>
                      <a:lnTo>
                        <a:pt x="34842" y="0"/>
                      </a:lnTo>
                      <a:lnTo>
                        <a:pt x="34842" y="70590"/>
                      </a:lnTo>
                      <a:close/>
                    </a:path>
                  </a:pathLst>
                </a:custGeom>
                <a:solidFill>
                  <a:srgbClr val="AB94D5"/>
                </a:solidFill>
                <a:ln w="9525" cap="rnd">
                  <a:noFill/>
                  <a:prstDash val="solid"/>
                  <a:round/>
                </a:ln>
              </p:spPr>
              <p:txBody>
                <a:bodyPr rtlCol="0" anchor="ctr"/>
                <a:lstStyle/>
                <a:p>
                  <a:endParaRPr lang="en-US"/>
                </a:p>
              </p:txBody>
            </p:sp>
            <p:sp>
              <p:nvSpPr>
                <p:cNvPr id="764" name="Freeform: Shape 763">
                  <a:extLst>
                    <a:ext uri="{FF2B5EF4-FFF2-40B4-BE49-F238E27FC236}">
                      <a16:creationId xmlns:a16="http://schemas.microsoft.com/office/drawing/2014/main" id="{74D76519-2361-D5E7-2AC0-CE04D8897DA5}"/>
                    </a:ext>
                  </a:extLst>
                </p:cNvPr>
                <p:cNvSpPr/>
                <p:nvPr/>
              </p:nvSpPr>
              <p:spPr>
                <a:xfrm>
                  <a:off x="3849262" y="5008216"/>
                  <a:ext cx="55730" cy="79867"/>
                </a:xfrm>
                <a:custGeom>
                  <a:avLst/>
                  <a:gdLst>
                    <a:gd name="connsiteX0" fmla="*/ 34842 w 55730"/>
                    <a:gd name="connsiteY0" fmla="*/ 70590 h 79867"/>
                    <a:gd name="connsiteX1" fmla="*/ 55731 w 55730"/>
                    <a:gd name="connsiteY1" fmla="*/ 70590 h 79867"/>
                    <a:gd name="connsiteX2" fmla="*/ 55731 w 55730"/>
                    <a:gd name="connsiteY2" fmla="*/ 79867 h 79867"/>
                    <a:gd name="connsiteX3" fmla="*/ 2600 w 55730"/>
                    <a:gd name="connsiteY3" fmla="*/ 79867 h 79867"/>
                    <a:gd name="connsiteX4" fmla="*/ 2600 w 55730"/>
                    <a:gd name="connsiteY4" fmla="*/ 70590 h 79867"/>
                    <a:gd name="connsiteX5" fmla="*/ 24069 w 55730"/>
                    <a:gd name="connsiteY5" fmla="*/ 70590 h 79867"/>
                    <a:gd name="connsiteX6" fmla="*/ 24069 w 55730"/>
                    <a:gd name="connsiteY6" fmla="*/ 23232 h 79867"/>
                    <a:gd name="connsiteX7" fmla="*/ 24336 w 55730"/>
                    <a:gd name="connsiteY7" fmla="*/ 10773 h 79867"/>
                    <a:gd name="connsiteX8" fmla="*/ 24203 w 55730"/>
                    <a:gd name="connsiteY8" fmla="*/ 10639 h 79867"/>
                    <a:gd name="connsiteX9" fmla="*/ 3762 w 55730"/>
                    <a:gd name="connsiteY9" fmla="*/ 19012 h 79867"/>
                    <a:gd name="connsiteX10" fmla="*/ 0 w 55730"/>
                    <a:gd name="connsiteY10" fmla="*/ 10059 h 79867"/>
                    <a:gd name="connsiteX11" fmla="*/ 25632 w 55730"/>
                    <a:gd name="connsiteY11" fmla="*/ 0 h 79867"/>
                    <a:gd name="connsiteX12" fmla="*/ 34842 w 55730"/>
                    <a:gd name="connsiteY12" fmla="*/ 0 h 79867"/>
                    <a:gd name="connsiteX13" fmla="*/ 34842 w 55730"/>
                    <a:gd name="connsiteY13" fmla="*/ 70590 h 7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730" h="79867">
                      <a:moveTo>
                        <a:pt x="34842" y="70590"/>
                      </a:moveTo>
                      <a:lnTo>
                        <a:pt x="55731" y="70590"/>
                      </a:lnTo>
                      <a:lnTo>
                        <a:pt x="55731" y="79867"/>
                      </a:lnTo>
                      <a:lnTo>
                        <a:pt x="2600" y="79867"/>
                      </a:lnTo>
                      <a:lnTo>
                        <a:pt x="2600" y="70590"/>
                      </a:lnTo>
                      <a:lnTo>
                        <a:pt x="24069" y="70590"/>
                      </a:lnTo>
                      <a:lnTo>
                        <a:pt x="24069" y="23232"/>
                      </a:lnTo>
                      <a:cubicBezTo>
                        <a:pt x="24069" y="20203"/>
                        <a:pt x="24155" y="16050"/>
                        <a:pt x="24336" y="10773"/>
                      </a:cubicBezTo>
                      <a:lnTo>
                        <a:pt x="24203" y="10639"/>
                      </a:lnTo>
                      <a:lnTo>
                        <a:pt x="3762" y="19012"/>
                      </a:lnTo>
                      <a:lnTo>
                        <a:pt x="0" y="10059"/>
                      </a:lnTo>
                      <a:lnTo>
                        <a:pt x="25632" y="0"/>
                      </a:lnTo>
                      <a:lnTo>
                        <a:pt x="34842" y="0"/>
                      </a:lnTo>
                      <a:lnTo>
                        <a:pt x="34842" y="70590"/>
                      </a:lnTo>
                      <a:close/>
                    </a:path>
                  </a:pathLst>
                </a:custGeom>
                <a:solidFill>
                  <a:srgbClr val="AB94D5"/>
                </a:solidFill>
                <a:ln w="9525" cap="rnd">
                  <a:noFill/>
                  <a:prstDash val="solid"/>
                  <a:round/>
                </a:ln>
              </p:spPr>
              <p:txBody>
                <a:bodyPr rtlCol="0" anchor="ctr"/>
                <a:lstStyle/>
                <a:p>
                  <a:endParaRPr lang="en-US"/>
                </a:p>
              </p:txBody>
            </p:sp>
            <p:sp>
              <p:nvSpPr>
                <p:cNvPr id="765" name="Freeform: Shape 764">
                  <a:extLst>
                    <a:ext uri="{FF2B5EF4-FFF2-40B4-BE49-F238E27FC236}">
                      <a16:creationId xmlns:a16="http://schemas.microsoft.com/office/drawing/2014/main" id="{A01C1903-81CE-3141-25B0-C8CE366FAA8A}"/>
                    </a:ext>
                  </a:extLst>
                </p:cNvPr>
                <p:cNvSpPr/>
                <p:nvPr/>
              </p:nvSpPr>
              <p:spPr>
                <a:xfrm>
                  <a:off x="3958066" y="5026647"/>
                  <a:ext cx="60150" cy="62417"/>
                </a:xfrm>
                <a:custGeom>
                  <a:avLst/>
                  <a:gdLst>
                    <a:gd name="connsiteX0" fmla="*/ 28232 w 60150"/>
                    <a:gd name="connsiteY0" fmla="*/ 62417 h 62417"/>
                    <a:gd name="connsiteX1" fmla="*/ 13659 w 60150"/>
                    <a:gd name="connsiteY1" fmla="*/ 58588 h 62417"/>
                    <a:gd name="connsiteX2" fmla="*/ 3638 w 60150"/>
                    <a:gd name="connsiteY2" fmla="*/ 47682 h 62417"/>
                    <a:gd name="connsiteX3" fmla="*/ 0 w 60150"/>
                    <a:gd name="connsiteY3" fmla="*/ 31204 h 62417"/>
                    <a:gd name="connsiteX4" fmla="*/ 3734 w 60150"/>
                    <a:gd name="connsiteY4" fmla="*/ 14821 h 62417"/>
                    <a:gd name="connsiteX5" fmla="*/ 13859 w 60150"/>
                    <a:gd name="connsiteY5" fmla="*/ 3858 h 62417"/>
                    <a:gd name="connsiteX6" fmla="*/ 27965 w 60150"/>
                    <a:gd name="connsiteY6" fmla="*/ 0 h 62417"/>
                    <a:gd name="connsiteX7" fmla="*/ 40652 w 60150"/>
                    <a:gd name="connsiteY7" fmla="*/ 3115 h 62417"/>
                    <a:gd name="connsiteX8" fmla="*/ 49444 w 60150"/>
                    <a:gd name="connsiteY8" fmla="*/ 10763 h 62417"/>
                    <a:gd name="connsiteX9" fmla="*/ 49701 w 60150"/>
                    <a:gd name="connsiteY9" fmla="*/ 10763 h 62417"/>
                    <a:gd name="connsiteX10" fmla="*/ 50025 w 60150"/>
                    <a:gd name="connsiteY10" fmla="*/ 1295 h 62417"/>
                    <a:gd name="connsiteX11" fmla="*/ 60150 w 60150"/>
                    <a:gd name="connsiteY11" fmla="*/ 1295 h 62417"/>
                    <a:gd name="connsiteX12" fmla="*/ 60150 w 60150"/>
                    <a:gd name="connsiteY12" fmla="*/ 61436 h 62417"/>
                    <a:gd name="connsiteX13" fmla="*/ 50740 w 60150"/>
                    <a:gd name="connsiteY13" fmla="*/ 61503 h 62417"/>
                    <a:gd name="connsiteX14" fmla="*/ 50025 w 60150"/>
                    <a:gd name="connsiteY14" fmla="*/ 50673 h 62417"/>
                    <a:gd name="connsiteX15" fmla="*/ 49768 w 60150"/>
                    <a:gd name="connsiteY15" fmla="*/ 50673 h 62417"/>
                    <a:gd name="connsiteX16" fmla="*/ 41072 w 60150"/>
                    <a:gd name="connsiteY16" fmla="*/ 59169 h 62417"/>
                    <a:gd name="connsiteX17" fmla="*/ 28232 w 60150"/>
                    <a:gd name="connsiteY17" fmla="*/ 62417 h 62417"/>
                    <a:gd name="connsiteX18" fmla="*/ 29070 w 60150"/>
                    <a:gd name="connsiteY18" fmla="*/ 53330 h 62417"/>
                    <a:gd name="connsiteX19" fmla="*/ 39519 w 60150"/>
                    <a:gd name="connsiteY19" fmla="*/ 50702 h 62417"/>
                    <a:gd name="connsiteX20" fmla="*/ 46749 w 60150"/>
                    <a:gd name="connsiteY20" fmla="*/ 43082 h 62417"/>
                    <a:gd name="connsiteX21" fmla="*/ 49378 w 60150"/>
                    <a:gd name="connsiteY21" fmla="*/ 31204 h 62417"/>
                    <a:gd name="connsiteX22" fmla="*/ 46749 w 60150"/>
                    <a:gd name="connsiteY22" fmla="*/ 19365 h 62417"/>
                    <a:gd name="connsiteX23" fmla="*/ 39548 w 60150"/>
                    <a:gd name="connsiteY23" fmla="*/ 11706 h 62417"/>
                    <a:gd name="connsiteX24" fmla="*/ 29394 w 60150"/>
                    <a:gd name="connsiteY24" fmla="*/ 9077 h 62417"/>
                    <a:gd name="connsiteX25" fmla="*/ 19793 w 60150"/>
                    <a:gd name="connsiteY25" fmla="*/ 11706 h 62417"/>
                    <a:gd name="connsiteX26" fmla="*/ 13211 w 60150"/>
                    <a:gd name="connsiteY26" fmla="*/ 19336 h 62417"/>
                    <a:gd name="connsiteX27" fmla="*/ 10839 w 60150"/>
                    <a:gd name="connsiteY27" fmla="*/ 31204 h 62417"/>
                    <a:gd name="connsiteX28" fmla="*/ 13144 w 60150"/>
                    <a:gd name="connsiteY28" fmla="*/ 43082 h 62417"/>
                    <a:gd name="connsiteX29" fmla="*/ 19602 w 60150"/>
                    <a:gd name="connsiteY29" fmla="*/ 50702 h 62417"/>
                    <a:gd name="connsiteX30" fmla="*/ 29070 w 60150"/>
                    <a:gd name="connsiteY30" fmla="*/ 53330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50" h="62417">
                      <a:moveTo>
                        <a:pt x="28232" y="62417"/>
                      </a:moveTo>
                      <a:cubicBezTo>
                        <a:pt x="22774" y="62417"/>
                        <a:pt x="17926" y="61141"/>
                        <a:pt x="13659" y="58588"/>
                      </a:cubicBezTo>
                      <a:cubicBezTo>
                        <a:pt x="9401" y="56036"/>
                        <a:pt x="6058" y="52397"/>
                        <a:pt x="3638" y="47682"/>
                      </a:cubicBezTo>
                      <a:cubicBezTo>
                        <a:pt x="1219" y="42967"/>
                        <a:pt x="0" y="37481"/>
                        <a:pt x="0" y="31204"/>
                      </a:cubicBezTo>
                      <a:cubicBezTo>
                        <a:pt x="0" y="25022"/>
                        <a:pt x="1248" y="19555"/>
                        <a:pt x="3734" y="14821"/>
                      </a:cubicBezTo>
                      <a:cubicBezTo>
                        <a:pt x="6220" y="10087"/>
                        <a:pt x="9592" y="6429"/>
                        <a:pt x="13859" y="3858"/>
                      </a:cubicBezTo>
                      <a:cubicBezTo>
                        <a:pt x="18116" y="1286"/>
                        <a:pt x="22822" y="0"/>
                        <a:pt x="27965" y="0"/>
                      </a:cubicBezTo>
                      <a:cubicBezTo>
                        <a:pt x="32595" y="0"/>
                        <a:pt x="36824" y="1038"/>
                        <a:pt x="40652" y="3115"/>
                      </a:cubicBezTo>
                      <a:cubicBezTo>
                        <a:pt x="44482" y="5191"/>
                        <a:pt x="47415" y="7744"/>
                        <a:pt x="49444" y="10763"/>
                      </a:cubicBezTo>
                      <a:lnTo>
                        <a:pt x="49701" y="10763"/>
                      </a:lnTo>
                      <a:lnTo>
                        <a:pt x="50025" y="1295"/>
                      </a:lnTo>
                      <a:lnTo>
                        <a:pt x="60150" y="1295"/>
                      </a:lnTo>
                      <a:lnTo>
                        <a:pt x="60150" y="61436"/>
                      </a:lnTo>
                      <a:lnTo>
                        <a:pt x="50740" y="61503"/>
                      </a:lnTo>
                      <a:lnTo>
                        <a:pt x="50025" y="50673"/>
                      </a:lnTo>
                      <a:lnTo>
                        <a:pt x="49768" y="50673"/>
                      </a:lnTo>
                      <a:cubicBezTo>
                        <a:pt x="47606" y="54169"/>
                        <a:pt x="44710" y="57007"/>
                        <a:pt x="41072" y="59169"/>
                      </a:cubicBezTo>
                      <a:cubicBezTo>
                        <a:pt x="37443" y="61332"/>
                        <a:pt x="33156" y="62417"/>
                        <a:pt x="28232" y="62417"/>
                      </a:cubicBezTo>
                      <a:close/>
                      <a:moveTo>
                        <a:pt x="29070" y="53330"/>
                      </a:moveTo>
                      <a:cubicBezTo>
                        <a:pt x="32966" y="53330"/>
                        <a:pt x="36443" y="52454"/>
                        <a:pt x="39519" y="50702"/>
                      </a:cubicBezTo>
                      <a:cubicBezTo>
                        <a:pt x="42586" y="48949"/>
                        <a:pt x="44996" y="46406"/>
                        <a:pt x="46749" y="43082"/>
                      </a:cubicBezTo>
                      <a:cubicBezTo>
                        <a:pt x="48501" y="39748"/>
                        <a:pt x="49378" y="35786"/>
                        <a:pt x="49378" y="31204"/>
                      </a:cubicBezTo>
                      <a:cubicBezTo>
                        <a:pt x="49378" y="26661"/>
                        <a:pt x="48501" y="22717"/>
                        <a:pt x="46749" y="19365"/>
                      </a:cubicBezTo>
                      <a:cubicBezTo>
                        <a:pt x="44996" y="16012"/>
                        <a:pt x="42596" y="13459"/>
                        <a:pt x="39548" y="11706"/>
                      </a:cubicBezTo>
                      <a:cubicBezTo>
                        <a:pt x="36500" y="9953"/>
                        <a:pt x="33118" y="9077"/>
                        <a:pt x="29394" y="9077"/>
                      </a:cubicBezTo>
                      <a:cubicBezTo>
                        <a:pt x="25803" y="9077"/>
                        <a:pt x="22603" y="9953"/>
                        <a:pt x="19793" y="11706"/>
                      </a:cubicBezTo>
                      <a:cubicBezTo>
                        <a:pt x="16983" y="13459"/>
                        <a:pt x="14783" y="16002"/>
                        <a:pt x="13211" y="19336"/>
                      </a:cubicBezTo>
                      <a:cubicBezTo>
                        <a:pt x="11630" y="22660"/>
                        <a:pt x="10839" y="26622"/>
                        <a:pt x="10839" y="31204"/>
                      </a:cubicBezTo>
                      <a:cubicBezTo>
                        <a:pt x="10839" y="35786"/>
                        <a:pt x="11611" y="39748"/>
                        <a:pt x="13144" y="43082"/>
                      </a:cubicBezTo>
                      <a:cubicBezTo>
                        <a:pt x="14678" y="46406"/>
                        <a:pt x="16831" y="48949"/>
                        <a:pt x="19602" y="50702"/>
                      </a:cubicBezTo>
                      <a:cubicBezTo>
                        <a:pt x="22365" y="52454"/>
                        <a:pt x="25527" y="53330"/>
                        <a:pt x="29070" y="53330"/>
                      </a:cubicBezTo>
                      <a:close/>
                    </a:path>
                  </a:pathLst>
                </a:custGeom>
                <a:solidFill>
                  <a:srgbClr val="AB94D5"/>
                </a:solidFill>
                <a:ln w="9525" cap="rnd">
                  <a:noFill/>
                  <a:prstDash val="solid"/>
                  <a:round/>
                </a:ln>
              </p:spPr>
              <p:txBody>
                <a:bodyPr rtlCol="0" anchor="ctr"/>
                <a:lstStyle/>
                <a:p>
                  <a:endParaRPr lang="en-US"/>
                </a:p>
              </p:txBody>
            </p:sp>
            <p:sp>
              <p:nvSpPr>
                <p:cNvPr id="766" name="Freeform: Shape 765">
                  <a:extLst>
                    <a:ext uri="{FF2B5EF4-FFF2-40B4-BE49-F238E27FC236}">
                      <a16:creationId xmlns:a16="http://schemas.microsoft.com/office/drawing/2014/main" id="{C1037935-1B9D-080B-B90D-4582401C4E90}"/>
                    </a:ext>
                  </a:extLst>
                </p:cNvPr>
                <p:cNvSpPr/>
                <p:nvPr/>
              </p:nvSpPr>
              <p:spPr>
                <a:xfrm>
                  <a:off x="4035733" y="5026704"/>
                  <a:ext cx="93240" cy="61379"/>
                </a:xfrm>
                <a:custGeom>
                  <a:avLst/>
                  <a:gdLst>
                    <a:gd name="connsiteX0" fmla="*/ 0 w 93240"/>
                    <a:gd name="connsiteY0" fmla="*/ 61379 h 61379"/>
                    <a:gd name="connsiteX1" fmla="*/ 0 w 93240"/>
                    <a:gd name="connsiteY1" fmla="*/ 1238 h 61379"/>
                    <a:gd name="connsiteX2" fmla="*/ 9277 w 93240"/>
                    <a:gd name="connsiteY2" fmla="*/ 1238 h 61379"/>
                    <a:gd name="connsiteX3" fmla="*/ 9535 w 93240"/>
                    <a:gd name="connsiteY3" fmla="*/ 11364 h 61379"/>
                    <a:gd name="connsiteX4" fmla="*/ 9735 w 93240"/>
                    <a:gd name="connsiteY4" fmla="*/ 11364 h 61379"/>
                    <a:gd name="connsiteX5" fmla="*/ 18040 w 93240"/>
                    <a:gd name="connsiteY5" fmla="*/ 2896 h 61379"/>
                    <a:gd name="connsiteX6" fmla="*/ 29518 w 93240"/>
                    <a:gd name="connsiteY6" fmla="*/ 0 h 61379"/>
                    <a:gd name="connsiteX7" fmla="*/ 41748 w 93240"/>
                    <a:gd name="connsiteY7" fmla="*/ 2858 h 61379"/>
                    <a:gd name="connsiteX8" fmla="*/ 49892 w 93240"/>
                    <a:gd name="connsiteY8" fmla="*/ 11487 h 61379"/>
                    <a:gd name="connsiteX9" fmla="*/ 50216 w 93240"/>
                    <a:gd name="connsiteY9" fmla="*/ 11487 h 61379"/>
                    <a:gd name="connsiteX10" fmla="*/ 58683 w 93240"/>
                    <a:gd name="connsiteY10" fmla="*/ 2991 h 61379"/>
                    <a:gd name="connsiteX11" fmla="*/ 70199 w 93240"/>
                    <a:gd name="connsiteY11" fmla="*/ 0 h 61379"/>
                    <a:gd name="connsiteX12" fmla="*/ 82144 w 93240"/>
                    <a:gd name="connsiteY12" fmla="*/ 2696 h 61379"/>
                    <a:gd name="connsiteX13" fmla="*/ 90288 w 93240"/>
                    <a:gd name="connsiteY13" fmla="*/ 10649 h 61379"/>
                    <a:gd name="connsiteX14" fmla="*/ 93240 w 93240"/>
                    <a:gd name="connsiteY14" fmla="*/ 23432 h 61379"/>
                    <a:gd name="connsiteX15" fmla="*/ 93240 w 93240"/>
                    <a:gd name="connsiteY15" fmla="*/ 61379 h 61379"/>
                    <a:gd name="connsiteX16" fmla="*/ 82467 w 93240"/>
                    <a:gd name="connsiteY16" fmla="*/ 61379 h 61379"/>
                    <a:gd name="connsiteX17" fmla="*/ 82467 w 93240"/>
                    <a:gd name="connsiteY17" fmla="*/ 24727 h 61379"/>
                    <a:gd name="connsiteX18" fmla="*/ 78934 w 93240"/>
                    <a:gd name="connsiteY18" fmla="*/ 13374 h 61379"/>
                    <a:gd name="connsiteX19" fmla="*/ 68580 w 93240"/>
                    <a:gd name="connsiteY19" fmla="*/ 9411 h 61379"/>
                    <a:gd name="connsiteX20" fmla="*/ 60245 w 93240"/>
                    <a:gd name="connsiteY20" fmla="*/ 11554 h 61379"/>
                    <a:gd name="connsiteX21" fmla="*/ 54312 w 93240"/>
                    <a:gd name="connsiteY21" fmla="*/ 17850 h 61379"/>
                    <a:gd name="connsiteX22" fmla="*/ 52102 w 93240"/>
                    <a:gd name="connsiteY22" fmla="*/ 27842 h 61379"/>
                    <a:gd name="connsiteX23" fmla="*/ 52102 w 93240"/>
                    <a:gd name="connsiteY23" fmla="*/ 61379 h 61379"/>
                    <a:gd name="connsiteX24" fmla="*/ 41396 w 93240"/>
                    <a:gd name="connsiteY24" fmla="*/ 61379 h 61379"/>
                    <a:gd name="connsiteX25" fmla="*/ 41396 w 93240"/>
                    <a:gd name="connsiteY25" fmla="*/ 24661 h 61379"/>
                    <a:gd name="connsiteX26" fmla="*/ 37824 w 93240"/>
                    <a:gd name="connsiteY26" fmla="*/ 13268 h 61379"/>
                    <a:gd name="connsiteX27" fmla="*/ 27575 w 93240"/>
                    <a:gd name="connsiteY27" fmla="*/ 9411 h 61379"/>
                    <a:gd name="connsiteX28" fmla="*/ 19593 w 93240"/>
                    <a:gd name="connsiteY28" fmla="*/ 11487 h 61379"/>
                    <a:gd name="connsiteX29" fmla="*/ 13202 w 93240"/>
                    <a:gd name="connsiteY29" fmla="*/ 17945 h 61379"/>
                    <a:gd name="connsiteX30" fmla="*/ 10706 w 93240"/>
                    <a:gd name="connsiteY30" fmla="*/ 28813 h 61379"/>
                    <a:gd name="connsiteX31" fmla="*/ 10706 w 93240"/>
                    <a:gd name="connsiteY31" fmla="*/ 61379 h 61379"/>
                    <a:gd name="connsiteX32" fmla="*/ 0 w 93240"/>
                    <a:gd name="connsiteY32" fmla="*/ 61379 h 6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3240" h="61379">
                      <a:moveTo>
                        <a:pt x="0" y="61379"/>
                      </a:moveTo>
                      <a:lnTo>
                        <a:pt x="0" y="1238"/>
                      </a:lnTo>
                      <a:lnTo>
                        <a:pt x="9277" y="1238"/>
                      </a:lnTo>
                      <a:lnTo>
                        <a:pt x="9535" y="11364"/>
                      </a:lnTo>
                      <a:lnTo>
                        <a:pt x="9735" y="11364"/>
                      </a:lnTo>
                      <a:cubicBezTo>
                        <a:pt x="11935" y="7639"/>
                        <a:pt x="14707" y="4820"/>
                        <a:pt x="18040" y="2896"/>
                      </a:cubicBezTo>
                      <a:cubicBezTo>
                        <a:pt x="21364" y="962"/>
                        <a:pt x="25194" y="0"/>
                        <a:pt x="29518" y="0"/>
                      </a:cubicBezTo>
                      <a:cubicBezTo>
                        <a:pt x="34328" y="0"/>
                        <a:pt x="38405" y="953"/>
                        <a:pt x="41748" y="2858"/>
                      </a:cubicBezTo>
                      <a:cubicBezTo>
                        <a:pt x="45101" y="4763"/>
                        <a:pt x="47815" y="7639"/>
                        <a:pt x="49892" y="11487"/>
                      </a:cubicBezTo>
                      <a:lnTo>
                        <a:pt x="50216" y="11487"/>
                      </a:lnTo>
                      <a:cubicBezTo>
                        <a:pt x="52378" y="7811"/>
                        <a:pt x="55207" y="4982"/>
                        <a:pt x="58683" y="2991"/>
                      </a:cubicBezTo>
                      <a:cubicBezTo>
                        <a:pt x="62170" y="1001"/>
                        <a:pt x="66008" y="0"/>
                        <a:pt x="70199" y="0"/>
                      </a:cubicBezTo>
                      <a:cubicBezTo>
                        <a:pt x="74704" y="0"/>
                        <a:pt x="78686" y="905"/>
                        <a:pt x="82144" y="2696"/>
                      </a:cubicBezTo>
                      <a:cubicBezTo>
                        <a:pt x="85601" y="4496"/>
                        <a:pt x="88316" y="7144"/>
                        <a:pt x="90288" y="10649"/>
                      </a:cubicBezTo>
                      <a:cubicBezTo>
                        <a:pt x="92250" y="14145"/>
                        <a:pt x="93240" y="18412"/>
                        <a:pt x="93240" y="23432"/>
                      </a:cubicBezTo>
                      <a:lnTo>
                        <a:pt x="93240" y="61379"/>
                      </a:lnTo>
                      <a:lnTo>
                        <a:pt x="82467" y="61379"/>
                      </a:lnTo>
                      <a:lnTo>
                        <a:pt x="82467" y="24727"/>
                      </a:lnTo>
                      <a:cubicBezTo>
                        <a:pt x="82467" y="19793"/>
                        <a:pt x="81286" y="16012"/>
                        <a:pt x="78934" y="13374"/>
                      </a:cubicBezTo>
                      <a:cubicBezTo>
                        <a:pt x="76571" y="10735"/>
                        <a:pt x="73123" y="9411"/>
                        <a:pt x="68580" y="9411"/>
                      </a:cubicBezTo>
                      <a:cubicBezTo>
                        <a:pt x="65513" y="9411"/>
                        <a:pt x="62732" y="10126"/>
                        <a:pt x="60245" y="11554"/>
                      </a:cubicBezTo>
                      <a:cubicBezTo>
                        <a:pt x="57760" y="12983"/>
                        <a:pt x="55778" y="15078"/>
                        <a:pt x="54312" y="17850"/>
                      </a:cubicBezTo>
                      <a:cubicBezTo>
                        <a:pt x="52835" y="20612"/>
                        <a:pt x="52102" y="23946"/>
                        <a:pt x="52102" y="27842"/>
                      </a:cubicBezTo>
                      <a:lnTo>
                        <a:pt x="52102" y="61379"/>
                      </a:lnTo>
                      <a:lnTo>
                        <a:pt x="41396" y="61379"/>
                      </a:lnTo>
                      <a:lnTo>
                        <a:pt x="41396" y="24661"/>
                      </a:lnTo>
                      <a:cubicBezTo>
                        <a:pt x="41396" y="19641"/>
                        <a:pt x="40205" y="15850"/>
                        <a:pt x="37824" y="13268"/>
                      </a:cubicBezTo>
                      <a:cubicBezTo>
                        <a:pt x="35452" y="10697"/>
                        <a:pt x="32033" y="9411"/>
                        <a:pt x="27575" y="9411"/>
                      </a:cubicBezTo>
                      <a:cubicBezTo>
                        <a:pt x="24851" y="9411"/>
                        <a:pt x="22193" y="10106"/>
                        <a:pt x="19593" y="11487"/>
                      </a:cubicBezTo>
                      <a:cubicBezTo>
                        <a:pt x="17002" y="12868"/>
                        <a:pt x="14869" y="15021"/>
                        <a:pt x="13202" y="17945"/>
                      </a:cubicBezTo>
                      <a:cubicBezTo>
                        <a:pt x="11535" y="20860"/>
                        <a:pt x="10706" y="24489"/>
                        <a:pt x="10706" y="28813"/>
                      </a:cubicBezTo>
                      <a:lnTo>
                        <a:pt x="10706" y="61379"/>
                      </a:lnTo>
                      <a:lnTo>
                        <a:pt x="0" y="61379"/>
                      </a:lnTo>
                      <a:close/>
                    </a:path>
                  </a:pathLst>
                </a:custGeom>
                <a:solidFill>
                  <a:srgbClr val="AB94D5"/>
                </a:solidFill>
                <a:ln w="9525" cap="rnd">
                  <a:noFill/>
                  <a:prstDash val="solid"/>
                  <a:round/>
                </a:ln>
              </p:spPr>
              <p:txBody>
                <a:bodyPr rtlCol="0" anchor="ctr"/>
                <a:lstStyle/>
                <a:p>
                  <a:endParaRPr lang="en-US"/>
                </a:p>
              </p:txBody>
            </p:sp>
            <p:sp>
              <p:nvSpPr>
                <p:cNvPr id="767" name="Freeform: Shape 766">
                  <a:extLst>
                    <a:ext uri="{FF2B5EF4-FFF2-40B4-BE49-F238E27FC236}">
                      <a16:creationId xmlns:a16="http://schemas.microsoft.com/office/drawing/2014/main" id="{CEF364CA-68CF-A2C0-96BB-E4A5A422A723}"/>
                    </a:ext>
                  </a:extLst>
                </p:cNvPr>
                <p:cNvSpPr/>
                <p:nvPr/>
              </p:nvSpPr>
              <p:spPr>
                <a:xfrm>
                  <a:off x="2266178" y="5008607"/>
                  <a:ext cx="62226" cy="79476"/>
                </a:xfrm>
                <a:custGeom>
                  <a:avLst/>
                  <a:gdLst>
                    <a:gd name="connsiteX0" fmla="*/ 36595 w 62226"/>
                    <a:gd name="connsiteY0" fmla="*/ 79477 h 79476"/>
                    <a:gd name="connsiteX1" fmla="*/ 25498 w 62226"/>
                    <a:gd name="connsiteY1" fmla="*/ 79477 h 79476"/>
                    <a:gd name="connsiteX2" fmla="*/ 25498 w 62226"/>
                    <a:gd name="connsiteY2" fmla="*/ 9668 h 79476"/>
                    <a:gd name="connsiteX3" fmla="*/ 0 w 62226"/>
                    <a:gd name="connsiteY3" fmla="*/ 9668 h 79476"/>
                    <a:gd name="connsiteX4" fmla="*/ 0 w 62226"/>
                    <a:gd name="connsiteY4" fmla="*/ 0 h 79476"/>
                    <a:gd name="connsiteX5" fmla="*/ 62227 w 62226"/>
                    <a:gd name="connsiteY5" fmla="*/ 0 h 79476"/>
                    <a:gd name="connsiteX6" fmla="*/ 62227 w 62226"/>
                    <a:gd name="connsiteY6" fmla="*/ 9668 h 79476"/>
                    <a:gd name="connsiteX7" fmla="*/ 36595 w 62226"/>
                    <a:gd name="connsiteY7" fmla="*/ 9668 h 79476"/>
                    <a:gd name="connsiteX8" fmla="*/ 36595 w 62226"/>
                    <a:gd name="connsiteY8" fmla="*/ 79477 h 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26" h="79476">
                      <a:moveTo>
                        <a:pt x="36595" y="79477"/>
                      </a:moveTo>
                      <a:lnTo>
                        <a:pt x="25498" y="79477"/>
                      </a:lnTo>
                      <a:lnTo>
                        <a:pt x="25498" y="9668"/>
                      </a:lnTo>
                      <a:lnTo>
                        <a:pt x="0" y="9668"/>
                      </a:lnTo>
                      <a:lnTo>
                        <a:pt x="0" y="0"/>
                      </a:lnTo>
                      <a:lnTo>
                        <a:pt x="62227" y="0"/>
                      </a:lnTo>
                      <a:lnTo>
                        <a:pt x="62227" y="9668"/>
                      </a:lnTo>
                      <a:lnTo>
                        <a:pt x="36595" y="9668"/>
                      </a:lnTo>
                      <a:lnTo>
                        <a:pt x="36595" y="79477"/>
                      </a:lnTo>
                      <a:close/>
                    </a:path>
                  </a:pathLst>
                </a:custGeom>
                <a:solidFill>
                  <a:srgbClr val="8661C5"/>
                </a:solidFill>
                <a:ln w="9525" cap="rnd">
                  <a:noFill/>
                  <a:prstDash val="solid"/>
                  <a:round/>
                </a:ln>
              </p:spPr>
              <p:txBody>
                <a:bodyPr rtlCol="0" anchor="ctr"/>
                <a:lstStyle/>
                <a:p>
                  <a:endParaRPr lang="en-US"/>
                </a:p>
              </p:txBody>
            </p:sp>
            <p:sp>
              <p:nvSpPr>
                <p:cNvPr id="768" name="Freeform: Shape 767">
                  <a:extLst>
                    <a:ext uri="{FF2B5EF4-FFF2-40B4-BE49-F238E27FC236}">
                      <a16:creationId xmlns:a16="http://schemas.microsoft.com/office/drawing/2014/main" id="{B9D8F930-6A44-7526-905C-03391084F4DB}"/>
                    </a:ext>
                  </a:extLst>
                </p:cNvPr>
                <p:cNvSpPr/>
                <p:nvPr/>
              </p:nvSpPr>
              <p:spPr>
                <a:xfrm>
                  <a:off x="2340597" y="5000234"/>
                  <a:ext cx="15316" cy="87849"/>
                </a:xfrm>
                <a:custGeom>
                  <a:avLst/>
                  <a:gdLst>
                    <a:gd name="connsiteX0" fmla="*/ 7725 w 15316"/>
                    <a:gd name="connsiteY0" fmla="*/ 14993 h 87849"/>
                    <a:gd name="connsiteX1" fmla="*/ 2076 w 15316"/>
                    <a:gd name="connsiteY1" fmla="*/ 13040 h 87849"/>
                    <a:gd name="connsiteX2" fmla="*/ 0 w 15316"/>
                    <a:gd name="connsiteY2" fmla="*/ 7525 h 87849"/>
                    <a:gd name="connsiteX3" fmla="*/ 2048 w 15316"/>
                    <a:gd name="connsiteY3" fmla="*/ 2010 h 87849"/>
                    <a:gd name="connsiteX4" fmla="*/ 7725 w 15316"/>
                    <a:gd name="connsiteY4" fmla="*/ 0 h 87849"/>
                    <a:gd name="connsiteX5" fmla="*/ 13240 w 15316"/>
                    <a:gd name="connsiteY5" fmla="*/ 2077 h 87849"/>
                    <a:gd name="connsiteX6" fmla="*/ 15316 w 15316"/>
                    <a:gd name="connsiteY6" fmla="*/ 7525 h 87849"/>
                    <a:gd name="connsiteX7" fmla="*/ 13268 w 15316"/>
                    <a:gd name="connsiteY7" fmla="*/ 13011 h 87849"/>
                    <a:gd name="connsiteX8" fmla="*/ 7725 w 15316"/>
                    <a:gd name="connsiteY8" fmla="*/ 14993 h 87849"/>
                    <a:gd name="connsiteX9" fmla="*/ 13040 w 15316"/>
                    <a:gd name="connsiteY9" fmla="*/ 87849 h 87849"/>
                    <a:gd name="connsiteX10" fmla="*/ 2334 w 15316"/>
                    <a:gd name="connsiteY10" fmla="*/ 87849 h 87849"/>
                    <a:gd name="connsiteX11" fmla="*/ 2334 w 15316"/>
                    <a:gd name="connsiteY11" fmla="*/ 27708 h 87849"/>
                    <a:gd name="connsiteX12" fmla="*/ 13040 w 15316"/>
                    <a:gd name="connsiteY12" fmla="*/ 27708 h 87849"/>
                    <a:gd name="connsiteX13" fmla="*/ 13040 w 15316"/>
                    <a:gd name="connsiteY13" fmla="*/ 87849 h 8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16" h="87849">
                      <a:moveTo>
                        <a:pt x="7725" y="14993"/>
                      </a:moveTo>
                      <a:cubicBezTo>
                        <a:pt x="5344" y="14993"/>
                        <a:pt x="3458" y="14345"/>
                        <a:pt x="2076" y="13040"/>
                      </a:cubicBezTo>
                      <a:cubicBezTo>
                        <a:pt x="695" y="11745"/>
                        <a:pt x="0" y="9906"/>
                        <a:pt x="0" y="7525"/>
                      </a:cubicBezTo>
                      <a:cubicBezTo>
                        <a:pt x="0" y="5192"/>
                        <a:pt x="686" y="3353"/>
                        <a:pt x="2048" y="2010"/>
                      </a:cubicBezTo>
                      <a:cubicBezTo>
                        <a:pt x="3410" y="677"/>
                        <a:pt x="5296" y="0"/>
                        <a:pt x="7725" y="0"/>
                      </a:cubicBezTo>
                      <a:cubicBezTo>
                        <a:pt x="10011" y="0"/>
                        <a:pt x="11849" y="695"/>
                        <a:pt x="13240" y="2077"/>
                      </a:cubicBezTo>
                      <a:cubicBezTo>
                        <a:pt x="14621" y="3467"/>
                        <a:pt x="15316" y="5277"/>
                        <a:pt x="15316" y="7525"/>
                      </a:cubicBezTo>
                      <a:cubicBezTo>
                        <a:pt x="15316" y="9868"/>
                        <a:pt x="14631" y="11697"/>
                        <a:pt x="13268" y="13011"/>
                      </a:cubicBezTo>
                      <a:cubicBezTo>
                        <a:pt x="11906" y="14335"/>
                        <a:pt x="10058" y="14993"/>
                        <a:pt x="7725" y="14993"/>
                      </a:cubicBezTo>
                      <a:close/>
                      <a:moveTo>
                        <a:pt x="13040" y="87849"/>
                      </a:moveTo>
                      <a:lnTo>
                        <a:pt x="2334" y="87849"/>
                      </a:lnTo>
                      <a:lnTo>
                        <a:pt x="2334" y="27708"/>
                      </a:lnTo>
                      <a:lnTo>
                        <a:pt x="13040" y="27708"/>
                      </a:lnTo>
                      <a:lnTo>
                        <a:pt x="13040" y="87849"/>
                      </a:lnTo>
                      <a:close/>
                    </a:path>
                  </a:pathLst>
                </a:custGeom>
                <a:solidFill>
                  <a:srgbClr val="8661C5"/>
                </a:solidFill>
                <a:ln w="9525" cap="rnd">
                  <a:noFill/>
                  <a:prstDash val="solid"/>
                  <a:round/>
                </a:ln>
              </p:spPr>
              <p:txBody>
                <a:bodyPr rtlCol="0" anchor="ctr"/>
                <a:lstStyle/>
                <a:p>
                  <a:endParaRPr lang="en-US"/>
                </a:p>
              </p:txBody>
            </p:sp>
            <p:sp>
              <p:nvSpPr>
                <p:cNvPr id="769" name="Freeform: Shape 768">
                  <a:extLst>
                    <a:ext uri="{FF2B5EF4-FFF2-40B4-BE49-F238E27FC236}">
                      <a16:creationId xmlns:a16="http://schemas.microsoft.com/office/drawing/2014/main" id="{9B45EF4B-91BB-EDCE-583F-FA20B4973AE1}"/>
                    </a:ext>
                  </a:extLst>
                </p:cNvPr>
                <p:cNvSpPr/>
                <p:nvPr/>
              </p:nvSpPr>
              <p:spPr>
                <a:xfrm>
                  <a:off x="2373944" y="5026704"/>
                  <a:ext cx="93240" cy="61379"/>
                </a:xfrm>
                <a:custGeom>
                  <a:avLst/>
                  <a:gdLst>
                    <a:gd name="connsiteX0" fmla="*/ 0 w 93240"/>
                    <a:gd name="connsiteY0" fmla="*/ 61379 h 61379"/>
                    <a:gd name="connsiteX1" fmla="*/ 0 w 93240"/>
                    <a:gd name="connsiteY1" fmla="*/ 1238 h 61379"/>
                    <a:gd name="connsiteX2" fmla="*/ 9277 w 93240"/>
                    <a:gd name="connsiteY2" fmla="*/ 1238 h 61379"/>
                    <a:gd name="connsiteX3" fmla="*/ 9544 w 93240"/>
                    <a:gd name="connsiteY3" fmla="*/ 11364 h 61379"/>
                    <a:gd name="connsiteX4" fmla="*/ 9735 w 93240"/>
                    <a:gd name="connsiteY4" fmla="*/ 11364 h 61379"/>
                    <a:gd name="connsiteX5" fmla="*/ 18040 w 93240"/>
                    <a:gd name="connsiteY5" fmla="*/ 2896 h 61379"/>
                    <a:gd name="connsiteX6" fmla="*/ 29527 w 93240"/>
                    <a:gd name="connsiteY6" fmla="*/ 0 h 61379"/>
                    <a:gd name="connsiteX7" fmla="*/ 41758 w 93240"/>
                    <a:gd name="connsiteY7" fmla="*/ 2858 h 61379"/>
                    <a:gd name="connsiteX8" fmla="*/ 49901 w 93240"/>
                    <a:gd name="connsiteY8" fmla="*/ 11487 h 61379"/>
                    <a:gd name="connsiteX9" fmla="*/ 50225 w 93240"/>
                    <a:gd name="connsiteY9" fmla="*/ 11487 h 61379"/>
                    <a:gd name="connsiteX10" fmla="*/ 58693 w 93240"/>
                    <a:gd name="connsiteY10" fmla="*/ 2991 h 61379"/>
                    <a:gd name="connsiteX11" fmla="*/ 70209 w 93240"/>
                    <a:gd name="connsiteY11" fmla="*/ 0 h 61379"/>
                    <a:gd name="connsiteX12" fmla="*/ 82144 w 93240"/>
                    <a:gd name="connsiteY12" fmla="*/ 2696 h 61379"/>
                    <a:gd name="connsiteX13" fmla="*/ 90288 w 93240"/>
                    <a:gd name="connsiteY13" fmla="*/ 10649 h 61379"/>
                    <a:gd name="connsiteX14" fmla="*/ 93240 w 93240"/>
                    <a:gd name="connsiteY14" fmla="*/ 23432 h 61379"/>
                    <a:gd name="connsiteX15" fmla="*/ 93240 w 93240"/>
                    <a:gd name="connsiteY15" fmla="*/ 61379 h 61379"/>
                    <a:gd name="connsiteX16" fmla="*/ 82467 w 93240"/>
                    <a:gd name="connsiteY16" fmla="*/ 61379 h 61379"/>
                    <a:gd name="connsiteX17" fmla="*/ 82467 w 93240"/>
                    <a:gd name="connsiteY17" fmla="*/ 24727 h 61379"/>
                    <a:gd name="connsiteX18" fmla="*/ 78934 w 93240"/>
                    <a:gd name="connsiteY18" fmla="*/ 13374 h 61379"/>
                    <a:gd name="connsiteX19" fmla="*/ 68580 w 93240"/>
                    <a:gd name="connsiteY19" fmla="*/ 9411 h 61379"/>
                    <a:gd name="connsiteX20" fmla="*/ 60246 w 93240"/>
                    <a:gd name="connsiteY20" fmla="*/ 11554 h 61379"/>
                    <a:gd name="connsiteX21" fmla="*/ 54312 w 93240"/>
                    <a:gd name="connsiteY21" fmla="*/ 17850 h 61379"/>
                    <a:gd name="connsiteX22" fmla="*/ 52102 w 93240"/>
                    <a:gd name="connsiteY22" fmla="*/ 27842 h 61379"/>
                    <a:gd name="connsiteX23" fmla="*/ 52102 w 93240"/>
                    <a:gd name="connsiteY23" fmla="*/ 61379 h 61379"/>
                    <a:gd name="connsiteX24" fmla="*/ 41396 w 93240"/>
                    <a:gd name="connsiteY24" fmla="*/ 61379 h 61379"/>
                    <a:gd name="connsiteX25" fmla="*/ 41396 w 93240"/>
                    <a:gd name="connsiteY25" fmla="*/ 24661 h 61379"/>
                    <a:gd name="connsiteX26" fmla="*/ 37833 w 93240"/>
                    <a:gd name="connsiteY26" fmla="*/ 13268 h 61379"/>
                    <a:gd name="connsiteX27" fmla="*/ 27575 w 93240"/>
                    <a:gd name="connsiteY27" fmla="*/ 9411 h 61379"/>
                    <a:gd name="connsiteX28" fmla="*/ 19602 w 93240"/>
                    <a:gd name="connsiteY28" fmla="*/ 11487 h 61379"/>
                    <a:gd name="connsiteX29" fmla="*/ 13211 w 93240"/>
                    <a:gd name="connsiteY29" fmla="*/ 17945 h 61379"/>
                    <a:gd name="connsiteX30" fmla="*/ 10706 w 93240"/>
                    <a:gd name="connsiteY30" fmla="*/ 28813 h 61379"/>
                    <a:gd name="connsiteX31" fmla="*/ 10706 w 93240"/>
                    <a:gd name="connsiteY31" fmla="*/ 61379 h 61379"/>
                    <a:gd name="connsiteX32" fmla="*/ 0 w 93240"/>
                    <a:gd name="connsiteY32" fmla="*/ 61379 h 6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3240" h="61379">
                      <a:moveTo>
                        <a:pt x="0" y="61379"/>
                      </a:moveTo>
                      <a:lnTo>
                        <a:pt x="0" y="1238"/>
                      </a:lnTo>
                      <a:lnTo>
                        <a:pt x="9277" y="1238"/>
                      </a:lnTo>
                      <a:lnTo>
                        <a:pt x="9544" y="11364"/>
                      </a:lnTo>
                      <a:lnTo>
                        <a:pt x="9735" y="11364"/>
                      </a:lnTo>
                      <a:cubicBezTo>
                        <a:pt x="11944" y="7639"/>
                        <a:pt x="14707" y="4820"/>
                        <a:pt x="18040" y="2896"/>
                      </a:cubicBezTo>
                      <a:cubicBezTo>
                        <a:pt x="21374" y="962"/>
                        <a:pt x="25203" y="0"/>
                        <a:pt x="29527" y="0"/>
                      </a:cubicBezTo>
                      <a:cubicBezTo>
                        <a:pt x="34328" y="0"/>
                        <a:pt x="38405" y="953"/>
                        <a:pt x="41758" y="2858"/>
                      </a:cubicBezTo>
                      <a:cubicBezTo>
                        <a:pt x="45110" y="4763"/>
                        <a:pt x="47825" y="7639"/>
                        <a:pt x="49901" y="11487"/>
                      </a:cubicBezTo>
                      <a:lnTo>
                        <a:pt x="50225" y="11487"/>
                      </a:lnTo>
                      <a:cubicBezTo>
                        <a:pt x="52388" y="7811"/>
                        <a:pt x="55207" y="4982"/>
                        <a:pt x="58693" y="2991"/>
                      </a:cubicBezTo>
                      <a:cubicBezTo>
                        <a:pt x="62170" y="1001"/>
                        <a:pt x="66008" y="0"/>
                        <a:pt x="70209" y="0"/>
                      </a:cubicBezTo>
                      <a:cubicBezTo>
                        <a:pt x="74704" y="0"/>
                        <a:pt x="78686" y="905"/>
                        <a:pt x="82144" y="2696"/>
                      </a:cubicBezTo>
                      <a:cubicBezTo>
                        <a:pt x="85601" y="4496"/>
                        <a:pt x="88316" y="7144"/>
                        <a:pt x="90288" y="10649"/>
                      </a:cubicBezTo>
                      <a:cubicBezTo>
                        <a:pt x="92259" y="14145"/>
                        <a:pt x="93240" y="18412"/>
                        <a:pt x="93240" y="23432"/>
                      </a:cubicBezTo>
                      <a:lnTo>
                        <a:pt x="93240" y="61379"/>
                      </a:lnTo>
                      <a:lnTo>
                        <a:pt x="82467" y="61379"/>
                      </a:lnTo>
                      <a:lnTo>
                        <a:pt x="82467" y="24727"/>
                      </a:lnTo>
                      <a:cubicBezTo>
                        <a:pt x="82467" y="19793"/>
                        <a:pt x="81286" y="16012"/>
                        <a:pt x="78934" y="13374"/>
                      </a:cubicBezTo>
                      <a:cubicBezTo>
                        <a:pt x="76571" y="10735"/>
                        <a:pt x="73123" y="9411"/>
                        <a:pt x="68580" y="9411"/>
                      </a:cubicBezTo>
                      <a:cubicBezTo>
                        <a:pt x="65513" y="9411"/>
                        <a:pt x="62732" y="10126"/>
                        <a:pt x="60246" y="11554"/>
                      </a:cubicBezTo>
                      <a:cubicBezTo>
                        <a:pt x="57760" y="12983"/>
                        <a:pt x="55778" y="15078"/>
                        <a:pt x="54312" y="17850"/>
                      </a:cubicBezTo>
                      <a:cubicBezTo>
                        <a:pt x="52835" y="20612"/>
                        <a:pt x="52102" y="23946"/>
                        <a:pt x="52102" y="27842"/>
                      </a:cubicBezTo>
                      <a:lnTo>
                        <a:pt x="52102" y="61379"/>
                      </a:lnTo>
                      <a:lnTo>
                        <a:pt x="41396" y="61379"/>
                      </a:lnTo>
                      <a:lnTo>
                        <a:pt x="41396" y="24661"/>
                      </a:lnTo>
                      <a:cubicBezTo>
                        <a:pt x="41396" y="19641"/>
                        <a:pt x="40205" y="15850"/>
                        <a:pt x="37833" y="13268"/>
                      </a:cubicBezTo>
                      <a:cubicBezTo>
                        <a:pt x="35452" y="10697"/>
                        <a:pt x="32032" y="9411"/>
                        <a:pt x="27575" y="9411"/>
                      </a:cubicBezTo>
                      <a:cubicBezTo>
                        <a:pt x="24851" y="9411"/>
                        <a:pt x="22193" y="10106"/>
                        <a:pt x="19602" y="11487"/>
                      </a:cubicBezTo>
                      <a:cubicBezTo>
                        <a:pt x="17002" y="12868"/>
                        <a:pt x="14869" y="15021"/>
                        <a:pt x="13211" y="17945"/>
                      </a:cubicBezTo>
                      <a:cubicBezTo>
                        <a:pt x="11544" y="20860"/>
                        <a:pt x="10706" y="24489"/>
                        <a:pt x="10706" y="28813"/>
                      </a:cubicBezTo>
                      <a:lnTo>
                        <a:pt x="10706" y="61379"/>
                      </a:lnTo>
                      <a:lnTo>
                        <a:pt x="0" y="61379"/>
                      </a:lnTo>
                      <a:close/>
                    </a:path>
                  </a:pathLst>
                </a:custGeom>
                <a:solidFill>
                  <a:srgbClr val="8661C5"/>
                </a:solidFill>
                <a:ln w="9525" cap="rnd">
                  <a:noFill/>
                  <a:prstDash val="solid"/>
                  <a:round/>
                </a:ln>
              </p:spPr>
              <p:txBody>
                <a:bodyPr rtlCol="0" anchor="ctr"/>
                <a:lstStyle/>
                <a:p>
                  <a:endParaRPr lang="en-US"/>
                </a:p>
              </p:txBody>
            </p:sp>
            <p:sp>
              <p:nvSpPr>
                <p:cNvPr id="770" name="Freeform: Shape 769">
                  <a:extLst>
                    <a:ext uri="{FF2B5EF4-FFF2-40B4-BE49-F238E27FC236}">
                      <a16:creationId xmlns:a16="http://schemas.microsoft.com/office/drawing/2014/main" id="{50B4F79D-2F0B-6B4F-4C0B-F1EFCA24EFAB}"/>
                    </a:ext>
                  </a:extLst>
                </p:cNvPr>
                <p:cNvSpPr/>
                <p:nvPr/>
              </p:nvSpPr>
              <p:spPr>
                <a:xfrm>
                  <a:off x="2480805" y="5026704"/>
                  <a:ext cx="56578" cy="62360"/>
                </a:xfrm>
                <a:custGeom>
                  <a:avLst/>
                  <a:gdLst>
                    <a:gd name="connsiteX0" fmla="*/ 56579 w 56578"/>
                    <a:gd name="connsiteY0" fmla="*/ 28880 h 62360"/>
                    <a:gd name="connsiteX1" fmla="*/ 56388 w 56578"/>
                    <a:gd name="connsiteY1" fmla="*/ 34071 h 62360"/>
                    <a:gd name="connsiteX2" fmla="*/ 10516 w 56578"/>
                    <a:gd name="connsiteY2" fmla="*/ 34071 h 62360"/>
                    <a:gd name="connsiteX3" fmla="*/ 16869 w 56578"/>
                    <a:gd name="connsiteY3" fmla="*/ 48149 h 62360"/>
                    <a:gd name="connsiteX4" fmla="*/ 31014 w 56578"/>
                    <a:gd name="connsiteY4" fmla="*/ 53017 h 62360"/>
                    <a:gd name="connsiteX5" fmla="*/ 40291 w 56578"/>
                    <a:gd name="connsiteY5" fmla="*/ 51388 h 62360"/>
                    <a:gd name="connsiteX6" fmla="*/ 47825 w 56578"/>
                    <a:gd name="connsiteY6" fmla="*/ 46787 h 62360"/>
                    <a:gd name="connsiteX7" fmla="*/ 53921 w 56578"/>
                    <a:gd name="connsiteY7" fmla="*/ 53664 h 62360"/>
                    <a:gd name="connsiteX8" fmla="*/ 43739 w 56578"/>
                    <a:gd name="connsiteY8" fmla="*/ 60122 h 62360"/>
                    <a:gd name="connsiteX9" fmla="*/ 30756 w 56578"/>
                    <a:gd name="connsiteY9" fmla="*/ 62360 h 62360"/>
                    <a:gd name="connsiteX10" fmla="*/ 15126 w 56578"/>
                    <a:gd name="connsiteY10" fmla="*/ 58560 h 62360"/>
                    <a:gd name="connsiteX11" fmla="*/ 4058 w 56578"/>
                    <a:gd name="connsiteY11" fmla="*/ 47692 h 62360"/>
                    <a:gd name="connsiteX12" fmla="*/ 0 w 56578"/>
                    <a:gd name="connsiteY12" fmla="*/ 31214 h 62360"/>
                    <a:gd name="connsiteX13" fmla="*/ 3801 w 56578"/>
                    <a:gd name="connsiteY13" fmla="*/ 14859 h 62360"/>
                    <a:gd name="connsiteX14" fmla="*/ 14278 w 56578"/>
                    <a:gd name="connsiteY14" fmla="*/ 3896 h 62360"/>
                    <a:gd name="connsiteX15" fmla="*/ 29261 w 56578"/>
                    <a:gd name="connsiteY15" fmla="*/ 0 h 62360"/>
                    <a:gd name="connsiteX16" fmla="*/ 43634 w 56578"/>
                    <a:gd name="connsiteY16" fmla="*/ 3667 h 62360"/>
                    <a:gd name="connsiteX17" fmla="*/ 53207 w 56578"/>
                    <a:gd name="connsiteY17" fmla="*/ 13888 h 62360"/>
                    <a:gd name="connsiteX18" fmla="*/ 56579 w 56578"/>
                    <a:gd name="connsiteY18" fmla="*/ 28880 h 62360"/>
                    <a:gd name="connsiteX19" fmla="*/ 29070 w 56578"/>
                    <a:gd name="connsiteY19" fmla="*/ 9154 h 62360"/>
                    <a:gd name="connsiteX20" fmla="*/ 17297 w 56578"/>
                    <a:gd name="connsiteY20" fmla="*/ 13468 h 62360"/>
                    <a:gd name="connsiteX21" fmla="*/ 10973 w 56578"/>
                    <a:gd name="connsiteY21" fmla="*/ 25241 h 62360"/>
                    <a:gd name="connsiteX22" fmla="*/ 46587 w 56578"/>
                    <a:gd name="connsiteY22" fmla="*/ 25241 h 62360"/>
                    <a:gd name="connsiteX23" fmla="*/ 41329 w 56578"/>
                    <a:gd name="connsiteY23" fmla="*/ 13307 h 62360"/>
                    <a:gd name="connsiteX24" fmla="*/ 29070 w 56578"/>
                    <a:gd name="connsiteY24" fmla="*/ 9154 h 6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78" h="62360">
                      <a:moveTo>
                        <a:pt x="56579" y="28880"/>
                      </a:moveTo>
                      <a:cubicBezTo>
                        <a:pt x="56579" y="30566"/>
                        <a:pt x="56512" y="32290"/>
                        <a:pt x="56388" y="34071"/>
                      </a:cubicBezTo>
                      <a:lnTo>
                        <a:pt x="10516" y="34071"/>
                      </a:lnTo>
                      <a:cubicBezTo>
                        <a:pt x="11030" y="40205"/>
                        <a:pt x="13154" y="44901"/>
                        <a:pt x="16869" y="48149"/>
                      </a:cubicBezTo>
                      <a:cubicBezTo>
                        <a:pt x="20593" y="51388"/>
                        <a:pt x="25308" y="53017"/>
                        <a:pt x="31014" y="53017"/>
                      </a:cubicBezTo>
                      <a:cubicBezTo>
                        <a:pt x="34262" y="53017"/>
                        <a:pt x="37357" y="52474"/>
                        <a:pt x="40291" y="51388"/>
                      </a:cubicBezTo>
                      <a:cubicBezTo>
                        <a:pt x="43234" y="50311"/>
                        <a:pt x="45749" y="48778"/>
                        <a:pt x="47825" y="46787"/>
                      </a:cubicBezTo>
                      <a:lnTo>
                        <a:pt x="53921" y="53664"/>
                      </a:lnTo>
                      <a:cubicBezTo>
                        <a:pt x="51025" y="56474"/>
                        <a:pt x="47625" y="58627"/>
                        <a:pt x="43739" y="60122"/>
                      </a:cubicBezTo>
                      <a:cubicBezTo>
                        <a:pt x="39843" y="61608"/>
                        <a:pt x="35519" y="62360"/>
                        <a:pt x="30756" y="62360"/>
                      </a:cubicBezTo>
                      <a:cubicBezTo>
                        <a:pt x="25003" y="62360"/>
                        <a:pt x="19793" y="61093"/>
                        <a:pt x="15126" y="58560"/>
                      </a:cubicBezTo>
                      <a:cubicBezTo>
                        <a:pt x="10449" y="56026"/>
                        <a:pt x="6763" y="52407"/>
                        <a:pt x="4058" y="47692"/>
                      </a:cubicBezTo>
                      <a:cubicBezTo>
                        <a:pt x="1353" y="42977"/>
                        <a:pt x="0" y="37481"/>
                        <a:pt x="0" y="31214"/>
                      </a:cubicBezTo>
                      <a:cubicBezTo>
                        <a:pt x="0" y="25032"/>
                        <a:pt x="1267" y="19574"/>
                        <a:pt x="3801" y="14859"/>
                      </a:cubicBezTo>
                      <a:cubicBezTo>
                        <a:pt x="6334" y="10144"/>
                        <a:pt x="9820" y="6496"/>
                        <a:pt x="14278" y="3896"/>
                      </a:cubicBezTo>
                      <a:cubicBezTo>
                        <a:pt x="18736" y="1305"/>
                        <a:pt x="23727" y="0"/>
                        <a:pt x="29261" y="0"/>
                      </a:cubicBezTo>
                      <a:cubicBezTo>
                        <a:pt x="34719" y="0"/>
                        <a:pt x="39510" y="1229"/>
                        <a:pt x="43634" y="3667"/>
                      </a:cubicBezTo>
                      <a:cubicBezTo>
                        <a:pt x="47768" y="6115"/>
                        <a:pt x="50959" y="9525"/>
                        <a:pt x="53207" y="13888"/>
                      </a:cubicBezTo>
                      <a:cubicBezTo>
                        <a:pt x="55454" y="18260"/>
                        <a:pt x="56579" y="23251"/>
                        <a:pt x="56579" y="28880"/>
                      </a:cubicBezTo>
                      <a:close/>
                      <a:moveTo>
                        <a:pt x="29070" y="9154"/>
                      </a:moveTo>
                      <a:cubicBezTo>
                        <a:pt x="24489" y="9154"/>
                        <a:pt x="20564" y="10592"/>
                        <a:pt x="17297" y="13468"/>
                      </a:cubicBezTo>
                      <a:cubicBezTo>
                        <a:pt x="14030" y="16345"/>
                        <a:pt x="11916" y="20270"/>
                        <a:pt x="10973" y="25241"/>
                      </a:cubicBezTo>
                      <a:lnTo>
                        <a:pt x="46587" y="25241"/>
                      </a:lnTo>
                      <a:cubicBezTo>
                        <a:pt x="46158" y="20051"/>
                        <a:pt x="44406" y="16079"/>
                        <a:pt x="41329" y="13307"/>
                      </a:cubicBezTo>
                      <a:cubicBezTo>
                        <a:pt x="38262" y="10535"/>
                        <a:pt x="34176" y="9154"/>
                        <a:pt x="29070" y="9154"/>
                      </a:cubicBezTo>
                      <a:close/>
                    </a:path>
                  </a:pathLst>
                </a:custGeom>
                <a:solidFill>
                  <a:srgbClr val="8661C5"/>
                </a:solidFill>
                <a:ln w="9525" cap="rnd">
                  <a:noFill/>
                  <a:prstDash val="solid"/>
                  <a:round/>
                </a:ln>
              </p:spPr>
              <p:txBody>
                <a:bodyPr rtlCol="0" anchor="ctr"/>
                <a:lstStyle/>
                <a:p>
                  <a:endParaRPr lang="en-US"/>
                </a:p>
              </p:txBody>
            </p:sp>
            <p:sp>
              <p:nvSpPr>
                <p:cNvPr id="771" name="Freeform: Shape 770">
                  <a:extLst>
                    <a:ext uri="{FF2B5EF4-FFF2-40B4-BE49-F238E27FC236}">
                      <a16:creationId xmlns:a16="http://schemas.microsoft.com/office/drawing/2014/main" id="{44FC6F7A-2454-D0CF-CAFB-ED31B12DF907}"/>
                    </a:ext>
                  </a:extLst>
                </p:cNvPr>
                <p:cNvSpPr/>
                <p:nvPr/>
              </p:nvSpPr>
              <p:spPr>
                <a:xfrm>
                  <a:off x="2597658" y="5008606"/>
                  <a:ext cx="11220" cy="79476"/>
                </a:xfrm>
                <a:custGeom>
                  <a:avLst/>
                  <a:gdLst>
                    <a:gd name="connsiteX0" fmla="*/ 0 w 11220"/>
                    <a:gd name="connsiteY0" fmla="*/ 0 h 79476"/>
                    <a:gd name="connsiteX1" fmla="*/ 11221 w 11220"/>
                    <a:gd name="connsiteY1" fmla="*/ 0 h 79476"/>
                    <a:gd name="connsiteX2" fmla="*/ 11221 w 11220"/>
                    <a:gd name="connsiteY2" fmla="*/ 79477 h 79476"/>
                    <a:gd name="connsiteX3" fmla="*/ 0 w 11220"/>
                    <a:gd name="connsiteY3" fmla="*/ 79477 h 79476"/>
                  </a:gdLst>
                  <a:ahLst/>
                  <a:cxnLst>
                    <a:cxn ang="0">
                      <a:pos x="connsiteX0" y="connsiteY0"/>
                    </a:cxn>
                    <a:cxn ang="0">
                      <a:pos x="connsiteX1" y="connsiteY1"/>
                    </a:cxn>
                    <a:cxn ang="0">
                      <a:pos x="connsiteX2" y="connsiteY2"/>
                    </a:cxn>
                    <a:cxn ang="0">
                      <a:pos x="connsiteX3" y="connsiteY3"/>
                    </a:cxn>
                  </a:cxnLst>
                  <a:rect l="l" t="t" r="r" b="b"/>
                  <a:pathLst>
                    <a:path w="11220" h="79476">
                      <a:moveTo>
                        <a:pt x="0" y="0"/>
                      </a:moveTo>
                      <a:lnTo>
                        <a:pt x="11221" y="0"/>
                      </a:lnTo>
                      <a:lnTo>
                        <a:pt x="11221" y="79477"/>
                      </a:lnTo>
                      <a:lnTo>
                        <a:pt x="0" y="79477"/>
                      </a:lnTo>
                      <a:close/>
                    </a:path>
                  </a:pathLst>
                </a:custGeom>
                <a:solidFill>
                  <a:srgbClr val="8661C5"/>
                </a:solidFill>
                <a:ln w="9525" cap="rnd">
                  <a:noFill/>
                  <a:prstDash val="solid"/>
                  <a:round/>
                </a:ln>
              </p:spPr>
              <p:txBody>
                <a:bodyPr rtlCol="0" anchor="ctr"/>
                <a:lstStyle/>
                <a:p>
                  <a:endParaRPr lang="en-US"/>
                </a:p>
              </p:txBody>
            </p:sp>
            <p:sp>
              <p:nvSpPr>
                <p:cNvPr id="772" name="Freeform: Shape 771">
                  <a:extLst>
                    <a:ext uri="{FF2B5EF4-FFF2-40B4-BE49-F238E27FC236}">
                      <a16:creationId xmlns:a16="http://schemas.microsoft.com/office/drawing/2014/main" id="{E5670866-43BE-46E3-A78F-6F3D64D0B380}"/>
                    </a:ext>
                  </a:extLst>
                </p:cNvPr>
                <p:cNvSpPr/>
                <p:nvPr/>
              </p:nvSpPr>
              <p:spPr>
                <a:xfrm>
                  <a:off x="2630947" y="5026704"/>
                  <a:ext cx="52035" cy="61379"/>
                </a:xfrm>
                <a:custGeom>
                  <a:avLst/>
                  <a:gdLst>
                    <a:gd name="connsiteX0" fmla="*/ 0 w 52035"/>
                    <a:gd name="connsiteY0" fmla="*/ 61379 h 61379"/>
                    <a:gd name="connsiteX1" fmla="*/ 0 w 52035"/>
                    <a:gd name="connsiteY1" fmla="*/ 1238 h 61379"/>
                    <a:gd name="connsiteX2" fmla="*/ 9277 w 52035"/>
                    <a:gd name="connsiteY2" fmla="*/ 1238 h 61379"/>
                    <a:gd name="connsiteX3" fmla="*/ 9668 w 52035"/>
                    <a:gd name="connsiteY3" fmla="*/ 11621 h 61379"/>
                    <a:gd name="connsiteX4" fmla="*/ 9858 w 52035"/>
                    <a:gd name="connsiteY4" fmla="*/ 11621 h 61379"/>
                    <a:gd name="connsiteX5" fmla="*/ 17907 w 52035"/>
                    <a:gd name="connsiteY5" fmla="*/ 3086 h 61379"/>
                    <a:gd name="connsiteX6" fmla="*/ 29128 w 52035"/>
                    <a:gd name="connsiteY6" fmla="*/ 0 h 61379"/>
                    <a:gd name="connsiteX7" fmla="*/ 41005 w 52035"/>
                    <a:gd name="connsiteY7" fmla="*/ 2763 h 61379"/>
                    <a:gd name="connsiteX8" fmla="*/ 49111 w 52035"/>
                    <a:gd name="connsiteY8" fmla="*/ 10869 h 61379"/>
                    <a:gd name="connsiteX9" fmla="*/ 52035 w 52035"/>
                    <a:gd name="connsiteY9" fmla="*/ 23689 h 61379"/>
                    <a:gd name="connsiteX10" fmla="*/ 52035 w 52035"/>
                    <a:gd name="connsiteY10" fmla="*/ 61379 h 61379"/>
                    <a:gd name="connsiteX11" fmla="*/ 41262 w 52035"/>
                    <a:gd name="connsiteY11" fmla="*/ 61379 h 61379"/>
                    <a:gd name="connsiteX12" fmla="*/ 41262 w 52035"/>
                    <a:gd name="connsiteY12" fmla="*/ 26156 h 61379"/>
                    <a:gd name="connsiteX13" fmla="*/ 37500 w 52035"/>
                    <a:gd name="connsiteY13" fmla="*/ 13602 h 61379"/>
                    <a:gd name="connsiteX14" fmla="*/ 26994 w 52035"/>
                    <a:gd name="connsiteY14" fmla="*/ 9344 h 61379"/>
                    <a:gd name="connsiteX15" fmla="*/ 19174 w 52035"/>
                    <a:gd name="connsiteY15" fmla="*/ 11554 h 61379"/>
                    <a:gd name="connsiteX16" fmla="*/ 13068 w 52035"/>
                    <a:gd name="connsiteY16" fmla="*/ 18269 h 61379"/>
                    <a:gd name="connsiteX17" fmla="*/ 10706 w 52035"/>
                    <a:gd name="connsiteY17" fmla="*/ 29270 h 61379"/>
                    <a:gd name="connsiteX18" fmla="*/ 10706 w 52035"/>
                    <a:gd name="connsiteY18" fmla="*/ 61379 h 61379"/>
                    <a:gd name="connsiteX19" fmla="*/ 0 w 52035"/>
                    <a:gd name="connsiteY19" fmla="*/ 61379 h 6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035" h="61379">
                      <a:moveTo>
                        <a:pt x="0" y="61379"/>
                      </a:moveTo>
                      <a:lnTo>
                        <a:pt x="0" y="1238"/>
                      </a:lnTo>
                      <a:lnTo>
                        <a:pt x="9277" y="1238"/>
                      </a:lnTo>
                      <a:lnTo>
                        <a:pt x="9668" y="11621"/>
                      </a:lnTo>
                      <a:lnTo>
                        <a:pt x="9858" y="11621"/>
                      </a:lnTo>
                      <a:cubicBezTo>
                        <a:pt x="11935" y="7982"/>
                        <a:pt x="14621" y="5144"/>
                        <a:pt x="17907" y="3086"/>
                      </a:cubicBezTo>
                      <a:cubicBezTo>
                        <a:pt x="21193" y="1029"/>
                        <a:pt x="24937" y="0"/>
                        <a:pt x="29128" y="0"/>
                      </a:cubicBezTo>
                      <a:cubicBezTo>
                        <a:pt x="33585" y="0"/>
                        <a:pt x="37548" y="924"/>
                        <a:pt x="41005" y="2763"/>
                      </a:cubicBezTo>
                      <a:cubicBezTo>
                        <a:pt x="44463" y="4601"/>
                        <a:pt x="47168" y="7306"/>
                        <a:pt x="49111" y="10869"/>
                      </a:cubicBezTo>
                      <a:cubicBezTo>
                        <a:pt x="51063" y="14440"/>
                        <a:pt x="52035" y="18717"/>
                        <a:pt x="52035" y="23689"/>
                      </a:cubicBezTo>
                      <a:lnTo>
                        <a:pt x="52035" y="61379"/>
                      </a:lnTo>
                      <a:lnTo>
                        <a:pt x="41262" y="61379"/>
                      </a:lnTo>
                      <a:lnTo>
                        <a:pt x="41262" y="26156"/>
                      </a:lnTo>
                      <a:cubicBezTo>
                        <a:pt x="41262" y="20612"/>
                        <a:pt x="40005" y="16431"/>
                        <a:pt x="37500" y="13602"/>
                      </a:cubicBezTo>
                      <a:cubicBezTo>
                        <a:pt x="34995" y="10763"/>
                        <a:pt x="31490" y="9344"/>
                        <a:pt x="26994" y="9344"/>
                      </a:cubicBezTo>
                      <a:cubicBezTo>
                        <a:pt x="24260" y="9344"/>
                        <a:pt x="21660" y="10087"/>
                        <a:pt x="19174" y="11554"/>
                      </a:cubicBezTo>
                      <a:cubicBezTo>
                        <a:pt x="16688" y="13021"/>
                        <a:pt x="14649" y="15260"/>
                        <a:pt x="13068" y="18269"/>
                      </a:cubicBezTo>
                      <a:cubicBezTo>
                        <a:pt x="11497" y="21279"/>
                        <a:pt x="10706" y="24937"/>
                        <a:pt x="10706" y="29270"/>
                      </a:cubicBezTo>
                      <a:lnTo>
                        <a:pt x="10706" y="61379"/>
                      </a:lnTo>
                      <a:lnTo>
                        <a:pt x="0" y="61379"/>
                      </a:lnTo>
                      <a:close/>
                    </a:path>
                  </a:pathLst>
                </a:custGeom>
                <a:solidFill>
                  <a:srgbClr val="8661C5"/>
                </a:solidFill>
                <a:ln w="9525" cap="rnd">
                  <a:noFill/>
                  <a:prstDash val="solid"/>
                  <a:round/>
                </a:ln>
              </p:spPr>
              <p:txBody>
                <a:bodyPr rtlCol="0" anchor="ctr"/>
                <a:lstStyle/>
                <a:p>
                  <a:endParaRPr lang="en-US"/>
                </a:p>
              </p:txBody>
            </p:sp>
            <p:sp>
              <p:nvSpPr>
                <p:cNvPr id="773" name="Freeform: Shape 772">
                  <a:extLst>
                    <a:ext uri="{FF2B5EF4-FFF2-40B4-BE49-F238E27FC236}">
                      <a16:creationId xmlns:a16="http://schemas.microsoft.com/office/drawing/2014/main" id="{FFB37615-D85D-4C00-A743-4964F0090619}"/>
                    </a:ext>
                  </a:extLst>
                </p:cNvPr>
                <p:cNvSpPr/>
                <p:nvPr/>
              </p:nvSpPr>
              <p:spPr>
                <a:xfrm>
                  <a:off x="2694470" y="5012826"/>
                  <a:ext cx="38538" cy="76295"/>
                </a:xfrm>
                <a:custGeom>
                  <a:avLst/>
                  <a:gdLst>
                    <a:gd name="connsiteX0" fmla="*/ 38538 w 38538"/>
                    <a:gd name="connsiteY0" fmla="*/ 73638 h 76295"/>
                    <a:gd name="connsiteX1" fmla="*/ 32861 w 38538"/>
                    <a:gd name="connsiteY1" fmla="*/ 75524 h 76295"/>
                    <a:gd name="connsiteX2" fmla="*/ 26661 w 38538"/>
                    <a:gd name="connsiteY2" fmla="*/ 76295 h 76295"/>
                    <a:gd name="connsiteX3" fmla="*/ 13878 w 38538"/>
                    <a:gd name="connsiteY3" fmla="*/ 71723 h 76295"/>
                    <a:gd name="connsiteX4" fmla="*/ 9792 w 38538"/>
                    <a:gd name="connsiteY4" fmla="*/ 57550 h 76295"/>
                    <a:gd name="connsiteX5" fmla="*/ 9792 w 38538"/>
                    <a:gd name="connsiteY5" fmla="*/ 23546 h 76295"/>
                    <a:gd name="connsiteX6" fmla="*/ 0 w 38538"/>
                    <a:gd name="connsiteY6" fmla="*/ 23546 h 76295"/>
                    <a:gd name="connsiteX7" fmla="*/ 0 w 38538"/>
                    <a:gd name="connsiteY7" fmla="*/ 15116 h 76295"/>
                    <a:gd name="connsiteX8" fmla="*/ 9792 w 38538"/>
                    <a:gd name="connsiteY8" fmla="*/ 15116 h 76295"/>
                    <a:gd name="connsiteX9" fmla="*/ 9792 w 38538"/>
                    <a:gd name="connsiteY9" fmla="*/ 0 h 76295"/>
                    <a:gd name="connsiteX10" fmla="*/ 20307 w 38538"/>
                    <a:gd name="connsiteY10" fmla="*/ 0 h 76295"/>
                    <a:gd name="connsiteX11" fmla="*/ 20307 w 38538"/>
                    <a:gd name="connsiteY11" fmla="*/ 15116 h 76295"/>
                    <a:gd name="connsiteX12" fmla="*/ 37500 w 38538"/>
                    <a:gd name="connsiteY12" fmla="*/ 15116 h 76295"/>
                    <a:gd name="connsiteX13" fmla="*/ 37500 w 38538"/>
                    <a:gd name="connsiteY13" fmla="*/ 23546 h 76295"/>
                    <a:gd name="connsiteX14" fmla="*/ 20307 w 38538"/>
                    <a:gd name="connsiteY14" fmla="*/ 23546 h 76295"/>
                    <a:gd name="connsiteX15" fmla="*/ 20307 w 38538"/>
                    <a:gd name="connsiteY15" fmla="*/ 57998 h 76295"/>
                    <a:gd name="connsiteX16" fmla="*/ 21955 w 38538"/>
                    <a:gd name="connsiteY16" fmla="*/ 65494 h 76295"/>
                    <a:gd name="connsiteX17" fmla="*/ 27375 w 38538"/>
                    <a:gd name="connsiteY17" fmla="*/ 67542 h 76295"/>
                    <a:gd name="connsiteX18" fmla="*/ 35938 w 38538"/>
                    <a:gd name="connsiteY18" fmla="*/ 65656 h 76295"/>
                    <a:gd name="connsiteX19" fmla="*/ 38538 w 38538"/>
                    <a:gd name="connsiteY19" fmla="*/ 73638 h 7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538" h="76295">
                      <a:moveTo>
                        <a:pt x="38538" y="73638"/>
                      </a:moveTo>
                      <a:cubicBezTo>
                        <a:pt x="36976" y="74371"/>
                        <a:pt x="35090" y="75000"/>
                        <a:pt x="32861" y="75524"/>
                      </a:cubicBezTo>
                      <a:cubicBezTo>
                        <a:pt x="30632" y="76038"/>
                        <a:pt x="28565" y="76295"/>
                        <a:pt x="26661" y="76295"/>
                      </a:cubicBezTo>
                      <a:cubicBezTo>
                        <a:pt x="20869" y="76295"/>
                        <a:pt x="16602" y="74771"/>
                        <a:pt x="13878" y="71723"/>
                      </a:cubicBezTo>
                      <a:cubicBezTo>
                        <a:pt x="11154" y="68675"/>
                        <a:pt x="9792" y="63951"/>
                        <a:pt x="9792" y="57550"/>
                      </a:cubicBezTo>
                      <a:lnTo>
                        <a:pt x="9792" y="23546"/>
                      </a:lnTo>
                      <a:lnTo>
                        <a:pt x="0" y="23546"/>
                      </a:lnTo>
                      <a:lnTo>
                        <a:pt x="0" y="15116"/>
                      </a:lnTo>
                      <a:lnTo>
                        <a:pt x="9792" y="15116"/>
                      </a:lnTo>
                      <a:lnTo>
                        <a:pt x="9792" y="0"/>
                      </a:lnTo>
                      <a:lnTo>
                        <a:pt x="20307" y="0"/>
                      </a:lnTo>
                      <a:lnTo>
                        <a:pt x="20307" y="15116"/>
                      </a:lnTo>
                      <a:lnTo>
                        <a:pt x="37500" y="15116"/>
                      </a:lnTo>
                      <a:lnTo>
                        <a:pt x="37500" y="23546"/>
                      </a:lnTo>
                      <a:lnTo>
                        <a:pt x="20307" y="23546"/>
                      </a:lnTo>
                      <a:lnTo>
                        <a:pt x="20307" y="57998"/>
                      </a:lnTo>
                      <a:cubicBezTo>
                        <a:pt x="20307" y="61636"/>
                        <a:pt x="20860" y="64132"/>
                        <a:pt x="21955" y="65494"/>
                      </a:cubicBezTo>
                      <a:cubicBezTo>
                        <a:pt x="23060" y="66856"/>
                        <a:pt x="24870" y="67542"/>
                        <a:pt x="27375" y="67542"/>
                      </a:cubicBezTo>
                      <a:cubicBezTo>
                        <a:pt x="30271" y="67542"/>
                        <a:pt x="33128" y="66913"/>
                        <a:pt x="35938" y="65656"/>
                      </a:cubicBezTo>
                      <a:lnTo>
                        <a:pt x="38538" y="73638"/>
                      </a:lnTo>
                      <a:close/>
                    </a:path>
                  </a:pathLst>
                </a:custGeom>
                <a:solidFill>
                  <a:srgbClr val="8661C5"/>
                </a:solidFill>
                <a:ln w="9525" cap="rnd">
                  <a:noFill/>
                  <a:prstDash val="solid"/>
                  <a:round/>
                </a:ln>
              </p:spPr>
              <p:txBody>
                <a:bodyPr rtlCol="0" anchor="ctr"/>
                <a:lstStyle/>
                <a:p>
                  <a:endParaRPr lang="en-US"/>
                </a:p>
              </p:txBody>
            </p:sp>
            <p:sp>
              <p:nvSpPr>
                <p:cNvPr id="774" name="Freeform: Shape 773">
                  <a:extLst>
                    <a:ext uri="{FF2B5EF4-FFF2-40B4-BE49-F238E27FC236}">
                      <a16:creationId xmlns:a16="http://schemas.microsoft.com/office/drawing/2014/main" id="{B6E08190-E96F-E46D-8709-65C8003B6D85}"/>
                    </a:ext>
                  </a:extLst>
                </p:cNvPr>
                <p:cNvSpPr/>
                <p:nvPr/>
              </p:nvSpPr>
              <p:spPr>
                <a:xfrm>
                  <a:off x="2740790" y="5026704"/>
                  <a:ext cx="56578" cy="62360"/>
                </a:xfrm>
                <a:custGeom>
                  <a:avLst/>
                  <a:gdLst>
                    <a:gd name="connsiteX0" fmla="*/ 56579 w 56578"/>
                    <a:gd name="connsiteY0" fmla="*/ 28880 h 62360"/>
                    <a:gd name="connsiteX1" fmla="*/ 56388 w 56578"/>
                    <a:gd name="connsiteY1" fmla="*/ 34071 h 62360"/>
                    <a:gd name="connsiteX2" fmla="*/ 10516 w 56578"/>
                    <a:gd name="connsiteY2" fmla="*/ 34071 h 62360"/>
                    <a:gd name="connsiteX3" fmla="*/ 16869 w 56578"/>
                    <a:gd name="connsiteY3" fmla="*/ 48149 h 62360"/>
                    <a:gd name="connsiteX4" fmla="*/ 31013 w 56578"/>
                    <a:gd name="connsiteY4" fmla="*/ 53017 h 62360"/>
                    <a:gd name="connsiteX5" fmla="*/ 40291 w 56578"/>
                    <a:gd name="connsiteY5" fmla="*/ 51388 h 62360"/>
                    <a:gd name="connsiteX6" fmla="*/ 47815 w 56578"/>
                    <a:gd name="connsiteY6" fmla="*/ 46787 h 62360"/>
                    <a:gd name="connsiteX7" fmla="*/ 53921 w 56578"/>
                    <a:gd name="connsiteY7" fmla="*/ 53664 h 62360"/>
                    <a:gd name="connsiteX8" fmla="*/ 43729 w 56578"/>
                    <a:gd name="connsiteY8" fmla="*/ 60122 h 62360"/>
                    <a:gd name="connsiteX9" fmla="*/ 30756 w 56578"/>
                    <a:gd name="connsiteY9" fmla="*/ 62360 h 62360"/>
                    <a:gd name="connsiteX10" fmla="*/ 15116 w 56578"/>
                    <a:gd name="connsiteY10" fmla="*/ 58560 h 62360"/>
                    <a:gd name="connsiteX11" fmla="*/ 4058 w 56578"/>
                    <a:gd name="connsiteY11" fmla="*/ 47692 h 62360"/>
                    <a:gd name="connsiteX12" fmla="*/ 0 w 56578"/>
                    <a:gd name="connsiteY12" fmla="*/ 31214 h 62360"/>
                    <a:gd name="connsiteX13" fmla="*/ 3800 w 56578"/>
                    <a:gd name="connsiteY13" fmla="*/ 14859 h 62360"/>
                    <a:gd name="connsiteX14" fmla="*/ 14278 w 56578"/>
                    <a:gd name="connsiteY14" fmla="*/ 3896 h 62360"/>
                    <a:gd name="connsiteX15" fmla="*/ 29261 w 56578"/>
                    <a:gd name="connsiteY15" fmla="*/ 0 h 62360"/>
                    <a:gd name="connsiteX16" fmla="*/ 43634 w 56578"/>
                    <a:gd name="connsiteY16" fmla="*/ 3667 h 62360"/>
                    <a:gd name="connsiteX17" fmla="*/ 53207 w 56578"/>
                    <a:gd name="connsiteY17" fmla="*/ 13888 h 62360"/>
                    <a:gd name="connsiteX18" fmla="*/ 56579 w 56578"/>
                    <a:gd name="connsiteY18" fmla="*/ 28880 h 62360"/>
                    <a:gd name="connsiteX19" fmla="*/ 29070 w 56578"/>
                    <a:gd name="connsiteY19" fmla="*/ 9154 h 62360"/>
                    <a:gd name="connsiteX20" fmla="*/ 17288 w 56578"/>
                    <a:gd name="connsiteY20" fmla="*/ 13468 h 62360"/>
                    <a:gd name="connsiteX21" fmla="*/ 10963 w 56578"/>
                    <a:gd name="connsiteY21" fmla="*/ 25241 h 62360"/>
                    <a:gd name="connsiteX22" fmla="*/ 46587 w 56578"/>
                    <a:gd name="connsiteY22" fmla="*/ 25241 h 62360"/>
                    <a:gd name="connsiteX23" fmla="*/ 41329 w 56578"/>
                    <a:gd name="connsiteY23" fmla="*/ 13307 h 62360"/>
                    <a:gd name="connsiteX24" fmla="*/ 29070 w 56578"/>
                    <a:gd name="connsiteY24" fmla="*/ 9154 h 6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78" h="62360">
                      <a:moveTo>
                        <a:pt x="56579" y="28880"/>
                      </a:moveTo>
                      <a:cubicBezTo>
                        <a:pt x="56579" y="30566"/>
                        <a:pt x="56512" y="32290"/>
                        <a:pt x="56388" y="34071"/>
                      </a:cubicBezTo>
                      <a:lnTo>
                        <a:pt x="10516" y="34071"/>
                      </a:lnTo>
                      <a:cubicBezTo>
                        <a:pt x="11030" y="40205"/>
                        <a:pt x="13154" y="44901"/>
                        <a:pt x="16869" y="48149"/>
                      </a:cubicBezTo>
                      <a:cubicBezTo>
                        <a:pt x="20593" y="51388"/>
                        <a:pt x="25308" y="53017"/>
                        <a:pt x="31013" y="53017"/>
                      </a:cubicBezTo>
                      <a:cubicBezTo>
                        <a:pt x="34261" y="53017"/>
                        <a:pt x="37347" y="52474"/>
                        <a:pt x="40291" y="51388"/>
                      </a:cubicBezTo>
                      <a:cubicBezTo>
                        <a:pt x="43234" y="50311"/>
                        <a:pt x="45739" y="48778"/>
                        <a:pt x="47815" y="46787"/>
                      </a:cubicBezTo>
                      <a:lnTo>
                        <a:pt x="53921" y="53664"/>
                      </a:lnTo>
                      <a:cubicBezTo>
                        <a:pt x="51016" y="56474"/>
                        <a:pt x="47625" y="58627"/>
                        <a:pt x="43729" y="60122"/>
                      </a:cubicBezTo>
                      <a:cubicBezTo>
                        <a:pt x="39843" y="61608"/>
                        <a:pt x="35509" y="62360"/>
                        <a:pt x="30756" y="62360"/>
                      </a:cubicBezTo>
                      <a:cubicBezTo>
                        <a:pt x="25003" y="62360"/>
                        <a:pt x="19793" y="61093"/>
                        <a:pt x="15116" y="58560"/>
                      </a:cubicBezTo>
                      <a:cubicBezTo>
                        <a:pt x="10449" y="56026"/>
                        <a:pt x="6763" y="52407"/>
                        <a:pt x="4058" y="47692"/>
                      </a:cubicBezTo>
                      <a:cubicBezTo>
                        <a:pt x="1353" y="42977"/>
                        <a:pt x="0" y="37481"/>
                        <a:pt x="0" y="31214"/>
                      </a:cubicBezTo>
                      <a:cubicBezTo>
                        <a:pt x="0" y="25032"/>
                        <a:pt x="1267" y="19574"/>
                        <a:pt x="3800" y="14859"/>
                      </a:cubicBezTo>
                      <a:cubicBezTo>
                        <a:pt x="6325" y="10144"/>
                        <a:pt x="9820" y="6496"/>
                        <a:pt x="14278" y="3896"/>
                      </a:cubicBezTo>
                      <a:cubicBezTo>
                        <a:pt x="18726" y="1305"/>
                        <a:pt x="23727" y="0"/>
                        <a:pt x="29261" y="0"/>
                      </a:cubicBezTo>
                      <a:cubicBezTo>
                        <a:pt x="34709" y="0"/>
                        <a:pt x="39500" y="1229"/>
                        <a:pt x="43634" y="3667"/>
                      </a:cubicBezTo>
                      <a:cubicBezTo>
                        <a:pt x="47768" y="6115"/>
                        <a:pt x="50959" y="9525"/>
                        <a:pt x="53207" y="13888"/>
                      </a:cubicBezTo>
                      <a:cubicBezTo>
                        <a:pt x="55454" y="18260"/>
                        <a:pt x="56579" y="23251"/>
                        <a:pt x="56579" y="28880"/>
                      </a:cubicBezTo>
                      <a:close/>
                      <a:moveTo>
                        <a:pt x="29070" y="9154"/>
                      </a:moveTo>
                      <a:cubicBezTo>
                        <a:pt x="24479" y="9154"/>
                        <a:pt x="20555" y="10592"/>
                        <a:pt x="17288" y="13468"/>
                      </a:cubicBezTo>
                      <a:cubicBezTo>
                        <a:pt x="14030" y="16345"/>
                        <a:pt x="11916" y="20270"/>
                        <a:pt x="10963" y="25241"/>
                      </a:cubicBezTo>
                      <a:lnTo>
                        <a:pt x="46587" y="25241"/>
                      </a:lnTo>
                      <a:cubicBezTo>
                        <a:pt x="46158" y="20051"/>
                        <a:pt x="44405" y="16079"/>
                        <a:pt x="41329" y="13307"/>
                      </a:cubicBezTo>
                      <a:cubicBezTo>
                        <a:pt x="38262" y="10535"/>
                        <a:pt x="34176" y="9154"/>
                        <a:pt x="29070" y="9154"/>
                      </a:cubicBezTo>
                      <a:close/>
                    </a:path>
                  </a:pathLst>
                </a:custGeom>
                <a:solidFill>
                  <a:srgbClr val="8661C5"/>
                </a:solidFill>
                <a:ln w="9525" cap="rnd">
                  <a:noFill/>
                  <a:prstDash val="solid"/>
                  <a:round/>
                </a:ln>
              </p:spPr>
              <p:txBody>
                <a:bodyPr rtlCol="0" anchor="ctr"/>
                <a:lstStyle/>
                <a:p>
                  <a:endParaRPr lang="en-US"/>
                </a:p>
              </p:txBody>
            </p:sp>
            <p:sp>
              <p:nvSpPr>
                <p:cNvPr id="775" name="Freeform: Shape 774">
                  <a:extLst>
                    <a:ext uri="{FF2B5EF4-FFF2-40B4-BE49-F238E27FC236}">
                      <a16:creationId xmlns:a16="http://schemas.microsoft.com/office/drawing/2014/main" id="{BB3D2953-EE5E-8B9A-C4F0-043FA89F72A4}"/>
                    </a:ext>
                  </a:extLst>
                </p:cNvPr>
                <p:cNvSpPr/>
                <p:nvPr/>
              </p:nvSpPr>
              <p:spPr>
                <a:xfrm>
                  <a:off x="2811646" y="5026704"/>
                  <a:ext cx="34128" cy="61379"/>
                </a:xfrm>
                <a:custGeom>
                  <a:avLst/>
                  <a:gdLst>
                    <a:gd name="connsiteX0" fmla="*/ 0 w 34128"/>
                    <a:gd name="connsiteY0" fmla="*/ 61379 h 61379"/>
                    <a:gd name="connsiteX1" fmla="*/ 0 w 34128"/>
                    <a:gd name="connsiteY1" fmla="*/ 1238 h 61379"/>
                    <a:gd name="connsiteX2" fmla="*/ 8754 w 34128"/>
                    <a:gd name="connsiteY2" fmla="*/ 1238 h 61379"/>
                    <a:gd name="connsiteX3" fmla="*/ 9725 w 34128"/>
                    <a:gd name="connsiteY3" fmla="*/ 12068 h 61379"/>
                    <a:gd name="connsiteX4" fmla="*/ 9992 w 34128"/>
                    <a:gd name="connsiteY4" fmla="*/ 12068 h 61379"/>
                    <a:gd name="connsiteX5" fmla="*/ 17193 w 34128"/>
                    <a:gd name="connsiteY5" fmla="*/ 3020 h 61379"/>
                    <a:gd name="connsiteX6" fmla="*/ 28937 w 34128"/>
                    <a:gd name="connsiteY6" fmla="*/ 0 h 61379"/>
                    <a:gd name="connsiteX7" fmla="*/ 34128 w 34128"/>
                    <a:gd name="connsiteY7" fmla="*/ 658 h 61379"/>
                    <a:gd name="connsiteX8" fmla="*/ 32766 w 34128"/>
                    <a:gd name="connsiteY8" fmla="*/ 10259 h 61379"/>
                    <a:gd name="connsiteX9" fmla="*/ 30070 w 34128"/>
                    <a:gd name="connsiteY9" fmla="*/ 9896 h 61379"/>
                    <a:gd name="connsiteX10" fmla="*/ 26403 w 34128"/>
                    <a:gd name="connsiteY10" fmla="*/ 9802 h 61379"/>
                    <a:gd name="connsiteX11" fmla="*/ 18907 w 34128"/>
                    <a:gd name="connsiteY11" fmla="*/ 12011 h 61379"/>
                    <a:gd name="connsiteX12" fmla="*/ 13002 w 34128"/>
                    <a:gd name="connsiteY12" fmla="*/ 18593 h 61379"/>
                    <a:gd name="connsiteX13" fmla="*/ 10706 w 34128"/>
                    <a:gd name="connsiteY13" fmla="*/ 29137 h 61379"/>
                    <a:gd name="connsiteX14" fmla="*/ 10706 w 34128"/>
                    <a:gd name="connsiteY14" fmla="*/ 61379 h 61379"/>
                    <a:gd name="connsiteX15" fmla="*/ 0 w 34128"/>
                    <a:gd name="connsiteY15" fmla="*/ 61379 h 6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28" h="61379">
                      <a:moveTo>
                        <a:pt x="0" y="61379"/>
                      </a:moveTo>
                      <a:lnTo>
                        <a:pt x="0" y="1238"/>
                      </a:lnTo>
                      <a:lnTo>
                        <a:pt x="8754" y="1238"/>
                      </a:lnTo>
                      <a:lnTo>
                        <a:pt x="9725" y="12068"/>
                      </a:lnTo>
                      <a:lnTo>
                        <a:pt x="9992" y="12068"/>
                      </a:lnTo>
                      <a:cubicBezTo>
                        <a:pt x="11592" y="8049"/>
                        <a:pt x="13992" y="5029"/>
                        <a:pt x="17193" y="3020"/>
                      </a:cubicBezTo>
                      <a:cubicBezTo>
                        <a:pt x="20393" y="1010"/>
                        <a:pt x="24308" y="0"/>
                        <a:pt x="28937" y="0"/>
                      </a:cubicBezTo>
                      <a:cubicBezTo>
                        <a:pt x="30966" y="0"/>
                        <a:pt x="32699" y="219"/>
                        <a:pt x="34128" y="658"/>
                      </a:cubicBezTo>
                      <a:lnTo>
                        <a:pt x="32766" y="10259"/>
                      </a:lnTo>
                      <a:cubicBezTo>
                        <a:pt x="31813" y="10087"/>
                        <a:pt x="30909" y="9963"/>
                        <a:pt x="30070" y="9896"/>
                      </a:cubicBezTo>
                      <a:cubicBezTo>
                        <a:pt x="29223" y="9830"/>
                        <a:pt x="28004" y="9802"/>
                        <a:pt x="26403" y="9802"/>
                      </a:cubicBezTo>
                      <a:cubicBezTo>
                        <a:pt x="23803" y="9802"/>
                        <a:pt x="21307" y="10535"/>
                        <a:pt x="18907" y="12011"/>
                      </a:cubicBezTo>
                      <a:cubicBezTo>
                        <a:pt x="16507" y="13478"/>
                        <a:pt x="14545" y="15669"/>
                        <a:pt x="13002" y="18593"/>
                      </a:cubicBezTo>
                      <a:cubicBezTo>
                        <a:pt x="11468" y="21517"/>
                        <a:pt x="10706" y="25032"/>
                        <a:pt x="10706" y="29137"/>
                      </a:cubicBezTo>
                      <a:lnTo>
                        <a:pt x="10706" y="61379"/>
                      </a:lnTo>
                      <a:lnTo>
                        <a:pt x="0" y="61379"/>
                      </a:lnTo>
                      <a:close/>
                    </a:path>
                  </a:pathLst>
                </a:custGeom>
                <a:solidFill>
                  <a:srgbClr val="8661C5"/>
                </a:solidFill>
                <a:ln w="9525" cap="rnd">
                  <a:noFill/>
                  <a:prstDash val="solid"/>
                  <a:round/>
                </a:ln>
              </p:spPr>
              <p:txBody>
                <a:bodyPr rtlCol="0" anchor="ctr"/>
                <a:lstStyle/>
                <a:p>
                  <a:endParaRPr lang="en-US"/>
                </a:p>
              </p:txBody>
            </p:sp>
            <p:sp>
              <p:nvSpPr>
                <p:cNvPr id="776" name="Freeform: Shape 775">
                  <a:extLst>
                    <a:ext uri="{FF2B5EF4-FFF2-40B4-BE49-F238E27FC236}">
                      <a16:creationId xmlns:a16="http://schemas.microsoft.com/office/drawing/2014/main" id="{7164F8F6-B6CB-8A4B-3A1B-983A29D95E0E}"/>
                    </a:ext>
                  </a:extLst>
                </p:cNvPr>
                <p:cNvSpPr/>
                <p:nvPr/>
              </p:nvSpPr>
              <p:spPr>
                <a:xfrm>
                  <a:off x="2850765" y="5027942"/>
                  <a:ext cx="59112" cy="60531"/>
                </a:xfrm>
                <a:custGeom>
                  <a:avLst/>
                  <a:gdLst>
                    <a:gd name="connsiteX0" fmla="*/ 34709 w 59112"/>
                    <a:gd name="connsiteY0" fmla="*/ 60532 h 60531"/>
                    <a:gd name="connsiteX1" fmla="*/ 24270 w 59112"/>
                    <a:gd name="connsiteY1" fmla="*/ 60532 h 60531"/>
                    <a:gd name="connsiteX2" fmla="*/ 0 w 59112"/>
                    <a:gd name="connsiteY2" fmla="*/ 0 h 60531"/>
                    <a:gd name="connsiteX3" fmla="*/ 11354 w 59112"/>
                    <a:gd name="connsiteY3" fmla="*/ 0 h 60531"/>
                    <a:gd name="connsiteX4" fmla="*/ 29394 w 59112"/>
                    <a:gd name="connsiteY4" fmla="*/ 48663 h 60531"/>
                    <a:gd name="connsiteX5" fmla="*/ 29842 w 59112"/>
                    <a:gd name="connsiteY5" fmla="*/ 48663 h 60531"/>
                    <a:gd name="connsiteX6" fmla="*/ 48016 w 59112"/>
                    <a:gd name="connsiteY6" fmla="*/ 0 h 60531"/>
                    <a:gd name="connsiteX7" fmla="*/ 59112 w 59112"/>
                    <a:gd name="connsiteY7" fmla="*/ 0 h 60531"/>
                    <a:gd name="connsiteX8" fmla="*/ 34709 w 59112"/>
                    <a:gd name="connsiteY8" fmla="*/ 60532 h 60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12" h="60531">
                      <a:moveTo>
                        <a:pt x="34709" y="60532"/>
                      </a:moveTo>
                      <a:lnTo>
                        <a:pt x="24270" y="60532"/>
                      </a:lnTo>
                      <a:lnTo>
                        <a:pt x="0" y="0"/>
                      </a:lnTo>
                      <a:lnTo>
                        <a:pt x="11354" y="0"/>
                      </a:lnTo>
                      <a:lnTo>
                        <a:pt x="29394" y="48663"/>
                      </a:lnTo>
                      <a:lnTo>
                        <a:pt x="29842" y="48663"/>
                      </a:lnTo>
                      <a:lnTo>
                        <a:pt x="48016" y="0"/>
                      </a:lnTo>
                      <a:lnTo>
                        <a:pt x="59112" y="0"/>
                      </a:lnTo>
                      <a:lnTo>
                        <a:pt x="34709" y="60532"/>
                      </a:lnTo>
                      <a:close/>
                    </a:path>
                  </a:pathLst>
                </a:custGeom>
                <a:solidFill>
                  <a:srgbClr val="8661C5"/>
                </a:solidFill>
                <a:ln w="9525" cap="rnd">
                  <a:noFill/>
                  <a:prstDash val="solid"/>
                  <a:round/>
                </a:ln>
              </p:spPr>
              <p:txBody>
                <a:bodyPr rtlCol="0" anchor="ctr"/>
                <a:lstStyle/>
                <a:p>
                  <a:endParaRPr lang="en-US"/>
                </a:p>
              </p:txBody>
            </p:sp>
            <p:sp>
              <p:nvSpPr>
                <p:cNvPr id="777" name="Freeform: Shape 776">
                  <a:extLst>
                    <a:ext uri="{FF2B5EF4-FFF2-40B4-BE49-F238E27FC236}">
                      <a16:creationId xmlns:a16="http://schemas.microsoft.com/office/drawing/2014/main" id="{27ECE4A8-3A0B-480E-A11A-340C77E3E211}"/>
                    </a:ext>
                  </a:extLst>
                </p:cNvPr>
                <p:cNvSpPr/>
                <p:nvPr/>
              </p:nvSpPr>
              <p:spPr>
                <a:xfrm>
                  <a:off x="2915126" y="5026647"/>
                  <a:ext cx="60150" cy="62417"/>
                </a:xfrm>
                <a:custGeom>
                  <a:avLst/>
                  <a:gdLst>
                    <a:gd name="connsiteX0" fmla="*/ 28223 w 60150"/>
                    <a:gd name="connsiteY0" fmla="*/ 62417 h 62417"/>
                    <a:gd name="connsiteX1" fmla="*/ 13659 w 60150"/>
                    <a:gd name="connsiteY1" fmla="*/ 58588 h 62417"/>
                    <a:gd name="connsiteX2" fmla="*/ 3639 w 60150"/>
                    <a:gd name="connsiteY2" fmla="*/ 47682 h 62417"/>
                    <a:gd name="connsiteX3" fmla="*/ 0 w 60150"/>
                    <a:gd name="connsiteY3" fmla="*/ 31204 h 62417"/>
                    <a:gd name="connsiteX4" fmla="*/ 3734 w 60150"/>
                    <a:gd name="connsiteY4" fmla="*/ 14821 h 62417"/>
                    <a:gd name="connsiteX5" fmla="*/ 13859 w 60150"/>
                    <a:gd name="connsiteY5" fmla="*/ 3858 h 62417"/>
                    <a:gd name="connsiteX6" fmla="*/ 27965 w 60150"/>
                    <a:gd name="connsiteY6" fmla="*/ 0 h 62417"/>
                    <a:gd name="connsiteX7" fmla="*/ 40653 w 60150"/>
                    <a:gd name="connsiteY7" fmla="*/ 3115 h 62417"/>
                    <a:gd name="connsiteX8" fmla="*/ 49444 w 60150"/>
                    <a:gd name="connsiteY8" fmla="*/ 10763 h 62417"/>
                    <a:gd name="connsiteX9" fmla="*/ 49702 w 60150"/>
                    <a:gd name="connsiteY9" fmla="*/ 10763 h 62417"/>
                    <a:gd name="connsiteX10" fmla="*/ 50025 w 60150"/>
                    <a:gd name="connsiteY10" fmla="*/ 1295 h 62417"/>
                    <a:gd name="connsiteX11" fmla="*/ 60150 w 60150"/>
                    <a:gd name="connsiteY11" fmla="*/ 1295 h 62417"/>
                    <a:gd name="connsiteX12" fmla="*/ 60150 w 60150"/>
                    <a:gd name="connsiteY12" fmla="*/ 61436 h 62417"/>
                    <a:gd name="connsiteX13" fmla="*/ 50740 w 60150"/>
                    <a:gd name="connsiteY13" fmla="*/ 61503 h 62417"/>
                    <a:gd name="connsiteX14" fmla="*/ 50025 w 60150"/>
                    <a:gd name="connsiteY14" fmla="*/ 50673 h 62417"/>
                    <a:gd name="connsiteX15" fmla="*/ 49768 w 60150"/>
                    <a:gd name="connsiteY15" fmla="*/ 50673 h 62417"/>
                    <a:gd name="connsiteX16" fmla="*/ 41072 w 60150"/>
                    <a:gd name="connsiteY16" fmla="*/ 59169 h 62417"/>
                    <a:gd name="connsiteX17" fmla="*/ 28223 w 60150"/>
                    <a:gd name="connsiteY17" fmla="*/ 62417 h 62417"/>
                    <a:gd name="connsiteX18" fmla="*/ 29070 w 60150"/>
                    <a:gd name="connsiteY18" fmla="*/ 53330 h 62417"/>
                    <a:gd name="connsiteX19" fmla="*/ 39519 w 60150"/>
                    <a:gd name="connsiteY19" fmla="*/ 50702 h 62417"/>
                    <a:gd name="connsiteX20" fmla="*/ 46749 w 60150"/>
                    <a:gd name="connsiteY20" fmla="*/ 43082 h 62417"/>
                    <a:gd name="connsiteX21" fmla="*/ 49378 w 60150"/>
                    <a:gd name="connsiteY21" fmla="*/ 31204 h 62417"/>
                    <a:gd name="connsiteX22" fmla="*/ 46749 w 60150"/>
                    <a:gd name="connsiteY22" fmla="*/ 19365 h 62417"/>
                    <a:gd name="connsiteX23" fmla="*/ 39548 w 60150"/>
                    <a:gd name="connsiteY23" fmla="*/ 11706 h 62417"/>
                    <a:gd name="connsiteX24" fmla="*/ 29394 w 60150"/>
                    <a:gd name="connsiteY24" fmla="*/ 9077 h 62417"/>
                    <a:gd name="connsiteX25" fmla="*/ 19793 w 60150"/>
                    <a:gd name="connsiteY25" fmla="*/ 11706 h 62417"/>
                    <a:gd name="connsiteX26" fmla="*/ 13211 w 60150"/>
                    <a:gd name="connsiteY26" fmla="*/ 19336 h 62417"/>
                    <a:gd name="connsiteX27" fmla="*/ 10839 w 60150"/>
                    <a:gd name="connsiteY27" fmla="*/ 31204 h 62417"/>
                    <a:gd name="connsiteX28" fmla="*/ 13145 w 60150"/>
                    <a:gd name="connsiteY28" fmla="*/ 43082 h 62417"/>
                    <a:gd name="connsiteX29" fmla="*/ 19593 w 60150"/>
                    <a:gd name="connsiteY29" fmla="*/ 50702 h 62417"/>
                    <a:gd name="connsiteX30" fmla="*/ 29070 w 60150"/>
                    <a:gd name="connsiteY30" fmla="*/ 53330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50" h="62417">
                      <a:moveTo>
                        <a:pt x="28223" y="62417"/>
                      </a:moveTo>
                      <a:cubicBezTo>
                        <a:pt x="22774" y="62417"/>
                        <a:pt x="17926" y="61141"/>
                        <a:pt x="13659" y="58588"/>
                      </a:cubicBezTo>
                      <a:cubicBezTo>
                        <a:pt x="9401" y="56036"/>
                        <a:pt x="6058" y="52397"/>
                        <a:pt x="3639" y="47682"/>
                      </a:cubicBezTo>
                      <a:cubicBezTo>
                        <a:pt x="1210" y="42967"/>
                        <a:pt x="0" y="37481"/>
                        <a:pt x="0" y="31204"/>
                      </a:cubicBezTo>
                      <a:cubicBezTo>
                        <a:pt x="0" y="25022"/>
                        <a:pt x="1248" y="19555"/>
                        <a:pt x="3734" y="14821"/>
                      </a:cubicBezTo>
                      <a:cubicBezTo>
                        <a:pt x="6220" y="10087"/>
                        <a:pt x="9592" y="6429"/>
                        <a:pt x="13859" y="3858"/>
                      </a:cubicBezTo>
                      <a:cubicBezTo>
                        <a:pt x="18117" y="1286"/>
                        <a:pt x="22822" y="0"/>
                        <a:pt x="27965" y="0"/>
                      </a:cubicBezTo>
                      <a:cubicBezTo>
                        <a:pt x="32595" y="0"/>
                        <a:pt x="36824" y="1038"/>
                        <a:pt x="40653" y="3115"/>
                      </a:cubicBezTo>
                      <a:cubicBezTo>
                        <a:pt x="44482" y="5191"/>
                        <a:pt x="47406" y="7744"/>
                        <a:pt x="49444" y="10763"/>
                      </a:cubicBezTo>
                      <a:lnTo>
                        <a:pt x="49702" y="10763"/>
                      </a:lnTo>
                      <a:lnTo>
                        <a:pt x="50025" y="1295"/>
                      </a:lnTo>
                      <a:lnTo>
                        <a:pt x="60150" y="1295"/>
                      </a:lnTo>
                      <a:lnTo>
                        <a:pt x="60150" y="61436"/>
                      </a:lnTo>
                      <a:lnTo>
                        <a:pt x="50740" y="61503"/>
                      </a:lnTo>
                      <a:lnTo>
                        <a:pt x="50025" y="50673"/>
                      </a:lnTo>
                      <a:lnTo>
                        <a:pt x="49768" y="50673"/>
                      </a:lnTo>
                      <a:cubicBezTo>
                        <a:pt x="47606" y="54169"/>
                        <a:pt x="44710" y="57007"/>
                        <a:pt x="41072" y="59169"/>
                      </a:cubicBezTo>
                      <a:cubicBezTo>
                        <a:pt x="37443" y="61332"/>
                        <a:pt x="33157" y="62417"/>
                        <a:pt x="28223" y="62417"/>
                      </a:cubicBezTo>
                      <a:close/>
                      <a:moveTo>
                        <a:pt x="29070" y="53330"/>
                      </a:moveTo>
                      <a:cubicBezTo>
                        <a:pt x="32966" y="53330"/>
                        <a:pt x="36443" y="52454"/>
                        <a:pt x="39519" y="50702"/>
                      </a:cubicBezTo>
                      <a:cubicBezTo>
                        <a:pt x="42586" y="48949"/>
                        <a:pt x="44996" y="46406"/>
                        <a:pt x="46749" y="43082"/>
                      </a:cubicBezTo>
                      <a:cubicBezTo>
                        <a:pt x="48501" y="39748"/>
                        <a:pt x="49378" y="35786"/>
                        <a:pt x="49378" y="31204"/>
                      </a:cubicBezTo>
                      <a:cubicBezTo>
                        <a:pt x="49378" y="26661"/>
                        <a:pt x="48501" y="22717"/>
                        <a:pt x="46749" y="19365"/>
                      </a:cubicBezTo>
                      <a:cubicBezTo>
                        <a:pt x="44996" y="16012"/>
                        <a:pt x="42596" y="13459"/>
                        <a:pt x="39548" y="11706"/>
                      </a:cubicBezTo>
                      <a:cubicBezTo>
                        <a:pt x="36500" y="9953"/>
                        <a:pt x="33119" y="9077"/>
                        <a:pt x="29394" y="9077"/>
                      </a:cubicBezTo>
                      <a:cubicBezTo>
                        <a:pt x="25803" y="9077"/>
                        <a:pt x="22603" y="9953"/>
                        <a:pt x="19793" y="11706"/>
                      </a:cubicBezTo>
                      <a:cubicBezTo>
                        <a:pt x="16983" y="13459"/>
                        <a:pt x="14783" y="16002"/>
                        <a:pt x="13211" y="19336"/>
                      </a:cubicBezTo>
                      <a:cubicBezTo>
                        <a:pt x="11630" y="22660"/>
                        <a:pt x="10839" y="26622"/>
                        <a:pt x="10839" y="31204"/>
                      </a:cubicBezTo>
                      <a:cubicBezTo>
                        <a:pt x="10839" y="35786"/>
                        <a:pt x="11611" y="39748"/>
                        <a:pt x="13145" y="43082"/>
                      </a:cubicBezTo>
                      <a:cubicBezTo>
                        <a:pt x="14678" y="46406"/>
                        <a:pt x="16831" y="48949"/>
                        <a:pt x="19593" y="50702"/>
                      </a:cubicBezTo>
                      <a:cubicBezTo>
                        <a:pt x="22365" y="52454"/>
                        <a:pt x="25527" y="53330"/>
                        <a:pt x="29070" y="53330"/>
                      </a:cubicBezTo>
                      <a:close/>
                    </a:path>
                  </a:pathLst>
                </a:custGeom>
                <a:solidFill>
                  <a:srgbClr val="8661C5"/>
                </a:solidFill>
                <a:ln w="9525" cap="rnd">
                  <a:noFill/>
                  <a:prstDash val="solid"/>
                  <a:round/>
                </a:ln>
              </p:spPr>
              <p:txBody>
                <a:bodyPr rtlCol="0" anchor="ctr"/>
                <a:lstStyle/>
                <a:p>
                  <a:endParaRPr lang="en-US"/>
                </a:p>
              </p:txBody>
            </p:sp>
            <p:sp>
              <p:nvSpPr>
                <p:cNvPr id="778" name="Freeform: Shape 777">
                  <a:extLst>
                    <a:ext uri="{FF2B5EF4-FFF2-40B4-BE49-F238E27FC236}">
                      <a16:creationId xmlns:a16="http://schemas.microsoft.com/office/drawing/2014/main" id="{70D48220-4663-BE24-57E7-D6A795606521}"/>
                    </a:ext>
                  </a:extLst>
                </p:cNvPr>
                <p:cNvSpPr/>
                <p:nvPr/>
              </p:nvSpPr>
              <p:spPr>
                <a:xfrm>
                  <a:off x="2994869" y="5002568"/>
                  <a:ext cx="10706" cy="85515"/>
                </a:xfrm>
                <a:custGeom>
                  <a:avLst/>
                  <a:gdLst>
                    <a:gd name="connsiteX0" fmla="*/ 0 w 10706"/>
                    <a:gd name="connsiteY0" fmla="*/ 0 h 85515"/>
                    <a:gd name="connsiteX1" fmla="*/ 10706 w 10706"/>
                    <a:gd name="connsiteY1" fmla="*/ 0 h 85515"/>
                    <a:gd name="connsiteX2" fmla="*/ 10706 w 10706"/>
                    <a:gd name="connsiteY2" fmla="*/ 85516 h 85515"/>
                    <a:gd name="connsiteX3" fmla="*/ 0 w 10706"/>
                    <a:gd name="connsiteY3" fmla="*/ 85516 h 85515"/>
                  </a:gdLst>
                  <a:ahLst/>
                  <a:cxnLst>
                    <a:cxn ang="0">
                      <a:pos x="connsiteX0" y="connsiteY0"/>
                    </a:cxn>
                    <a:cxn ang="0">
                      <a:pos x="connsiteX1" y="connsiteY1"/>
                    </a:cxn>
                    <a:cxn ang="0">
                      <a:pos x="connsiteX2" y="connsiteY2"/>
                    </a:cxn>
                    <a:cxn ang="0">
                      <a:pos x="connsiteX3" y="connsiteY3"/>
                    </a:cxn>
                  </a:cxnLst>
                  <a:rect l="l" t="t" r="r" b="b"/>
                  <a:pathLst>
                    <a:path w="10706" h="85515">
                      <a:moveTo>
                        <a:pt x="0" y="0"/>
                      </a:moveTo>
                      <a:lnTo>
                        <a:pt x="10706" y="0"/>
                      </a:lnTo>
                      <a:lnTo>
                        <a:pt x="10706" y="85516"/>
                      </a:lnTo>
                      <a:lnTo>
                        <a:pt x="0" y="85516"/>
                      </a:lnTo>
                      <a:close/>
                    </a:path>
                  </a:pathLst>
                </a:custGeom>
                <a:solidFill>
                  <a:srgbClr val="8661C5"/>
                </a:solidFill>
                <a:ln w="9525" cap="rnd">
                  <a:noFill/>
                  <a:prstDash val="solid"/>
                  <a:round/>
                </a:ln>
              </p:spPr>
              <p:txBody>
                <a:bodyPr rtlCol="0" anchor="ctr"/>
                <a:lstStyle/>
                <a:p>
                  <a:endParaRPr lang="en-US"/>
                </a:p>
              </p:txBody>
            </p:sp>
            <p:sp>
              <p:nvSpPr>
                <p:cNvPr id="779" name="Freeform: Shape 778">
                  <a:extLst>
                    <a:ext uri="{FF2B5EF4-FFF2-40B4-BE49-F238E27FC236}">
                      <a16:creationId xmlns:a16="http://schemas.microsoft.com/office/drawing/2014/main" id="{D364C8C4-79D1-0132-49F1-6892DB143649}"/>
                    </a:ext>
                  </a:extLst>
                </p:cNvPr>
                <p:cNvSpPr/>
                <p:nvPr/>
              </p:nvSpPr>
              <p:spPr>
                <a:xfrm>
                  <a:off x="2626337" y="5194992"/>
                  <a:ext cx="74028" cy="79485"/>
                </a:xfrm>
                <a:custGeom>
                  <a:avLst/>
                  <a:gdLst>
                    <a:gd name="connsiteX0" fmla="*/ 74028 w 74028"/>
                    <a:gd name="connsiteY0" fmla="*/ 21288 h 79485"/>
                    <a:gd name="connsiteX1" fmla="*/ 72733 w 74028"/>
                    <a:gd name="connsiteY1" fmla="*/ 29461 h 79485"/>
                    <a:gd name="connsiteX2" fmla="*/ 58074 w 74028"/>
                    <a:gd name="connsiteY2" fmla="*/ 29461 h 79485"/>
                    <a:gd name="connsiteX3" fmla="*/ 54959 w 74028"/>
                    <a:gd name="connsiteY3" fmla="*/ 47949 h 79485"/>
                    <a:gd name="connsiteX4" fmla="*/ 68837 w 74028"/>
                    <a:gd name="connsiteY4" fmla="*/ 47949 h 79485"/>
                    <a:gd name="connsiteX5" fmla="*/ 67418 w 74028"/>
                    <a:gd name="connsiteY5" fmla="*/ 56188 h 79485"/>
                    <a:gd name="connsiteX6" fmla="*/ 53597 w 74028"/>
                    <a:gd name="connsiteY6" fmla="*/ 56188 h 79485"/>
                    <a:gd name="connsiteX7" fmla="*/ 49635 w 74028"/>
                    <a:gd name="connsiteY7" fmla="*/ 79486 h 79485"/>
                    <a:gd name="connsiteX8" fmla="*/ 40357 w 74028"/>
                    <a:gd name="connsiteY8" fmla="*/ 79486 h 79485"/>
                    <a:gd name="connsiteX9" fmla="*/ 44253 w 74028"/>
                    <a:gd name="connsiteY9" fmla="*/ 56188 h 79485"/>
                    <a:gd name="connsiteX10" fmla="*/ 25308 w 74028"/>
                    <a:gd name="connsiteY10" fmla="*/ 56188 h 79485"/>
                    <a:gd name="connsiteX11" fmla="*/ 21412 w 74028"/>
                    <a:gd name="connsiteY11" fmla="*/ 79486 h 79485"/>
                    <a:gd name="connsiteX12" fmla="*/ 11744 w 74028"/>
                    <a:gd name="connsiteY12" fmla="*/ 79486 h 79485"/>
                    <a:gd name="connsiteX13" fmla="*/ 15640 w 74028"/>
                    <a:gd name="connsiteY13" fmla="*/ 56188 h 79485"/>
                    <a:gd name="connsiteX14" fmla="*/ 0 w 74028"/>
                    <a:gd name="connsiteY14" fmla="*/ 56188 h 79485"/>
                    <a:gd name="connsiteX15" fmla="*/ 1429 w 74028"/>
                    <a:gd name="connsiteY15" fmla="*/ 47949 h 79485"/>
                    <a:gd name="connsiteX16" fmla="*/ 17002 w 74028"/>
                    <a:gd name="connsiteY16" fmla="*/ 47949 h 79485"/>
                    <a:gd name="connsiteX17" fmla="*/ 20050 w 74028"/>
                    <a:gd name="connsiteY17" fmla="*/ 29461 h 79485"/>
                    <a:gd name="connsiteX18" fmla="*/ 5191 w 74028"/>
                    <a:gd name="connsiteY18" fmla="*/ 29461 h 79485"/>
                    <a:gd name="connsiteX19" fmla="*/ 6553 w 74028"/>
                    <a:gd name="connsiteY19" fmla="*/ 21288 h 79485"/>
                    <a:gd name="connsiteX20" fmla="*/ 21412 w 74028"/>
                    <a:gd name="connsiteY20" fmla="*/ 21288 h 79485"/>
                    <a:gd name="connsiteX21" fmla="*/ 24984 w 74028"/>
                    <a:gd name="connsiteY21" fmla="*/ 0 h 79485"/>
                    <a:gd name="connsiteX22" fmla="*/ 34652 w 74028"/>
                    <a:gd name="connsiteY22" fmla="*/ 0 h 79485"/>
                    <a:gd name="connsiteX23" fmla="*/ 31080 w 74028"/>
                    <a:gd name="connsiteY23" fmla="*/ 21288 h 79485"/>
                    <a:gd name="connsiteX24" fmla="*/ 50092 w 74028"/>
                    <a:gd name="connsiteY24" fmla="*/ 21288 h 79485"/>
                    <a:gd name="connsiteX25" fmla="*/ 53664 w 74028"/>
                    <a:gd name="connsiteY25" fmla="*/ 0 h 79485"/>
                    <a:gd name="connsiteX26" fmla="*/ 63065 w 74028"/>
                    <a:gd name="connsiteY26" fmla="*/ 0 h 79485"/>
                    <a:gd name="connsiteX27" fmla="*/ 59503 w 74028"/>
                    <a:gd name="connsiteY27" fmla="*/ 21288 h 79485"/>
                    <a:gd name="connsiteX28" fmla="*/ 74028 w 74028"/>
                    <a:gd name="connsiteY28" fmla="*/ 21288 h 79485"/>
                    <a:gd name="connsiteX29" fmla="*/ 26670 w 74028"/>
                    <a:gd name="connsiteY29" fmla="*/ 47949 h 79485"/>
                    <a:gd name="connsiteX30" fmla="*/ 45615 w 74028"/>
                    <a:gd name="connsiteY30" fmla="*/ 47949 h 79485"/>
                    <a:gd name="connsiteX31" fmla="*/ 48730 w 74028"/>
                    <a:gd name="connsiteY31" fmla="*/ 29461 h 79485"/>
                    <a:gd name="connsiteX32" fmla="*/ 29718 w 74028"/>
                    <a:gd name="connsiteY32" fmla="*/ 29461 h 79485"/>
                    <a:gd name="connsiteX33" fmla="*/ 26670 w 74028"/>
                    <a:gd name="connsiteY33" fmla="*/ 47949 h 7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028" h="79485">
                      <a:moveTo>
                        <a:pt x="74028" y="21288"/>
                      </a:moveTo>
                      <a:lnTo>
                        <a:pt x="72733" y="29461"/>
                      </a:lnTo>
                      <a:lnTo>
                        <a:pt x="58074" y="29461"/>
                      </a:lnTo>
                      <a:lnTo>
                        <a:pt x="54959" y="47949"/>
                      </a:lnTo>
                      <a:lnTo>
                        <a:pt x="68837" y="47949"/>
                      </a:lnTo>
                      <a:lnTo>
                        <a:pt x="67418" y="56188"/>
                      </a:lnTo>
                      <a:lnTo>
                        <a:pt x="53597" y="56188"/>
                      </a:lnTo>
                      <a:lnTo>
                        <a:pt x="49635" y="79486"/>
                      </a:lnTo>
                      <a:lnTo>
                        <a:pt x="40357" y="79486"/>
                      </a:lnTo>
                      <a:lnTo>
                        <a:pt x="44253" y="56188"/>
                      </a:lnTo>
                      <a:lnTo>
                        <a:pt x="25308" y="56188"/>
                      </a:lnTo>
                      <a:lnTo>
                        <a:pt x="21412" y="79486"/>
                      </a:lnTo>
                      <a:lnTo>
                        <a:pt x="11744" y="79486"/>
                      </a:lnTo>
                      <a:lnTo>
                        <a:pt x="15640" y="56188"/>
                      </a:lnTo>
                      <a:lnTo>
                        <a:pt x="0" y="56188"/>
                      </a:lnTo>
                      <a:lnTo>
                        <a:pt x="1429" y="47949"/>
                      </a:lnTo>
                      <a:lnTo>
                        <a:pt x="17002" y="47949"/>
                      </a:lnTo>
                      <a:lnTo>
                        <a:pt x="20050" y="29461"/>
                      </a:lnTo>
                      <a:lnTo>
                        <a:pt x="5191" y="29461"/>
                      </a:lnTo>
                      <a:lnTo>
                        <a:pt x="6553" y="21288"/>
                      </a:lnTo>
                      <a:lnTo>
                        <a:pt x="21412" y="21288"/>
                      </a:lnTo>
                      <a:lnTo>
                        <a:pt x="24984" y="0"/>
                      </a:lnTo>
                      <a:lnTo>
                        <a:pt x="34652" y="0"/>
                      </a:lnTo>
                      <a:lnTo>
                        <a:pt x="31080" y="21288"/>
                      </a:lnTo>
                      <a:lnTo>
                        <a:pt x="50092" y="21288"/>
                      </a:lnTo>
                      <a:lnTo>
                        <a:pt x="53664" y="0"/>
                      </a:lnTo>
                      <a:lnTo>
                        <a:pt x="63065" y="0"/>
                      </a:lnTo>
                      <a:lnTo>
                        <a:pt x="59503" y="21288"/>
                      </a:lnTo>
                      <a:lnTo>
                        <a:pt x="74028" y="21288"/>
                      </a:lnTo>
                      <a:close/>
                      <a:moveTo>
                        <a:pt x="26670" y="47949"/>
                      </a:moveTo>
                      <a:lnTo>
                        <a:pt x="45615" y="47949"/>
                      </a:lnTo>
                      <a:lnTo>
                        <a:pt x="48730" y="29461"/>
                      </a:lnTo>
                      <a:lnTo>
                        <a:pt x="29718" y="29461"/>
                      </a:lnTo>
                      <a:lnTo>
                        <a:pt x="26670" y="47949"/>
                      </a:lnTo>
                      <a:close/>
                    </a:path>
                  </a:pathLst>
                </a:custGeom>
                <a:solidFill>
                  <a:srgbClr val="8661C5"/>
                </a:solidFill>
                <a:ln w="9525" cap="rnd">
                  <a:noFill/>
                  <a:prstDash val="solid"/>
                  <a:round/>
                </a:ln>
              </p:spPr>
              <p:txBody>
                <a:bodyPr rtlCol="0" anchor="ctr"/>
                <a:lstStyle/>
                <a:p>
                  <a:endParaRPr lang="en-US"/>
                </a:p>
              </p:txBody>
            </p:sp>
            <p:sp>
              <p:nvSpPr>
                <p:cNvPr id="780" name="Freeform: Shape 779">
                  <a:extLst>
                    <a:ext uri="{FF2B5EF4-FFF2-40B4-BE49-F238E27FC236}">
                      <a16:creationId xmlns:a16="http://schemas.microsoft.com/office/drawing/2014/main" id="{DBA31633-78BB-F254-63CD-0AB832D0497D}"/>
                    </a:ext>
                  </a:extLst>
                </p:cNvPr>
                <p:cNvSpPr/>
                <p:nvPr/>
              </p:nvSpPr>
              <p:spPr>
                <a:xfrm>
                  <a:off x="2717044" y="5194992"/>
                  <a:ext cx="62674" cy="80457"/>
                </a:xfrm>
                <a:custGeom>
                  <a:avLst/>
                  <a:gdLst>
                    <a:gd name="connsiteX0" fmla="*/ 31270 w 62674"/>
                    <a:gd name="connsiteY0" fmla="*/ 80458 h 80457"/>
                    <a:gd name="connsiteX1" fmla="*/ 7849 w 62674"/>
                    <a:gd name="connsiteY1" fmla="*/ 71828 h 80457"/>
                    <a:gd name="connsiteX2" fmla="*/ 0 w 62674"/>
                    <a:gd name="connsiteY2" fmla="*/ 47234 h 80457"/>
                    <a:gd name="connsiteX3" fmla="*/ 0 w 62674"/>
                    <a:gd name="connsiteY3" fmla="*/ 0 h 80457"/>
                    <a:gd name="connsiteX4" fmla="*/ 11221 w 62674"/>
                    <a:gd name="connsiteY4" fmla="*/ 0 h 80457"/>
                    <a:gd name="connsiteX5" fmla="*/ 11221 w 62674"/>
                    <a:gd name="connsiteY5" fmla="*/ 46787 h 80457"/>
                    <a:gd name="connsiteX6" fmla="*/ 13297 w 62674"/>
                    <a:gd name="connsiteY6" fmla="*/ 60636 h 80457"/>
                    <a:gd name="connsiteX7" fmla="*/ 19755 w 62674"/>
                    <a:gd name="connsiteY7" fmla="*/ 68094 h 80457"/>
                    <a:gd name="connsiteX8" fmla="*/ 31270 w 62674"/>
                    <a:gd name="connsiteY8" fmla="*/ 70399 h 80457"/>
                    <a:gd name="connsiteX9" fmla="*/ 42853 w 62674"/>
                    <a:gd name="connsiteY9" fmla="*/ 67970 h 80457"/>
                    <a:gd name="connsiteX10" fmla="*/ 49444 w 62674"/>
                    <a:gd name="connsiteY10" fmla="*/ 60246 h 80457"/>
                    <a:gd name="connsiteX11" fmla="*/ 51578 w 62674"/>
                    <a:gd name="connsiteY11" fmla="*/ 46263 h 80457"/>
                    <a:gd name="connsiteX12" fmla="*/ 51578 w 62674"/>
                    <a:gd name="connsiteY12" fmla="*/ 0 h 80457"/>
                    <a:gd name="connsiteX13" fmla="*/ 62675 w 62674"/>
                    <a:gd name="connsiteY13" fmla="*/ 0 h 80457"/>
                    <a:gd name="connsiteX14" fmla="*/ 62675 w 62674"/>
                    <a:gd name="connsiteY14" fmla="*/ 46977 h 80457"/>
                    <a:gd name="connsiteX15" fmla="*/ 54826 w 62674"/>
                    <a:gd name="connsiteY15" fmla="*/ 71761 h 80457"/>
                    <a:gd name="connsiteX16" fmla="*/ 31270 w 62674"/>
                    <a:gd name="connsiteY16" fmla="*/ 80458 h 8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674" h="80457">
                      <a:moveTo>
                        <a:pt x="31270" y="80458"/>
                      </a:moveTo>
                      <a:cubicBezTo>
                        <a:pt x="20888" y="80458"/>
                        <a:pt x="13087" y="77581"/>
                        <a:pt x="7849" y="71828"/>
                      </a:cubicBezTo>
                      <a:cubicBezTo>
                        <a:pt x="2619" y="66075"/>
                        <a:pt x="0" y="57883"/>
                        <a:pt x="0" y="47234"/>
                      </a:cubicBezTo>
                      <a:lnTo>
                        <a:pt x="0" y="0"/>
                      </a:lnTo>
                      <a:lnTo>
                        <a:pt x="11221" y="0"/>
                      </a:lnTo>
                      <a:lnTo>
                        <a:pt x="11221" y="46787"/>
                      </a:lnTo>
                      <a:cubicBezTo>
                        <a:pt x="11221" y="52578"/>
                        <a:pt x="11916" y="57198"/>
                        <a:pt x="13297" y="60636"/>
                      </a:cubicBezTo>
                      <a:cubicBezTo>
                        <a:pt x="14687" y="64075"/>
                        <a:pt x="16840" y="66560"/>
                        <a:pt x="19755" y="68094"/>
                      </a:cubicBezTo>
                      <a:cubicBezTo>
                        <a:pt x="22679" y="69637"/>
                        <a:pt x="26518" y="70399"/>
                        <a:pt x="31270" y="70399"/>
                      </a:cubicBezTo>
                      <a:cubicBezTo>
                        <a:pt x="36033" y="70399"/>
                        <a:pt x="39891" y="69589"/>
                        <a:pt x="42853" y="67970"/>
                      </a:cubicBezTo>
                      <a:cubicBezTo>
                        <a:pt x="45815" y="66341"/>
                        <a:pt x="48016" y="63770"/>
                        <a:pt x="49444" y="60246"/>
                      </a:cubicBezTo>
                      <a:cubicBezTo>
                        <a:pt x="50863" y="56722"/>
                        <a:pt x="51578" y="52064"/>
                        <a:pt x="51578" y="46263"/>
                      </a:cubicBezTo>
                      <a:lnTo>
                        <a:pt x="51578" y="0"/>
                      </a:lnTo>
                      <a:lnTo>
                        <a:pt x="62675" y="0"/>
                      </a:lnTo>
                      <a:lnTo>
                        <a:pt x="62675" y="46977"/>
                      </a:lnTo>
                      <a:cubicBezTo>
                        <a:pt x="62675" y="57702"/>
                        <a:pt x="60055" y="65970"/>
                        <a:pt x="54826" y="71761"/>
                      </a:cubicBezTo>
                      <a:cubicBezTo>
                        <a:pt x="49587" y="77562"/>
                        <a:pt x="41738" y="80458"/>
                        <a:pt x="31270" y="80458"/>
                      </a:cubicBezTo>
                      <a:close/>
                    </a:path>
                  </a:pathLst>
                </a:custGeom>
                <a:solidFill>
                  <a:srgbClr val="8661C5"/>
                </a:solidFill>
                <a:ln w="9525" cap="rnd">
                  <a:noFill/>
                  <a:prstDash val="solid"/>
                  <a:round/>
                </a:ln>
              </p:spPr>
              <p:txBody>
                <a:bodyPr rtlCol="0" anchor="ctr"/>
                <a:lstStyle/>
                <a:p>
                  <a:endParaRPr lang="en-US"/>
                </a:p>
              </p:txBody>
            </p:sp>
            <p:sp>
              <p:nvSpPr>
                <p:cNvPr id="781" name="Freeform: Shape 780">
                  <a:extLst>
                    <a:ext uri="{FF2B5EF4-FFF2-40B4-BE49-F238E27FC236}">
                      <a16:creationId xmlns:a16="http://schemas.microsoft.com/office/drawing/2014/main" id="{93732C87-CED7-654D-68A9-85CA438841BA}"/>
                    </a:ext>
                  </a:extLst>
                </p:cNvPr>
                <p:cNvSpPr/>
                <p:nvPr/>
              </p:nvSpPr>
              <p:spPr>
                <a:xfrm>
                  <a:off x="2796520" y="5212966"/>
                  <a:ext cx="46396" cy="62550"/>
                </a:xfrm>
                <a:custGeom>
                  <a:avLst/>
                  <a:gdLst>
                    <a:gd name="connsiteX0" fmla="*/ 24660 w 46396"/>
                    <a:gd name="connsiteY0" fmla="*/ 62550 h 62550"/>
                    <a:gd name="connsiteX1" fmla="*/ 11001 w 46396"/>
                    <a:gd name="connsiteY1" fmla="*/ 60312 h 62550"/>
                    <a:gd name="connsiteX2" fmla="*/ 0 w 46396"/>
                    <a:gd name="connsiteY2" fmla="*/ 53664 h 62550"/>
                    <a:gd name="connsiteX3" fmla="*/ 5458 w 46396"/>
                    <a:gd name="connsiteY3" fmla="*/ 46129 h 62550"/>
                    <a:gd name="connsiteX4" fmla="*/ 14440 w 46396"/>
                    <a:gd name="connsiteY4" fmla="*/ 51711 h 62550"/>
                    <a:gd name="connsiteX5" fmla="*/ 24794 w 46396"/>
                    <a:gd name="connsiteY5" fmla="*/ 53597 h 62550"/>
                    <a:gd name="connsiteX6" fmla="*/ 36405 w 46396"/>
                    <a:gd name="connsiteY6" fmla="*/ 45358 h 62550"/>
                    <a:gd name="connsiteX7" fmla="*/ 34452 w 46396"/>
                    <a:gd name="connsiteY7" fmla="*/ 40291 h 62550"/>
                    <a:gd name="connsiteX8" fmla="*/ 28099 w 46396"/>
                    <a:gd name="connsiteY8" fmla="*/ 37119 h 62550"/>
                    <a:gd name="connsiteX9" fmla="*/ 17069 w 46396"/>
                    <a:gd name="connsiteY9" fmla="*/ 33937 h 62550"/>
                    <a:gd name="connsiteX10" fmla="*/ 5620 w 46396"/>
                    <a:gd name="connsiteY10" fmla="*/ 27546 h 62550"/>
                    <a:gd name="connsiteX11" fmla="*/ 1819 w 46396"/>
                    <a:gd name="connsiteY11" fmla="*/ 16869 h 62550"/>
                    <a:gd name="connsiteX12" fmla="*/ 4220 w 46396"/>
                    <a:gd name="connsiteY12" fmla="*/ 8439 h 62550"/>
                    <a:gd name="connsiteX13" fmla="*/ 11421 w 46396"/>
                    <a:gd name="connsiteY13" fmla="*/ 2305 h 62550"/>
                    <a:gd name="connsiteX14" fmla="*/ 22974 w 46396"/>
                    <a:gd name="connsiteY14" fmla="*/ 0 h 62550"/>
                    <a:gd name="connsiteX15" fmla="*/ 35071 w 46396"/>
                    <a:gd name="connsiteY15" fmla="*/ 2305 h 62550"/>
                    <a:gd name="connsiteX16" fmla="*/ 44901 w 46396"/>
                    <a:gd name="connsiteY16" fmla="*/ 9020 h 62550"/>
                    <a:gd name="connsiteX17" fmla="*/ 39062 w 46396"/>
                    <a:gd name="connsiteY17" fmla="*/ 15773 h 62550"/>
                    <a:gd name="connsiteX18" fmla="*/ 23098 w 46396"/>
                    <a:gd name="connsiteY18" fmla="*/ 9344 h 62550"/>
                    <a:gd name="connsiteX19" fmla="*/ 14830 w 46396"/>
                    <a:gd name="connsiteY19" fmla="*/ 11620 h 62550"/>
                    <a:gd name="connsiteX20" fmla="*/ 12068 w 46396"/>
                    <a:gd name="connsiteY20" fmla="*/ 17135 h 62550"/>
                    <a:gd name="connsiteX21" fmla="*/ 13726 w 46396"/>
                    <a:gd name="connsiteY21" fmla="*/ 21774 h 62550"/>
                    <a:gd name="connsiteX22" fmla="*/ 19336 w 46396"/>
                    <a:gd name="connsiteY22" fmla="*/ 24660 h 62550"/>
                    <a:gd name="connsiteX23" fmla="*/ 30242 w 46396"/>
                    <a:gd name="connsiteY23" fmla="*/ 27774 h 62550"/>
                    <a:gd name="connsiteX24" fmla="*/ 42567 w 46396"/>
                    <a:gd name="connsiteY24" fmla="*/ 34357 h 62550"/>
                    <a:gd name="connsiteX25" fmla="*/ 46396 w 46396"/>
                    <a:gd name="connsiteY25" fmla="*/ 45225 h 62550"/>
                    <a:gd name="connsiteX26" fmla="*/ 40910 w 46396"/>
                    <a:gd name="connsiteY26" fmla="*/ 57874 h 62550"/>
                    <a:gd name="connsiteX27" fmla="*/ 24660 w 46396"/>
                    <a:gd name="connsiteY27" fmla="*/ 62550 h 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396" h="62550">
                      <a:moveTo>
                        <a:pt x="24660" y="62550"/>
                      </a:moveTo>
                      <a:cubicBezTo>
                        <a:pt x="19726" y="62550"/>
                        <a:pt x="15173" y="61798"/>
                        <a:pt x="11001" y="60312"/>
                      </a:cubicBezTo>
                      <a:cubicBezTo>
                        <a:pt x="6830" y="58817"/>
                        <a:pt x="3162" y="56597"/>
                        <a:pt x="0" y="53664"/>
                      </a:cubicBezTo>
                      <a:lnTo>
                        <a:pt x="5458" y="46129"/>
                      </a:lnTo>
                      <a:cubicBezTo>
                        <a:pt x="8354" y="48596"/>
                        <a:pt x="11344" y="50463"/>
                        <a:pt x="14440" y="51711"/>
                      </a:cubicBezTo>
                      <a:cubicBezTo>
                        <a:pt x="17536" y="52968"/>
                        <a:pt x="20984" y="53597"/>
                        <a:pt x="24794" y="53597"/>
                      </a:cubicBezTo>
                      <a:cubicBezTo>
                        <a:pt x="32528" y="53597"/>
                        <a:pt x="36405" y="50844"/>
                        <a:pt x="36405" y="45358"/>
                      </a:cubicBezTo>
                      <a:cubicBezTo>
                        <a:pt x="36405" y="43281"/>
                        <a:pt x="35757" y="41595"/>
                        <a:pt x="34452" y="40291"/>
                      </a:cubicBezTo>
                      <a:cubicBezTo>
                        <a:pt x="33157" y="38995"/>
                        <a:pt x="31042" y="37938"/>
                        <a:pt x="28099" y="37119"/>
                      </a:cubicBezTo>
                      <a:lnTo>
                        <a:pt x="17069" y="33937"/>
                      </a:lnTo>
                      <a:cubicBezTo>
                        <a:pt x="11964" y="32461"/>
                        <a:pt x="8144" y="30337"/>
                        <a:pt x="5620" y="27546"/>
                      </a:cubicBezTo>
                      <a:cubicBezTo>
                        <a:pt x="3086" y="24755"/>
                        <a:pt x="1819" y="21193"/>
                        <a:pt x="1819" y="16869"/>
                      </a:cubicBezTo>
                      <a:cubicBezTo>
                        <a:pt x="1819" y="13801"/>
                        <a:pt x="2619" y="10992"/>
                        <a:pt x="4220" y="8439"/>
                      </a:cubicBezTo>
                      <a:cubicBezTo>
                        <a:pt x="5820" y="5886"/>
                        <a:pt x="8220" y="3838"/>
                        <a:pt x="11421" y="2305"/>
                      </a:cubicBezTo>
                      <a:cubicBezTo>
                        <a:pt x="14621" y="771"/>
                        <a:pt x="18479" y="0"/>
                        <a:pt x="22974" y="0"/>
                      </a:cubicBezTo>
                      <a:cubicBezTo>
                        <a:pt x="27337" y="0"/>
                        <a:pt x="31375" y="771"/>
                        <a:pt x="35071" y="2305"/>
                      </a:cubicBezTo>
                      <a:cubicBezTo>
                        <a:pt x="38767" y="3838"/>
                        <a:pt x="42043" y="6077"/>
                        <a:pt x="44901" y="9020"/>
                      </a:cubicBezTo>
                      <a:lnTo>
                        <a:pt x="39062" y="15773"/>
                      </a:lnTo>
                      <a:cubicBezTo>
                        <a:pt x="34480" y="11487"/>
                        <a:pt x="29156" y="9344"/>
                        <a:pt x="23098" y="9344"/>
                      </a:cubicBezTo>
                      <a:cubicBezTo>
                        <a:pt x="19421" y="9344"/>
                        <a:pt x="16669" y="10106"/>
                        <a:pt x="14830" y="11620"/>
                      </a:cubicBezTo>
                      <a:cubicBezTo>
                        <a:pt x="12992" y="13135"/>
                        <a:pt x="12068" y="14973"/>
                        <a:pt x="12068" y="17135"/>
                      </a:cubicBezTo>
                      <a:cubicBezTo>
                        <a:pt x="12068" y="19078"/>
                        <a:pt x="12621" y="20621"/>
                        <a:pt x="13726" y="21774"/>
                      </a:cubicBezTo>
                      <a:cubicBezTo>
                        <a:pt x="14830" y="22917"/>
                        <a:pt x="16698" y="23879"/>
                        <a:pt x="19336" y="24660"/>
                      </a:cubicBezTo>
                      <a:lnTo>
                        <a:pt x="30242" y="27774"/>
                      </a:lnTo>
                      <a:cubicBezTo>
                        <a:pt x="35909" y="29375"/>
                        <a:pt x="40015" y="31566"/>
                        <a:pt x="42567" y="34357"/>
                      </a:cubicBezTo>
                      <a:cubicBezTo>
                        <a:pt x="45120" y="37147"/>
                        <a:pt x="46396" y="40767"/>
                        <a:pt x="46396" y="45225"/>
                      </a:cubicBezTo>
                      <a:cubicBezTo>
                        <a:pt x="46396" y="50549"/>
                        <a:pt x="44568" y="54759"/>
                        <a:pt x="40910" y="57874"/>
                      </a:cubicBezTo>
                      <a:cubicBezTo>
                        <a:pt x="37262" y="60988"/>
                        <a:pt x="31842" y="62550"/>
                        <a:pt x="24660" y="62550"/>
                      </a:cubicBezTo>
                      <a:close/>
                    </a:path>
                  </a:pathLst>
                </a:custGeom>
                <a:solidFill>
                  <a:srgbClr val="8661C5"/>
                </a:solidFill>
                <a:ln w="9525" cap="rnd">
                  <a:noFill/>
                  <a:prstDash val="solid"/>
                  <a:round/>
                </a:ln>
              </p:spPr>
              <p:txBody>
                <a:bodyPr rtlCol="0" anchor="ctr"/>
                <a:lstStyle/>
                <a:p>
                  <a:endParaRPr lang="en-US"/>
                </a:p>
              </p:txBody>
            </p:sp>
            <p:sp>
              <p:nvSpPr>
                <p:cNvPr id="782" name="Freeform: Shape 781">
                  <a:extLst>
                    <a:ext uri="{FF2B5EF4-FFF2-40B4-BE49-F238E27FC236}">
                      <a16:creationId xmlns:a16="http://schemas.microsoft.com/office/drawing/2014/main" id="{418DE82F-BD01-EB0B-A61D-1A330DE7F64A}"/>
                    </a:ext>
                  </a:extLst>
                </p:cNvPr>
                <p:cNvSpPr/>
                <p:nvPr/>
              </p:nvSpPr>
              <p:spPr>
                <a:xfrm>
                  <a:off x="2853880" y="5213099"/>
                  <a:ext cx="56578" cy="62350"/>
                </a:xfrm>
                <a:custGeom>
                  <a:avLst/>
                  <a:gdLst>
                    <a:gd name="connsiteX0" fmla="*/ 56579 w 56578"/>
                    <a:gd name="connsiteY0" fmla="*/ 28870 h 62350"/>
                    <a:gd name="connsiteX1" fmla="*/ 56379 w 56578"/>
                    <a:gd name="connsiteY1" fmla="*/ 34061 h 62350"/>
                    <a:gd name="connsiteX2" fmla="*/ 10516 w 56578"/>
                    <a:gd name="connsiteY2" fmla="*/ 34061 h 62350"/>
                    <a:gd name="connsiteX3" fmla="*/ 16869 w 56578"/>
                    <a:gd name="connsiteY3" fmla="*/ 48140 h 62350"/>
                    <a:gd name="connsiteX4" fmla="*/ 31014 w 56578"/>
                    <a:gd name="connsiteY4" fmla="*/ 53007 h 62350"/>
                    <a:gd name="connsiteX5" fmla="*/ 40291 w 56578"/>
                    <a:gd name="connsiteY5" fmla="*/ 51388 h 62350"/>
                    <a:gd name="connsiteX6" fmla="*/ 47816 w 56578"/>
                    <a:gd name="connsiteY6" fmla="*/ 46777 h 62350"/>
                    <a:gd name="connsiteX7" fmla="*/ 53921 w 56578"/>
                    <a:gd name="connsiteY7" fmla="*/ 53654 h 62350"/>
                    <a:gd name="connsiteX8" fmla="*/ 43729 w 56578"/>
                    <a:gd name="connsiteY8" fmla="*/ 60112 h 62350"/>
                    <a:gd name="connsiteX9" fmla="*/ 30756 w 56578"/>
                    <a:gd name="connsiteY9" fmla="*/ 62351 h 62350"/>
                    <a:gd name="connsiteX10" fmla="*/ 15116 w 56578"/>
                    <a:gd name="connsiteY10" fmla="*/ 58560 h 62350"/>
                    <a:gd name="connsiteX11" fmla="*/ 4058 w 56578"/>
                    <a:gd name="connsiteY11" fmla="*/ 47692 h 62350"/>
                    <a:gd name="connsiteX12" fmla="*/ 0 w 56578"/>
                    <a:gd name="connsiteY12" fmla="*/ 31204 h 62350"/>
                    <a:gd name="connsiteX13" fmla="*/ 3801 w 56578"/>
                    <a:gd name="connsiteY13" fmla="*/ 14859 h 62350"/>
                    <a:gd name="connsiteX14" fmla="*/ 14278 w 56578"/>
                    <a:gd name="connsiteY14" fmla="*/ 3896 h 62350"/>
                    <a:gd name="connsiteX15" fmla="*/ 29261 w 56578"/>
                    <a:gd name="connsiteY15" fmla="*/ 0 h 62350"/>
                    <a:gd name="connsiteX16" fmla="*/ 43634 w 56578"/>
                    <a:gd name="connsiteY16" fmla="*/ 3667 h 62350"/>
                    <a:gd name="connsiteX17" fmla="*/ 53207 w 56578"/>
                    <a:gd name="connsiteY17" fmla="*/ 13888 h 62350"/>
                    <a:gd name="connsiteX18" fmla="*/ 56579 w 56578"/>
                    <a:gd name="connsiteY18" fmla="*/ 28870 h 62350"/>
                    <a:gd name="connsiteX19" fmla="*/ 29070 w 56578"/>
                    <a:gd name="connsiteY19" fmla="*/ 9144 h 62350"/>
                    <a:gd name="connsiteX20" fmla="*/ 17288 w 56578"/>
                    <a:gd name="connsiteY20" fmla="*/ 13458 h 62350"/>
                    <a:gd name="connsiteX21" fmla="*/ 10963 w 56578"/>
                    <a:gd name="connsiteY21" fmla="*/ 25241 h 62350"/>
                    <a:gd name="connsiteX22" fmla="*/ 46587 w 56578"/>
                    <a:gd name="connsiteY22" fmla="*/ 25241 h 62350"/>
                    <a:gd name="connsiteX23" fmla="*/ 41329 w 56578"/>
                    <a:gd name="connsiteY23" fmla="*/ 13297 h 62350"/>
                    <a:gd name="connsiteX24" fmla="*/ 29070 w 56578"/>
                    <a:gd name="connsiteY24" fmla="*/ 914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78" h="62350">
                      <a:moveTo>
                        <a:pt x="56579" y="28870"/>
                      </a:moveTo>
                      <a:cubicBezTo>
                        <a:pt x="56579" y="30556"/>
                        <a:pt x="56512" y="32290"/>
                        <a:pt x="56379" y="34061"/>
                      </a:cubicBezTo>
                      <a:lnTo>
                        <a:pt x="10516" y="34061"/>
                      </a:lnTo>
                      <a:cubicBezTo>
                        <a:pt x="11030" y="40205"/>
                        <a:pt x="13154" y="44901"/>
                        <a:pt x="16869" y="48140"/>
                      </a:cubicBezTo>
                      <a:cubicBezTo>
                        <a:pt x="20593" y="51388"/>
                        <a:pt x="25308" y="53007"/>
                        <a:pt x="31014" y="53007"/>
                      </a:cubicBezTo>
                      <a:cubicBezTo>
                        <a:pt x="34262" y="53007"/>
                        <a:pt x="37347" y="52464"/>
                        <a:pt x="40291" y="51388"/>
                      </a:cubicBezTo>
                      <a:cubicBezTo>
                        <a:pt x="43234" y="50302"/>
                        <a:pt x="45739" y="48768"/>
                        <a:pt x="47816" y="46777"/>
                      </a:cubicBezTo>
                      <a:lnTo>
                        <a:pt x="53921" y="53654"/>
                      </a:lnTo>
                      <a:cubicBezTo>
                        <a:pt x="51016" y="56464"/>
                        <a:pt x="47625" y="58617"/>
                        <a:pt x="43729" y="60112"/>
                      </a:cubicBezTo>
                      <a:cubicBezTo>
                        <a:pt x="39834" y="61608"/>
                        <a:pt x="35509" y="62351"/>
                        <a:pt x="30756" y="62351"/>
                      </a:cubicBezTo>
                      <a:cubicBezTo>
                        <a:pt x="25003" y="62351"/>
                        <a:pt x="19793" y="61083"/>
                        <a:pt x="15116" y="58560"/>
                      </a:cubicBezTo>
                      <a:cubicBezTo>
                        <a:pt x="10449" y="56026"/>
                        <a:pt x="6763" y="52407"/>
                        <a:pt x="4058" y="47692"/>
                      </a:cubicBezTo>
                      <a:cubicBezTo>
                        <a:pt x="1353" y="42976"/>
                        <a:pt x="0" y="37481"/>
                        <a:pt x="0" y="31204"/>
                      </a:cubicBezTo>
                      <a:cubicBezTo>
                        <a:pt x="0" y="25022"/>
                        <a:pt x="1267" y="19574"/>
                        <a:pt x="3801" y="14859"/>
                      </a:cubicBezTo>
                      <a:cubicBezTo>
                        <a:pt x="6325" y="10144"/>
                        <a:pt x="9820" y="6486"/>
                        <a:pt x="14278" y="3896"/>
                      </a:cubicBezTo>
                      <a:cubicBezTo>
                        <a:pt x="18726" y="1295"/>
                        <a:pt x="23727" y="0"/>
                        <a:pt x="29261" y="0"/>
                      </a:cubicBezTo>
                      <a:cubicBezTo>
                        <a:pt x="34709" y="0"/>
                        <a:pt x="39500" y="1219"/>
                        <a:pt x="43634" y="3667"/>
                      </a:cubicBezTo>
                      <a:cubicBezTo>
                        <a:pt x="47768" y="6105"/>
                        <a:pt x="50959" y="9516"/>
                        <a:pt x="53207" y="13888"/>
                      </a:cubicBezTo>
                      <a:cubicBezTo>
                        <a:pt x="55454" y="18250"/>
                        <a:pt x="56579" y="23250"/>
                        <a:pt x="56579" y="28870"/>
                      </a:cubicBezTo>
                      <a:close/>
                      <a:moveTo>
                        <a:pt x="29070" y="9144"/>
                      </a:moveTo>
                      <a:cubicBezTo>
                        <a:pt x="24479" y="9144"/>
                        <a:pt x="20555" y="10582"/>
                        <a:pt x="17288" y="13458"/>
                      </a:cubicBezTo>
                      <a:cubicBezTo>
                        <a:pt x="14030" y="16335"/>
                        <a:pt x="11916" y="20260"/>
                        <a:pt x="10963" y="25241"/>
                      </a:cubicBezTo>
                      <a:lnTo>
                        <a:pt x="46587" y="25241"/>
                      </a:lnTo>
                      <a:cubicBezTo>
                        <a:pt x="46149" y="20050"/>
                        <a:pt x="44406" y="16069"/>
                        <a:pt x="41329" y="13297"/>
                      </a:cubicBezTo>
                      <a:cubicBezTo>
                        <a:pt x="38262" y="10535"/>
                        <a:pt x="34176" y="9144"/>
                        <a:pt x="29070" y="9144"/>
                      </a:cubicBezTo>
                      <a:close/>
                    </a:path>
                  </a:pathLst>
                </a:custGeom>
                <a:solidFill>
                  <a:srgbClr val="8661C5"/>
                </a:solidFill>
                <a:ln w="9525" cap="rnd">
                  <a:noFill/>
                  <a:prstDash val="solid"/>
                  <a:round/>
                </a:ln>
              </p:spPr>
              <p:txBody>
                <a:bodyPr rtlCol="0" anchor="ctr"/>
                <a:lstStyle/>
                <a:p>
                  <a:endParaRPr lang="en-US"/>
                </a:p>
              </p:txBody>
            </p:sp>
            <p:sp>
              <p:nvSpPr>
                <p:cNvPr id="783" name="Freeform: Shape 782">
                  <a:extLst>
                    <a:ext uri="{FF2B5EF4-FFF2-40B4-BE49-F238E27FC236}">
                      <a16:creationId xmlns:a16="http://schemas.microsoft.com/office/drawing/2014/main" id="{4E9A98F0-36FC-A206-782F-C9609B53E8C5}"/>
                    </a:ext>
                  </a:extLst>
                </p:cNvPr>
                <p:cNvSpPr/>
                <p:nvPr/>
              </p:nvSpPr>
              <p:spPr>
                <a:xfrm>
                  <a:off x="2924727" y="5213099"/>
                  <a:ext cx="34127" cy="61378"/>
                </a:xfrm>
                <a:custGeom>
                  <a:avLst/>
                  <a:gdLst>
                    <a:gd name="connsiteX0" fmla="*/ 0 w 34127"/>
                    <a:gd name="connsiteY0" fmla="*/ 61379 h 61378"/>
                    <a:gd name="connsiteX1" fmla="*/ 0 w 34127"/>
                    <a:gd name="connsiteY1" fmla="*/ 1228 h 61378"/>
                    <a:gd name="connsiteX2" fmla="*/ 8763 w 34127"/>
                    <a:gd name="connsiteY2" fmla="*/ 1228 h 61378"/>
                    <a:gd name="connsiteX3" fmla="*/ 9734 w 34127"/>
                    <a:gd name="connsiteY3" fmla="*/ 12068 h 61378"/>
                    <a:gd name="connsiteX4" fmla="*/ 9992 w 34127"/>
                    <a:gd name="connsiteY4" fmla="*/ 12068 h 61378"/>
                    <a:gd name="connsiteX5" fmla="*/ 17202 w 34127"/>
                    <a:gd name="connsiteY5" fmla="*/ 3020 h 61378"/>
                    <a:gd name="connsiteX6" fmla="*/ 28946 w 34127"/>
                    <a:gd name="connsiteY6" fmla="*/ 0 h 61378"/>
                    <a:gd name="connsiteX7" fmla="*/ 34128 w 34127"/>
                    <a:gd name="connsiteY7" fmla="*/ 648 h 61378"/>
                    <a:gd name="connsiteX8" fmla="*/ 32766 w 34127"/>
                    <a:gd name="connsiteY8" fmla="*/ 10249 h 61378"/>
                    <a:gd name="connsiteX9" fmla="*/ 30080 w 34127"/>
                    <a:gd name="connsiteY9" fmla="*/ 9896 h 61378"/>
                    <a:gd name="connsiteX10" fmla="*/ 26413 w 34127"/>
                    <a:gd name="connsiteY10" fmla="*/ 9792 h 61378"/>
                    <a:gd name="connsiteX11" fmla="*/ 18917 w 34127"/>
                    <a:gd name="connsiteY11" fmla="*/ 12002 h 61378"/>
                    <a:gd name="connsiteX12" fmla="*/ 13011 w 34127"/>
                    <a:gd name="connsiteY12" fmla="*/ 18583 h 61378"/>
                    <a:gd name="connsiteX13" fmla="*/ 10706 w 34127"/>
                    <a:gd name="connsiteY13" fmla="*/ 29127 h 61378"/>
                    <a:gd name="connsiteX14" fmla="*/ 10706 w 34127"/>
                    <a:gd name="connsiteY14" fmla="*/ 61379 h 61378"/>
                    <a:gd name="connsiteX15" fmla="*/ 0 w 34127"/>
                    <a:gd name="connsiteY15" fmla="*/ 61379 h 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27" h="61378">
                      <a:moveTo>
                        <a:pt x="0" y="61379"/>
                      </a:moveTo>
                      <a:lnTo>
                        <a:pt x="0" y="1228"/>
                      </a:lnTo>
                      <a:lnTo>
                        <a:pt x="8763" y="1228"/>
                      </a:lnTo>
                      <a:lnTo>
                        <a:pt x="9734" y="12068"/>
                      </a:lnTo>
                      <a:lnTo>
                        <a:pt x="9992" y="12068"/>
                      </a:lnTo>
                      <a:cubicBezTo>
                        <a:pt x="11601" y="8048"/>
                        <a:pt x="14002" y="5029"/>
                        <a:pt x="17202" y="3020"/>
                      </a:cubicBezTo>
                      <a:cubicBezTo>
                        <a:pt x="20403" y="1000"/>
                        <a:pt x="24317" y="0"/>
                        <a:pt x="28946" y="0"/>
                      </a:cubicBezTo>
                      <a:cubicBezTo>
                        <a:pt x="30975" y="0"/>
                        <a:pt x="32709" y="219"/>
                        <a:pt x="34128" y="648"/>
                      </a:cubicBezTo>
                      <a:lnTo>
                        <a:pt x="32766" y="10249"/>
                      </a:lnTo>
                      <a:cubicBezTo>
                        <a:pt x="31823" y="10077"/>
                        <a:pt x="30918" y="9963"/>
                        <a:pt x="30080" y="9896"/>
                      </a:cubicBezTo>
                      <a:cubicBezTo>
                        <a:pt x="29232" y="9830"/>
                        <a:pt x="28013" y="9792"/>
                        <a:pt x="26413" y="9792"/>
                      </a:cubicBezTo>
                      <a:cubicBezTo>
                        <a:pt x="23813" y="9792"/>
                        <a:pt x="21317" y="10535"/>
                        <a:pt x="18917" y="12002"/>
                      </a:cubicBezTo>
                      <a:cubicBezTo>
                        <a:pt x="16516" y="13468"/>
                        <a:pt x="14544" y="15669"/>
                        <a:pt x="13011" y="18583"/>
                      </a:cubicBezTo>
                      <a:cubicBezTo>
                        <a:pt x="11477" y="21507"/>
                        <a:pt x="10706" y="25022"/>
                        <a:pt x="10706" y="29127"/>
                      </a:cubicBezTo>
                      <a:lnTo>
                        <a:pt x="10706" y="61379"/>
                      </a:lnTo>
                      <a:lnTo>
                        <a:pt x="0" y="61379"/>
                      </a:lnTo>
                      <a:close/>
                    </a:path>
                  </a:pathLst>
                </a:custGeom>
                <a:solidFill>
                  <a:srgbClr val="8661C5"/>
                </a:solidFill>
                <a:ln w="9525" cap="rnd">
                  <a:noFill/>
                  <a:prstDash val="solid"/>
                  <a:round/>
                </a:ln>
              </p:spPr>
              <p:txBody>
                <a:bodyPr rtlCol="0" anchor="ctr"/>
                <a:lstStyle/>
                <a:p>
                  <a:endParaRPr lang="en-US"/>
                </a:p>
              </p:txBody>
            </p:sp>
            <p:sp>
              <p:nvSpPr>
                <p:cNvPr id="784" name="Freeform: Shape 783">
                  <a:extLst>
                    <a:ext uri="{FF2B5EF4-FFF2-40B4-BE49-F238E27FC236}">
                      <a16:creationId xmlns:a16="http://schemas.microsoft.com/office/drawing/2014/main" id="{A6637C69-F4C6-7456-D29D-2243263521B6}"/>
                    </a:ext>
                  </a:extLst>
                </p:cNvPr>
                <p:cNvSpPr/>
                <p:nvPr/>
              </p:nvSpPr>
              <p:spPr>
                <a:xfrm>
                  <a:off x="2964570" y="5212966"/>
                  <a:ext cx="46386" cy="62550"/>
                </a:xfrm>
                <a:custGeom>
                  <a:avLst/>
                  <a:gdLst>
                    <a:gd name="connsiteX0" fmla="*/ 24651 w 46386"/>
                    <a:gd name="connsiteY0" fmla="*/ 62550 h 62550"/>
                    <a:gd name="connsiteX1" fmla="*/ 10992 w 46386"/>
                    <a:gd name="connsiteY1" fmla="*/ 60312 h 62550"/>
                    <a:gd name="connsiteX2" fmla="*/ 0 w 46386"/>
                    <a:gd name="connsiteY2" fmla="*/ 53664 h 62550"/>
                    <a:gd name="connsiteX3" fmla="*/ 5448 w 46386"/>
                    <a:gd name="connsiteY3" fmla="*/ 46129 h 62550"/>
                    <a:gd name="connsiteX4" fmla="*/ 14440 w 46386"/>
                    <a:gd name="connsiteY4" fmla="*/ 51711 h 62550"/>
                    <a:gd name="connsiteX5" fmla="*/ 24784 w 46386"/>
                    <a:gd name="connsiteY5" fmla="*/ 53597 h 62550"/>
                    <a:gd name="connsiteX6" fmla="*/ 36395 w 46386"/>
                    <a:gd name="connsiteY6" fmla="*/ 45358 h 62550"/>
                    <a:gd name="connsiteX7" fmla="*/ 34452 w 46386"/>
                    <a:gd name="connsiteY7" fmla="*/ 40291 h 62550"/>
                    <a:gd name="connsiteX8" fmla="*/ 28089 w 46386"/>
                    <a:gd name="connsiteY8" fmla="*/ 37119 h 62550"/>
                    <a:gd name="connsiteX9" fmla="*/ 17059 w 46386"/>
                    <a:gd name="connsiteY9" fmla="*/ 33937 h 62550"/>
                    <a:gd name="connsiteX10" fmla="*/ 5610 w 46386"/>
                    <a:gd name="connsiteY10" fmla="*/ 27546 h 62550"/>
                    <a:gd name="connsiteX11" fmla="*/ 1819 w 46386"/>
                    <a:gd name="connsiteY11" fmla="*/ 16869 h 62550"/>
                    <a:gd name="connsiteX12" fmla="*/ 4220 w 46386"/>
                    <a:gd name="connsiteY12" fmla="*/ 8439 h 62550"/>
                    <a:gd name="connsiteX13" fmla="*/ 11421 w 46386"/>
                    <a:gd name="connsiteY13" fmla="*/ 2305 h 62550"/>
                    <a:gd name="connsiteX14" fmla="*/ 22965 w 46386"/>
                    <a:gd name="connsiteY14" fmla="*/ 0 h 62550"/>
                    <a:gd name="connsiteX15" fmla="*/ 35071 w 46386"/>
                    <a:gd name="connsiteY15" fmla="*/ 2305 h 62550"/>
                    <a:gd name="connsiteX16" fmla="*/ 44901 w 46386"/>
                    <a:gd name="connsiteY16" fmla="*/ 9020 h 62550"/>
                    <a:gd name="connsiteX17" fmla="*/ 39062 w 46386"/>
                    <a:gd name="connsiteY17" fmla="*/ 15773 h 62550"/>
                    <a:gd name="connsiteX18" fmla="*/ 23098 w 46386"/>
                    <a:gd name="connsiteY18" fmla="*/ 9344 h 62550"/>
                    <a:gd name="connsiteX19" fmla="*/ 14821 w 46386"/>
                    <a:gd name="connsiteY19" fmla="*/ 11620 h 62550"/>
                    <a:gd name="connsiteX20" fmla="*/ 12068 w 46386"/>
                    <a:gd name="connsiteY20" fmla="*/ 17135 h 62550"/>
                    <a:gd name="connsiteX21" fmla="*/ 13726 w 46386"/>
                    <a:gd name="connsiteY21" fmla="*/ 21774 h 62550"/>
                    <a:gd name="connsiteX22" fmla="*/ 19336 w 46386"/>
                    <a:gd name="connsiteY22" fmla="*/ 24660 h 62550"/>
                    <a:gd name="connsiteX23" fmla="*/ 30232 w 46386"/>
                    <a:gd name="connsiteY23" fmla="*/ 27774 h 62550"/>
                    <a:gd name="connsiteX24" fmla="*/ 42558 w 46386"/>
                    <a:gd name="connsiteY24" fmla="*/ 34357 h 62550"/>
                    <a:gd name="connsiteX25" fmla="*/ 46387 w 46386"/>
                    <a:gd name="connsiteY25" fmla="*/ 45225 h 62550"/>
                    <a:gd name="connsiteX26" fmla="*/ 40910 w 46386"/>
                    <a:gd name="connsiteY26" fmla="*/ 57874 h 62550"/>
                    <a:gd name="connsiteX27" fmla="*/ 24651 w 46386"/>
                    <a:gd name="connsiteY27" fmla="*/ 62550 h 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386" h="62550">
                      <a:moveTo>
                        <a:pt x="24651" y="62550"/>
                      </a:moveTo>
                      <a:cubicBezTo>
                        <a:pt x="19726" y="62550"/>
                        <a:pt x="15173" y="61798"/>
                        <a:pt x="10992" y="60312"/>
                      </a:cubicBezTo>
                      <a:cubicBezTo>
                        <a:pt x="6820" y="58817"/>
                        <a:pt x="3153" y="56597"/>
                        <a:pt x="0" y="53664"/>
                      </a:cubicBezTo>
                      <a:lnTo>
                        <a:pt x="5448" y="46129"/>
                      </a:lnTo>
                      <a:cubicBezTo>
                        <a:pt x="8344" y="48596"/>
                        <a:pt x="11344" y="50463"/>
                        <a:pt x="14440" y="51711"/>
                      </a:cubicBezTo>
                      <a:cubicBezTo>
                        <a:pt x="17526" y="52968"/>
                        <a:pt x="20974" y="53597"/>
                        <a:pt x="24784" y="53597"/>
                      </a:cubicBezTo>
                      <a:cubicBezTo>
                        <a:pt x="32528" y="53597"/>
                        <a:pt x="36395" y="50844"/>
                        <a:pt x="36395" y="45358"/>
                      </a:cubicBezTo>
                      <a:cubicBezTo>
                        <a:pt x="36395" y="43281"/>
                        <a:pt x="35747" y="41595"/>
                        <a:pt x="34452" y="40291"/>
                      </a:cubicBezTo>
                      <a:cubicBezTo>
                        <a:pt x="33156" y="38995"/>
                        <a:pt x="31032" y="37938"/>
                        <a:pt x="28089" y="37119"/>
                      </a:cubicBezTo>
                      <a:lnTo>
                        <a:pt x="17059" y="33937"/>
                      </a:lnTo>
                      <a:cubicBezTo>
                        <a:pt x="11964" y="32461"/>
                        <a:pt x="8144" y="30337"/>
                        <a:pt x="5610" y="27546"/>
                      </a:cubicBezTo>
                      <a:cubicBezTo>
                        <a:pt x="3077" y="24755"/>
                        <a:pt x="1819" y="21193"/>
                        <a:pt x="1819" y="16869"/>
                      </a:cubicBezTo>
                      <a:cubicBezTo>
                        <a:pt x="1819" y="13801"/>
                        <a:pt x="2619" y="10992"/>
                        <a:pt x="4220" y="8439"/>
                      </a:cubicBezTo>
                      <a:cubicBezTo>
                        <a:pt x="5820" y="5886"/>
                        <a:pt x="8220" y="3838"/>
                        <a:pt x="11421" y="2305"/>
                      </a:cubicBezTo>
                      <a:cubicBezTo>
                        <a:pt x="14621" y="771"/>
                        <a:pt x="18469" y="0"/>
                        <a:pt x="22965" y="0"/>
                      </a:cubicBezTo>
                      <a:cubicBezTo>
                        <a:pt x="27337" y="0"/>
                        <a:pt x="31366" y="771"/>
                        <a:pt x="35071" y="2305"/>
                      </a:cubicBezTo>
                      <a:cubicBezTo>
                        <a:pt x="38767" y="3838"/>
                        <a:pt x="42043" y="6077"/>
                        <a:pt x="44901" y="9020"/>
                      </a:cubicBezTo>
                      <a:lnTo>
                        <a:pt x="39062" y="15773"/>
                      </a:lnTo>
                      <a:cubicBezTo>
                        <a:pt x="34471" y="11487"/>
                        <a:pt x="29156" y="9344"/>
                        <a:pt x="23098" y="9344"/>
                      </a:cubicBezTo>
                      <a:cubicBezTo>
                        <a:pt x="19421" y="9344"/>
                        <a:pt x="16659" y="10106"/>
                        <a:pt x="14821" y="11620"/>
                      </a:cubicBezTo>
                      <a:cubicBezTo>
                        <a:pt x="12983" y="13135"/>
                        <a:pt x="12068" y="14973"/>
                        <a:pt x="12068" y="17135"/>
                      </a:cubicBezTo>
                      <a:cubicBezTo>
                        <a:pt x="12068" y="19078"/>
                        <a:pt x="12621" y="20621"/>
                        <a:pt x="13726" y="21774"/>
                      </a:cubicBezTo>
                      <a:cubicBezTo>
                        <a:pt x="14821" y="22917"/>
                        <a:pt x="16697" y="23879"/>
                        <a:pt x="19336" y="24660"/>
                      </a:cubicBezTo>
                      <a:lnTo>
                        <a:pt x="30232" y="27774"/>
                      </a:lnTo>
                      <a:cubicBezTo>
                        <a:pt x="35900" y="29375"/>
                        <a:pt x="40005" y="31566"/>
                        <a:pt x="42558" y="34357"/>
                      </a:cubicBezTo>
                      <a:cubicBezTo>
                        <a:pt x="45110" y="37147"/>
                        <a:pt x="46387" y="40767"/>
                        <a:pt x="46387" y="45225"/>
                      </a:cubicBezTo>
                      <a:cubicBezTo>
                        <a:pt x="46387" y="50549"/>
                        <a:pt x="44558" y="54759"/>
                        <a:pt x="40910" y="57874"/>
                      </a:cubicBezTo>
                      <a:cubicBezTo>
                        <a:pt x="37252" y="60988"/>
                        <a:pt x="31833" y="62550"/>
                        <a:pt x="24651" y="62550"/>
                      </a:cubicBezTo>
                      <a:close/>
                    </a:path>
                  </a:pathLst>
                </a:custGeom>
                <a:solidFill>
                  <a:srgbClr val="8661C5"/>
                </a:solidFill>
                <a:ln w="9525" cap="rnd">
                  <a:noFill/>
                  <a:prstDash val="solid"/>
                  <a:round/>
                </a:ln>
              </p:spPr>
              <p:txBody>
                <a:bodyPr rtlCol="0" anchor="ctr"/>
                <a:lstStyle/>
                <a:p>
                  <a:endParaRPr lang="en-US"/>
                </a:p>
              </p:txBody>
            </p:sp>
            <p:sp>
              <p:nvSpPr>
                <p:cNvPr id="785" name="Freeform: Shape 784">
                  <a:extLst>
                    <a:ext uri="{FF2B5EF4-FFF2-40B4-BE49-F238E27FC236}">
                      <a16:creationId xmlns:a16="http://schemas.microsoft.com/office/drawing/2014/main" id="{F0D6C46B-EF07-5769-42AB-3055C8EB19DA}"/>
                    </a:ext>
                  </a:extLst>
                </p:cNvPr>
                <p:cNvSpPr/>
                <p:nvPr/>
              </p:nvSpPr>
              <p:spPr>
                <a:xfrm>
                  <a:off x="2719701" y="5381386"/>
                  <a:ext cx="49768" cy="79476"/>
                </a:xfrm>
                <a:custGeom>
                  <a:avLst/>
                  <a:gdLst>
                    <a:gd name="connsiteX0" fmla="*/ 49768 w 49768"/>
                    <a:gd name="connsiteY0" fmla="*/ 79477 h 79476"/>
                    <a:gd name="connsiteX1" fmla="*/ 0 w 49768"/>
                    <a:gd name="connsiteY1" fmla="*/ 79477 h 79476"/>
                    <a:gd name="connsiteX2" fmla="*/ 0 w 49768"/>
                    <a:gd name="connsiteY2" fmla="*/ 0 h 79476"/>
                    <a:gd name="connsiteX3" fmla="*/ 49187 w 49768"/>
                    <a:gd name="connsiteY3" fmla="*/ 0 h 79476"/>
                    <a:gd name="connsiteX4" fmla="*/ 49187 w 49768"/>
                    <a:gd name="connsiteY4" fmla="*/ 9668 h 79476"/>
                    <a:gd name="connsiteX5" fmla="*/ 11163 w 49768"/>
                    <a:gd name="connsiteY5" fmla="*/ 9668 h 79476"/>
                    <a:gd name="connsiteX6" fmla="*/ 11163 w 49768"/>
                    <a:gd name="connsiteY6" fmla="*/ 33995 h 79476"/>
                    <a:gd name="connsiteX7" fmla="*/ 40948 w 49768"/>
                    <a:gd name="connsiteY7" fmla="*/ 33995 h 79476"/>
                    <a:gd name="connsiteX8" fmla="*/ 40948 w 49768"/>
                    <a:gd name="connsiteY8" fmla="*/ 43663 h 79476"/>
                    <a:gd name="connsiteX9" fmla="*/ 11163 w 49768"/>
                    <a:gd name="connsiteY9" fmla="*/ 43663 h 79476"/>
                    <a:gd name="connsiteX10" fmla="*/ 11163 w 49768"/>
                    <a:gd name="connsiteY10" fmla="*/ 69809 h 79476"/>
                    <a:gd name="connsiteX11" fmla="*/ 49768 w 49768"/>
                    <a:gd name="connsiteY11" fmla="*/ 69809 h 79476"/>
                    <a:gd name="connsiteX12" fmla="*/ 49768 w 49768"/>
                    <a:gd name="connsiteY12" fmla="*/ 79477 h 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68" h="79476">
                      <a:moveTo>
                        <a:pt x="49768" y="79477"/>
                      </a:moveTo>
                      <a:lnTo>
                        <a:pt x="0" y="79477"/>
                      </a:lnTo>
                      <a:lnTo>
                        <a:pt x="0" y="0"/>
                      </a:lnTo>
                      <a:lnTo>
                        <a:pt x="49187" y="0"/>
                      </a:lnTo>
                      <a:lnTo>
                        <a:pt x="49187" y="9668"/>
                      </a:lnTo>
                      <a:lnTo>
                        <a:pt x="11163" y="9668"/>
                      </a:lnTo>
                      <a:lnTo>
                        <a:pt x="11163" y="33995"/>
                      </a:lnTo>
                      <a:lnTo>
                        <a:pt x="40948" y="33995"/>
                      </a:lnTo>
                      <a:lnTo>
                        <a:pt x="40948" y="43663"/>
                      </a:lnTo>
                      <a:lnTo>
                        <a:pt x="11163" y="43663"/>
                      </a:lnTo>
                      <a:lnTo>
                        <a:pt x="11163" y="69809"/>
                      </a:lnTo>
                      <a:lnTo>
                        <a:pt x="49768" y="69809"/>
                      </a:lnTo>
                      <a:lnTo>
                        <a:pt x="49768" y="79477"/>
                      </a:lnTo>
                      <a:close/>
                    </a:path>
                  </a:pathLst>
                </a:custGeom>
                <a:solidFill>
                  <a:srgbClr val="8661C5"/>
                </a:solidFill>
                <a:ln w="9525" cap="rnd">
                  <a:noFill/>
                  <a:prstDash val="solid"/>
                  <a:round/>
                </a:ln>
              </p:spPr>
              <p:txBody>
                <a:bodyPr rtlCol="0" anchor="ctr"/>
                <a:lstStyle/>
                <a:p>
                  <a:endParaRPr lang="en-US"/>
                </a:p>
              </p:txBody>
            </p:sp>
            <p:sp>
              <p:nvSpPr>
                <p:cNvPr id="786" name="Freeform: Shape 785">
                  <a:extLst>
                    <a:ext uri="{FF2B5EF4-FFF2-40B4-BE49-F238E27FC236}">
                      <a16:creationId xmlns:a16="http://schemas.microsoft.com/office/drawing/2014/main" id="{22ECCE12-7786-E719-5A33-477304647ED4}"/>
                    </a:ext>
                  </a:extLst>
                </p:cNvPr>
                <p:cNvSpPr/>
                <p:nvPr/>
              </p:nvSpPr>
              <p:spPr>
                <a:xfrm>
                  <a:off x="2775175" y="5400722"/>
                  <a:ext cx="59112" cy="60531"/>
                </a:xfrm>
                <a:custGeom>
                  <a:avLst/>
                  <a:gdLst>
                    <a:gd name="connsiteX0" fmla="*/ 34719 w 59112"/>
                    <a:gd name="connsiteY0" fmla="*/ 60531 h 60531"/>
                    <a:gd name="connsiteX1" fmla="*/ 24270 w 59112"/>
                    <a:gd name="connsiteY1" fmla="*/ 60531 h 60531"/>
                    <a:gd name="connsiteX2" fmla="*/ 0 w 59112"/>
                    <a:gd name="connsiteY2" fmla="*/ 0 h 60531"/>
                    <a:gd name="connsiteX3" fmla="*/ 11354 w 59112"/>
                    <a:gd name="connsiteY3" fmla="*/ 0 h 60531"/>
                    <a:gd name="connsiteX4" fmla="*/ 29394 w 59112"/>
                    <a:gd name="connsiteY4" fmla="*/ 48663 h 60531"/>
                    <a:gd name="connsiteX5" fmla="*/ 29851 w 59112"/>
                    <a:gd name="connsiteY5" fmla="*/ 48663 h 60531"/>
                    <a:gd name="connsiteX6" fmla="*/ 48016 w 59112"/>
                    <a:gd name="connsiteY6" fmla="*/ 0 h 60531"/>
                    <a:gd name="connsiteX7" fmla="*/ 59112 w 59112"/>
                    <a:gd name="connsiteY7" fmla="*/ 0 h 60531"/>
                    <a:gd name="connsiteX8" fmla="*/ 34719 w 59112"/>
                    <a:gd name="connsiteY8" fmla="*/ 60531 h 60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12" h="60531">
                      <a:moveTo>
                        <a:pt x="34719" y="60531"/>
                      </a:moveTo>
                      <a:lnTo>
                        <a:pt x="24270" y="60531"/>
                      </a:lnTo>
                      <a:lnTo>
                        <a:pt x="0" y="0"/>
                      </a:lnTo>
                      <a:lnTo>
                        <a:pt x="11354" y="0"/>
                      </a:lnTo>
                      <a:lnTo>
                        <a:pt x="29394" y="48663"/>
                      </a:lnTo>
                      <a:lnTo>
                        <a:pt x="29851" y="48663"/>
                      </a:lnTo>
                      <a:lnTo>
                        <a:pt x="48016" y="0"/>
                      </a:lnTo>
                      <a:lnTo>
                        <a:pt x="59112" y="0"/>
                      </a:lnTo>
                      <a:lnTo>
                        <a:pt x="34719" y="60531"/>
                      </a:lnTo>
                      <a:close/>
                    </a:path>
                  </a:pathLst>
                </a:custGeom>
                <a:solidFill>
                  <a:srgbClr val="8661C5"/>
                </a:solidFill>
                <a:ln w="9525" cap="rnd">
                  <a:noFill/>
                  <a:prstDash val="solid"/>
                  <a:round/>
                </a:ln>
              </p:spPr>
              <p:txBody>
                <a:bodyPr rtlCol="0" anchor="ctr"/>
                <a:lstStyle/>
                <a:p>
                  <a:endParaRPr lang="en-US"/>
                </a:p>
              </p:txBody>
            </p:sp>
            <p:sp>
              <p:nvSpPr>
                <p:cNvPr id="787" name="Freeform: Shape 786">
                  <a:extLst>
                    <a:ext uri="{FF2B5EF4-FFF2-40B4-BE49-F238E27FC236}">
                      <a16:creationId xmlns:a16="http://schemas.microsoft.com/office/drawing/2014/main" id="{8259A66D-27DB-234F-DA5A-053050797F61}"/>
                    </a:ext>
                  </a:extLst>
                </p:cNvPr>
                <p:cNvSpPr/>
                <p:nvPr/>
              </p:nvSpPr>
              <p:spPr>
                <a:xfrm>
                  <a:off x="2839545" y="5399484"/>
                  <a:ext cx="56568" cy="62350"/>
                </a:xfrm>
                <a:custGeom>
                  <a:avLst/>
                  <a:gdLst>
                    <a:gd name="connsiteX0" fmla="*/ 56569 w 56568"/>
                    <a:gd name="connsiteY0" fmla="*/ 28880 h 62350"/>
                    <a:gd name="connsiteX1" fmla="*/ 56379 w 56568"/>
                    <a:gd name="connsiteY1" fmla="*/ 34071 h 62350"/>
                    <a:gd name="connsiteX2" fmla="*/ 10506 w 56568"/>
                    <a:gd name="connsiteY2" fmla="*/ 34071 h 62350"/>
                    <a:gd name="connsiteX3" fmla="*/ 16869 w 56568"/>
                    <a:gd name="connsiteY3" fmla="*/ 48149 h 62350"/>
                    <a:gd name="connsiteX4" fmla="*/ 31014 w 56568"/>
                    <a:gd name="connsiteY4" fmla="*/ 53016 h 62350"/>
                    <a:gd name="connsiteX5" fmla="*/ 40291 w 56568"/>
                    <a:gd name="connsiteY5" fmla="*/ 51388 h 62350"/>
                    <a:gd name="connsiteX6" fmla="*/ 47816 w 56568"/>
                    <a:gd name="connsiteY6" fmla="*/ 46787 h 62350"/>
                    <a:gd name="connsiteX7" fmla="*/ 53912 w 56568"/>
                    <a:gd name="connsiteY7" fmla="*/ 53664 h 62350"/>
                    <a:gd name="connsiteX8" fmla="*/ 43729 w 56568"/>
                    <a:gd name="connsiteY8" fmla="*/ 60112 h 62350"/>
                    <a:gd name="connsiteX9" fmla="*/ 30747 w 56568"/>
                    <a:gd name="connsiteY9" fmla="*/ 62351 h 62350"/>
                    <a:gd name="connsiteX10" fmla="*/ 15116 w 56568"/>
                    <a:gd name="connsiteY10" fmla="*/ 58560 h 62350"/>
                    <a:gd name="connsiteX11" fmla="*/ 4048 w 56568"/>
                    <a:gd name="connsiteY11" fmla="*/ 47692 h 62350"/>
                    <a:gd name="connsiteX12" fmla="*/ 0 w 56568"/>
                    <a:gd name="connsiteY12" fmla="*/ 31213 h 62350"/>
                    <a:gd name="connsiteX13" fmla="*/ 3791 w 56568"/>
                    <a:gd name="connsiteY13" fmla="*/ 14859 h 62350"/>
                    <a:gd name="connsiteX14" fmla="*/ 14269 w 56568"/>
                    <a:gd name="connsiteY14" fmla="*/ 3896 h 62350"/>
                    <a:gd name="connsiteX15" fmla="*/ 29261 w 56568"/>
                    <a:gd name="connsiteY15" fmla="*/ 0 h 62350"/>
                    <a:gd name="connsiteX16" fmla="*/ 43634 w 56568"/>
                    <a:gd name="connsiteY16" fmla="*/ 3667 h 62350"/>
                    <a:gd name="connsiteX17" fmla="*/ 53197 w 56568"/>
                    <a:gd name="connsiteY17" fmla="*/ 13888 h 62350"/>
                    <a:gd name="connsiteX18" fmla="*/ 56569 w 56568"/>
                    <a:gd name="connsiteY18" fmla="*/ 28880 h 62350"/>
                    <a:gd name="connsiteX19" fmla="*/ 29061 w 56568"/>
                    <a:gd name="connsiteY19" fmla="*/ 9154 h 62350"/>
                    <a:gd name="connsiteX20" fmla="*/ 17288 w 56568"/>
                    <a:gd name="connsiteY20" fmla="*/ 13468 h 62350"/>
                    <a:gd name="connsiteX21" fmla="*/ 10963 w 56568"/>
                    <a:gd name="connsiteY21" fmla="*/ 25241 h 62350"/>
                    <a:gd name="connsiteX22" fmla="*/ 46577 w 56568"/>
                    <a:gd name="connsiteY22" fmla="*/ 25241 h 62350"/>
                    <a:gd name="connsiteX23" fmla="*/ 41329 w 56568"/>
                    <a:gd name="connsiteY23" fmla="*/ 13306 h 62350"/>
                    <a:gd name="connsiteX24" fmla="*/ 29061 w 56568"/>
                    <a:gd name="connsiteY24" fmla="*/ 915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68" h="62350">
                      <a:moveTo>
                        <a:pt x="56569" y="28880"/>
                      </a:moveTo>
                      <a:cubicBezTo>
                        <a:pt x="56569" y="30566"/>
                        <a:pt x="56512" y="32290"/>
                        <a:pt x="56379" y="34071"/>
                      </a:cubicBezTo>
                      <a:lnTo>
                        <a:pt x="10506" y="34071"/>
                      </a:lnTo>
                      <a:cubicBezTo>
                        <a:pt x="11030" y="40205"/>
                        <a:pt x="13145" y="44901"/>
                        <a:pt x="16869" y="48149"/>
                      </a:cubicBezTo>
                      <a:cubicBezTo>
                        <a:pt x="20584" y="51388"/>
                        <a:pt x="25298" y="53016"/>
                        <a:pt x="31014" y="53016"/>
                      </a:cubicBezTo>
                      <a:cubicBezTo>
                        <a:pt x="34252" y="53016"/>
                        <a:pt x="37348" y="52473"/>
                        <a:pt x="40291" y="51388"/>
                      </a:cubicBezTo>
                      <a:cubicBezTo>
                        <a:pt x="43234" y="50311"/>
                        <a:pt x="45739" y="48777"/>
                        <a:pt x="47816" y="46787"/>
                      </a:cubicBezTo>
                      <a:lnTo>
                        <a:pt x="53912" y="53664"/>
                      </a:lnTo>
                      <a:cubicBezTo>
                        <a:pt x="51016" y="56474"/>
                        <a:pt x="47616" y="58627"/>
                        <a:pt x="43729" y="60112"/>
                      </a:cubicBezTo>
                      <a:cubicBezTo>
                        <a:pt x="39834" y="61608"/>
                        <a:pt x="35509" y="62351"/>
                        <a:pt x="30747" y="62351"/>
                      </a:cubicBezTo>
                      <a:cubicBezTo>
                        <a:pt x="24994" y="62351"/>
                        <a:pt x="19783" y="61093"/>
                        <a:pt x="15116" y="58560"/>
                      </a:cubicBezTo>
                      <a:cubicBezTo>
                        <a:pt x="10439" y="56026"/>
                        <a:pt x="6753" y="52407"/>
                        <a:pt x="4048" y="47692"/>
                      </a:cubicBezTo>
                      <a:cubicBezTo>
                        <a:pt x="1353" y="42977"/>
                        <a:pt x="0" y="37481"/>
                        <a:pt x="0" y="31213"/>
                      </a:cubicBezTo>
                      <a:cubicBezTo>
                        <a:pt x="0" y="25022"/>
                        <a:pt x="1257" y="19574"/>
                        <a:pt x="3791" y="14859"/>
                      </a:cubicBezTo>
                      <a:cubicBezTo>
                        <a:pt x="6325" y="10144"/>
                        <a:pt x="9811" y="6496"/>
                        <a:pt x="14269" y="3896"/>
                      </a:cubicBezTo>
                      <a:cubicBezTo>
                        <a:pt x="18726" y="1305"/>
                        <a:pt x="23717" y="0"/>
                        <a:pt x="29261" y="0"/>
                      </a:cubicBezTo>
                      <a:cubicBezTo>
                        <a:pt x="34709" y="0"/>
                        <a:pt x="39500" y="1229"/>
                        <a:pt x="43634" y="3667"/>
                      </a:cubicBezTo>
                      <a:cubicBezTo>
                        <a:pt x="47758" y="6115"/>
                        <a:pt x="50949" y="9516"/>
                        <a:pt x="53197" y="13888"/>
                      </a:cubicBezTo>
                      <a:cubicBezTo>
                        <a:pt x="55445" y="18259"/>
                        <a:pt x="56569" y="23250"/>
                        <a:pt x="56569" y="28880"/>
                      </a:cubicBezTo>
                      <a:close/>
                      <a:moveTo>
                        <a:pt x="29061" y="9154"/>
                      </a:moveTo>
                      <a:cubicBezTo>
                        <a:pt x="24479" y="9154"/>
                        <a:pt x="20555" y="10592"/>
                        <a:pt x="17288" y="13468"/>
                      </a:cubicBezTo>
                      <a:cubicBezTo>
                        <a:pt x="14021" y="16345"/>
                        <a:pt x="11916" y="20269"/>
                        <a:pt x="10963" y="25241"/>
                      </a:cubicBezTo>
                      <a:lnTo>
                        <a:pt x="46577" y="25241"/>
                      </a:lnTo>
                      <a:cubicBezTo>
                        <a:pt x="46149" y="20050"/>
                        <a:pt x="44396" y="16069"/>
                        <a:pt x="41329" y="13306"/>
                      </a:cubicBezTo>
                      <a:cubicBezTo>
                        <a:pt x="38253" y="10535"/>
                        <a:pt x="34166" y="9154"/>
                        <a:pt x="29061" y="9154"/>
                      </a:cubicBezTo>
                      <a:close/>
                    </a:path>
                  </a:pathLst>
                </a:custGeom>
                <a:solidFill>
                  <a:srgbClr val="8661C5"/>
                </a:solidFill>
                <a:ln w="9525" cap="rnd">
                  <a:noFill/>
                  <a:prstDash val="solid"/>
                  <a:round/>
                </a:ln>
              </p:spPr>
              <p:txBody>
                <a:bodyPr rtlCol="0" anchor="ctr"/>
                <a:lstStyle/>
                <a:p>
                  <a:endParaRPr lang="en-US"/>
                </a:p>
              </p:txBody>
            </p:sp>
            <p:sp>
              <p:nvSpPr>
                <p:cNvPr id="788" name="Freeform: Shape 787">
                  <a:extLst>
                    <a:ext uri="{FF2B5EF4-FFF2-40B4-BE49-F238E27FC236}">
                      <a16:creationId xmlns:a16="http://schemas.microsoft.com/office/drawing/2014/main" id="{56803DAB-45A1-530F-4347-BC47F6D4FC81}"/>
                    </a:ext>
                  </a:extLst>
                </p:cNvPr>
                <p:cNvSpPr/>
                <p:nvPr/>
              </p:nvSpPr>
              <p:spPr>
                <a:xfrm>
                  <a:off x="2910392" y="5399484"/>
                  <a:ext cx="52034" cy="61378"/>
                </a:xfrm>
                <a:custGeom>
                  <a:avLst/>
                  <a:gdLst>
                    <a:gd name="connsiteX0" fmla="*/ 0 w 52034"/>
                    <a:gd name="connsiteY0" fmla="*/ 61379 h 61378"/>
                    <a:gd name="connsiteX1" fmla="*/ 0 w 52034"/>
                    <a:gd name="connsiteY1" fmla="*/ 1238 h 61378"/>
                    <a:gd name="connsiteX2" fmla="*/ 9277 w 52034"/>
                    <a:gd name="connsiteY2" fmla="*/ 1238 h 61378"/>
                    <a:gd name="connsiteX3" fmla="*/ 9668 w 52034"/>
                    <a:gd name="connsiteY3" fmla="*/ 11620 h 61378"/>
                    <a:gd name="connsiteX4" fmla="*/ 9858 w 52034"/>
                    <a:gd name="connsiteY4" fmla="*/ 11620 h 61378"/>
                    <a:gd name="connsiteX5" fmla="*/ 17907 w 52034"/>
                    <a:gd name="connsiteY5" fmla="*/ 3086 h 61378"/>
                    <a:gd name="connsiteX6" fmla="*/ 29137 w 52034"/>
                    <a:gd name="connsiteY6" fmla="*/ 0 h 61378"/>
                    <a:gd name="connsiteX7" fmla="*/ 41005 w 52034"/>
                    <a:gd name="connsiteY7" fmla="*/ 2762 h 61378"/>
                    <a:gd name="connsiteX8" fmla="*/ 49120 w 52034"/>
                    <a:gd name="connsiteY8" fmla="*/ 10868 h 61378"/>
                    <a:gd name="connsiteX9" fmla="*/ 52035 w 52034"/>
                    <a:gd name="connsiteY9" fmla="*/ 23689 h 61378"/>
                    <a:gd name="connsiteX10" fmla="*/ 52035 w 52034"/>
                    <a:gd name="connsiteY10" fmla="*/ 61379 h 61378"/>
                    <a:gd name="connsiteX11" fmla="*/ 41262 w 52034"/>
                    <a:gd name="connsiteY11" fmla="*/ 61379 h 61378"/>
                    <a:gd name="connsiteX12" fmla="*/ 41262 w 52034"/>
                    <a:gd name="connsiteY12" fmla="*/ 26146 h 61378"/>
                    <a:gd name="connsiteX13" fmla="*/ 37500 w 52034"/>
                    <a:gd name="connsiteY13" fmla="*/ 13592 h 61378"/>
                    <a:gd name="connsiteX14" fmla="*/ 26994 w 52034"/>
                    <a:gd name="connsiteY14" fmla="*/ 9344 h 61378"/>
                    <a:gd name="connsiteX15" fmla="*/ 19174 w 52034"/>
                    <a:gd name="connsiteY15" fmla="*/ 11554 h 61378"/>
                    <a:gd name="connsiteX16" fmla="*/ 13078 w 52034"/>
                    <a:gd name="connsiteY16" fmla="*/ 18269 h 61378"/>
                    <a:gd name="connsiteX17" fmla="*/ 10706 w 52034"/>
                    <a:gd name="connsiteY17" fmla="*/ 29261 h 61378"/>
                    <a:gd name="connsiteX18" fmla="*/ 10706 w 52034"/>
                    <a:gd name="connsiteY18" fmla="*/ 61379 h 61378"/>
                    <a:gd name="connsiteX19" fmla="*/ 0 w 52034"/>
                    <a:gd name="connsiteY19" fmla="*/ 61379 h 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034" h="61378">
                      <a:moveTo>
                        <a:pt x="0" y="61379"/>
                      </a:moveTo>
                      <a:lnTo>
                        <a:pt x="0" y="1238"/>
                      </a:lnTo>
                      <a:lnTo>
                        <a:pt x="9277" y="1238"/>
                      </a:lnTo>
                      <a:lnTo>
                        <a:pt x="9668" y="11620"/>
                      </a:lnTo>
                      <a:lnTo>
                        <a:pt x="9858" y="11620"/>
                      </a:lnTo>
                      <a:cubicBezTo>
                        <a:pt x="11935" y="7982"/>
                        <a:pt x="14621" y="5143"/>
                        <a:pt x="17907" y="3086"/>
                      </a:cubicBezTo>
                      <a:cubicBezTo>
                        <a:pt x="21193" y="1028"/>
                        <a:pt x="24936" y="0"/>
                        <a:pt x="29137" y="0"/>
                      </a:cubicBezTo>
                      <a:cubicBezTo>
                        <a:pt x="33585" y="0"/>
                        <a:pt x="37547" y="924"/>
                        <a:pt x="41005" y="2762"/>
                      </a:cubicBezTo>
                      <a:cubicBezTo>
                        <a:pt x="44463" y="4600"/>
                        <a:pt x="47168" y="7306"/>
                        <a:pt x="49120" y="10868"/>
                      </a:cubicBezTo>
                      <a:cubicBezTo>
                        <a:pt x="51063" y="14440"/>
                        <a:pt x="52035" y="18707"/>
                        <a:pt x="52035" y="23689"/>
                      </a:cubicBezTo>
                      <a:lnTo>
                        <a:pt x="52035" y="61379"/>
                      </a:lnTo>
                      <a:lnTo>
                        <a:pt x="41262" y="61379"/>
                      </a:lnTo>
                      <a:lnTo>
                        <a:pt x="41262" y="26146"/>
                      </a:lnTo>
                      <a:cubicBezTo>
                        <a:pt x="41262" y="20612"/>
                        <a:pt x="40014" y="16430"/>
                        <a:pt x="37500" y="13592"/>
                      </a:cubicBezTo>
                      <a:cubicBezTo>
                        <a:pt x="34995" y="10763"/>
                        <a:pt x="31490" y="9344"/>
                        <a:pt x="26994" y="9344"/>
                      </a:cubicBezTo>
                      <a:cubicBezTo>
                        <a:pt x="24270" y="9344"/>
                        <a:pt x="21660" y="10077"/>
                        <a:pt x="19174" y="11554"/>
                      </a:cubicBezTo>
                      <a:cubicBezTo>
                        <a:pt x="16688" y="13021"/>
                        <a:pt x="14649" y="15259"/>
                        <a:pt x="13078" y="18269"/>
                      </a:cubicBezTo>
                      <a:cubicBezTo>
                        <a:pt x="11497" y="21269"/>
                        <a:pt x="10706" y="24936"/>
                        <a:pt x="10706" y="29261"/>
                      </a:cubicBezTo>
                      <a:lnTo>
                        <a:pt x="10706" y="61379"/>
                      </a:lnTo>
                      <a:lnTo>
                        <a:pt x="0" y="61379"/>
                      </a:lnTo>
                      <a:close/>
                    </a:path>
                  </a:pathLst>
                </a:custGeom>
                <a:solidFill>
                  <a:srgbClr val="8661C5"/>
                </a:solidFill>
                <a:ln w="9525" cap="rnd">
                  <a:noFill/>
                  <a:prstDash val="solid"/>
                  <a:round/>
                </a:ln>
              </p:spPr>
              <p:txBody>
                <a:bodyPr rtlCol="0" anchor="ctr"/>
                <a:lstStyle/>
                <a:p>
                  <a:endParaRPr lang="en-US"/>
                </a:p>
              </p:txBody>
            </p:sp>
            <p:sp>
              <p:nvSpPr>
                <p:cNvPr id="789" name="Freeform: Shape 788">
                  <a:extLst>
                    <a:ext uri="{FF2B5EF4-FFF2-40B4-BE49-F238E27FC236}">
                      <a16:creationId xmlns:a16="http://schemas.microsoft.com/office/drawing/2014/main" id="{84EAE90C-CFAC-7416-E96E-F2BBB3E43530}"/>
                    </a:ext>
                  </a:extLst>
                </p:cNvPr>
                <p:cNvSpPr/>
                <p:nvPr/>
              </p:nvSpPr>
              <p:spPr>
                <a:xfrm>
                  <a:off x="2973914" y="5385606"/>
                  <a:ext cx="38538" cy="76294"/>
                </a:xfrm>
                <a:custGeom>
                  <a:avLst/>
                  <a:gdLst>
                    <a:gd name="connsiteX0" fmla="*/ 38538 w 38538"/>
                    <a:gd name="connsiteY0" fmla="*/ 73637 h 76294"/>
                    <a:gd name="connsiteX1" fmla="*/ 32861 w 38538"/>
                    <a:gd name="connsiteY1" fmla="*/ 75523 h 76294"/>
                    <a:gd name="connsiteX2" fmla="*/ 26661 w 38538"/>
                    <a:gd name="connsiteY2" fmla="*/ 76295 h 76294"/>
                    <a:gd name="connsiteX3" fmla="*/ 13888 w 38538"/>
                    <a:gd name="connsiteY3" fmla="*/ 71723 h 76294"/>
                    <a:gd name="connsiteX4" fmla="*/ 9792 w 38538"/>
                    <a:gd name="connsiteY4" fmla="*/ 57550 h 76294"/>
                    <a:gd name="connsiteX5" fmla="*/ 9792 w 38538"/>
                    <a:gd name="connsiteY5" fmla="*/ 23546 h 76294"/>
                    <a:gd name="connsiteX6" fmla="*/ 0 w 38538"/>
                    <a:gd name="connsiteY6" fmla="*/ 23546 h 76294"/>
                    <a:gd name="connsiteX7" fmla="*/ 0 w 38538"/>
                    <a:gd name="connsiteY7" fmla="*/ 15116 h 76294"/>
                    <a:gd name="connsiteX8" fmla="*/ 9792 w 38538"/>
                    <a:gd name="connsiteY8" fmla="*/ 15116 h 76294"/>
                    <a:gd name="connsiteX9" fmla="*/ 9792 w 38538"/>
                    <a:gd name="connsiteY9" fmla="*/ 0 h 76294"/>
                    <a:gd name="connsiteX10" fmla="*/ 20307 w 38538"/>
                    <a:gd name="connsiteY10" fmla="*/ 0 h 76294"/>
                    <a:gd name="connsiteX11" fmla="*/ 20307 w 38538"/>
                    <a:gd name="connsiteY11" fmla="*/ 15116 h 76294"/>
                    <a:gd name="connsiteX12" fmla="*/ 37500 w 38538"/>
                    <a:gd name="connsiteY12" fmla="*/ 15116 h 76294"/>
                    <a:gd name="connsiteX13" fmla="*/ 37500 w 38538"/>
                    <a:gd name="connsiteY13" fmla="*/ 23546 h 76294"/>
                    <a:gd name="connsiteX14" fmla="*/ 20307 w 38538"/>
                    <a:gd name="connsiteY14" fmla="*/ 23546 h 76294"/>
                    <a:gd name="connsiteX15" fmla="*/ 20307 w 38538"/>
                    <a:gd name="connsiteY15" fmla="*/ 57998 h 76294"/>
                    <a:gd name="connsiteX16" fmla="*/ 21965 w 38538"/>
                    <a:gd name="connsiteY16" fmla="*/ 65494 h 76294"/>
                    <a:gd name="connsiteX17" fmla="*/ 27375 w 38538"/>
                    <a:gd name="connsiteY17" fmla="*/ 67541 h 76294"/>
                    <a:gd name="connsiteX18" fmla="*/ 35948 w 38538"/>
                    <a:gd name="connsiteY18" fmla="*/ 65655 h 76294"/>
                    <a:gd name="connsiteX19" fmla="*/ 38538 w 38538"/>
                    <a:gd name="connsiteY19" fmla="*/ 73637 h 7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538" h="76294">
                      <a:moveTo>
                        <a:pt x="38538" y="73637"/>
                      </a:moveTo>
                      <a:cubicBezTo>
                        <a:pt x="36976" y="74371"/>
                        <a:pt x="35090" y="74999"/>
                        <a:pt x="32861" y="75523"/>
                      </a:cubicBezTo>
                      <a:cubicBezTo>
                        <a:pt x="30632" y="76038"/>
                        <a:pt x="28566" y="76295"/>
                        <a:pt x="26661" y="76295"/>
                      </a:cubicBezTo>
                      <a:cubicBezTo>
                        <a:pt x="20869" y="76295"/>
                        <a:pt x="16612" y="74771"/>
                        <a:pt x="13888" y="71723"/>
                      </a:cubicBezTo>
                      <a:cubicBezTo>
                        <a:pt x="11154" y="68675"/>
                        <a:pt x="9792" y="63951"/>
                        <a:pt x="9792" y="57550"/>
                      </a:cubicBezTo>
                      <a:lnTo>
                        <a:pt x="9792" y="23546"/>
                      </a:lnTo>
                      <a:lnTo>
                        <a:pt x="0" y="23546"/>
                      </a:lnTo>
                      <a:lnTo>
                        <a:pt x="0" y="15116"/>
                      </a:lnTo>
                      <a:lnTo>
                        <a:pt x="9792" y="15116"/>
                      </a:lnTo>
                      <a:lnTo>
                        <a:pt x="9792" y="0"/>
                      </a:lnTo>
                      <a:lnTo>
                        <a:pt x="20307" y="0"/>
                      </a:lnTo>
                      <a:lnTo>
                        <a:pt x="20307" y="15116"/>
                      </a:lnTo>
                      <a:lnTo>
                        <a:pt x="37500" y="15116"/>
                      </a:lnTo>
                      <a:lnTo>
                        <a:pt x="37500" y="23546"/>
                      </a:lnTo>
                      <a:lnTo>
                        <a:pt x="20307" y="23546"/>
                      </a:lnTo>
                      <a:lnTo>
                        <a:pt x="20307" y="57998"/>
                      </a:lnTo>
                      <a:cubicBezTo>
                        <a:pt x="20307" y="61636"/>
                        <a:pt x="20860" y="64132"/>
                        <a:pt x="21965" y="65494"/>
                      </a:cubicBezTo>
                      <a:cubicBezTo>
                        <a:pt x="23060" y="66856"/>
                        <a:pt x="24870" y="67541"/>
                        <a:pt x="27375" y="67541"/>
                      </a:cubicBezTo>
                      <a:cubicBezTo>
                        <a:pt x="30280" y="67541"/>
                        <a:pt x="33128" y="66913"/>
                        <a:pt x="35948" y="65655"/>
                      </a:cubicBezTo>
                      <a:lnTo>
                        <a:pt x="38538" y="73637"/>
                      </a:lnTo>
                      <a:close/>
                    </a:path>
                  </a:pathLst>
                </a:custGeom>
                <a:solidFill>
                  <a:srgbClr val="8661C5"/>
                </a:solidFill>
                <a:ln w="9525" cap="rnd">
                  <a:noFill/>
                  <a:prstDash val="solid"/>
                  <a:round/>
                </a:ln>
              </p:spPr>
              <p:txBody>
                <a:bodyPr rtlCol="0" anchor="ctr"/>
                <a:lstStyle/>
                <a:p>
                  <a:endParaRPr lang="en-US"/>
                </a:p>
              </p:txBody>
            </p:sp>
            <p:sp>
              <p:nvSpPr>
                <p:cNvPr id="790" name="Freeform: Shape 789">
                  <a:extLst>
                    <a:ext uri="{FF2B5EF4-FFF2-40B4-BE49-F238E27FC236}">
                      <a16:creationId xmlns:a16="http://schemas.microsoft.com/office/drawing/2014/main" id="{1B217208-3859-EBBC-68C5-399BCC1FA041}"/>
                    </a:ext>
                  </a:extLst>
                </p:cNvPr>
                <p:cNvSpPr/>
                <p:nvPr/>
              </p:nvSpPr>
              <p:spPr>
                <a:xfrm>
                  <a:off x="3096634" y="5193763"/>
                  <a:ext cx="56054" cy="81429"/>
                </a:xfrm>
                <a:custGeom>
                  <a:avLst/>
                  <a:gdLst>
                    <a:gd name="connsiteX0" fmla="*/ 28547 w 56054"/>
                    <a:gd name="connsiteY0" fmla="*/ 81429 h 81429"/>
                    <a:gd name="connsiteX1" fmla="*/ 12068 w 56054"/>
                    <a:gd name="connsiteY1" fmla="*/ 77438 h 81429"/>
                    <a:gd name="connsiteX2" fmla="*/ 0 w 56054"/>
                    <a:gd name="connsiteY2" fmla="*/ 65723 h 81429"/>
                    <a:gd name="connsiteX3" fmla="*/ 8954 w 56054"/>
                    <a:gd name="connsiteY3" fmla="*/ 60532 h 81429"/>
                    <a:gd name="connsiteX4" fmla="*/ 17355 w 56054"/>
                    <a:gd name="connsiteY4" fmla="*/ 69485 h 81429"/>
                    <a:gd name="connsiteX5" fmla="*/ 28547 w 56054"/>
                    <a:gd name="connsiteY5" fmla="*/ 72276 h 81429"/>
                    <a:gd name="connsiteX6" fmla="*/ 41234 w 56054"/>
                    <a:gd name="connsiteY6" fmla="*/ 68647 h 81429"/>
                    <a:gd name="connsiteX7" fmla="*/ 45215 w 56054"/>
                    <a:gd name="connsiteY7" fmla="*/ 58008 h 81429"/>
                    <a:gd name="connsiteX8" fmla="*/ 40091 w 56054"/>
                    <a:gd name="connsiteY8" fmla="*/ 48016 h 81429"/>
                    <a:gd name="connsiteX9" fmla="*/ 26013 w 56054"/>
                    <a:gd name="connsiteY9" fmla="*/ 44577 h 81429"/>
                    <a:gd name="connsiteX10" fmla="*/ 15240 w 56054"/>
                    <a:gd name="connsiteY10" fmla="*/ 44577 h 81429"/>
                    <a:gd name="connsiteX11" fmla="*/ 15116 w 56054"/>
                    <a:gd name="connsiteY11" fmla="*/ 35166 h 81429"/>
                    <a:gd name="connsiteX12" fmla="*/ 23936 w 56054"/>
                    <a:gd name="connsiteY12" fmla="*/ 35166 h 81429"/>
                    <a:gd name="connsiteX13" fmla="*/ 37986 w 56054"/>
                    <a:gd name="connsiteY13" fmla="*/ 31861 h 81429"/>
                    <a:gd name="connsiteX14" fmla="*/ 43015 w 56054"/>
                    <a:gd name="connsiteY14" fmla="*/ 22127 h 81429"/>
                    <a:gd name="connsiteX15" fmla="*/ 39319 w 56054"/>
                    <a:gd name="connsiteY15" fmla="*/ 12716 h 81429"/>
                    <a:gd name="connsiteX16" fmla="*/ 28023 w 56054"/>
                    <a:gd name="connsiteY16" fmla="*/ 9477 h 81429"/>
                    <a:gd name="connsiteX17" fmla="*/ 18231 w 56054"/>
                    <a:gd name="connsiteY17" fmla="*/ 11906 h 81429"/>
                    <a:gd name="connsiteX18" fmla="*/ 10639 w 56054"/>
                    <a:gd name="connsiteY18" fmla="*/ 19012 h 81429"/>
                    <a:gd name="connsiteX19" fmla="*/ 2915 w 56054"/>
                    <a:gd name="connsiteY19" fmla="*/ 12849 h 81429"/>
                    <a:gd name="connsiteX20" fmla="*/ 13849 w 56054"/>
                    <a:gd name="connsiteY20" fmla="*/ 3410 h 81429"/>
                    <a:gd name="connsiteX21" fmla="*/ 28413 w 56054"/>
                    <a:gd name="connsiteY21" fmla="*/ 0 h 81429"/>
                    <a:gd name="connsiteX22" fmla="*/ 41881 w 56054"/>
                    <a:gd name="connsiteY22" fmla="*/ 2629 h 81429"/>
                    <a:gd name="connsiteX23" fmla="*/ 50702 w 56054"/>
                    <a:gd name="connsiteY23" fmla="*/ 10020 h 81429"/>
                    <a:gd name="connsiteX24" fmla="*/ 53788 w 56054"/>
                    <a:gd name="connsiteY24" fmla="*/ 21022 h 81429"/>
                    <a:gd name="connsiteX25" fmla="*/ 51578 w 56054"/>
                    <a:gd name="connsiteY25" fmla="*/ 30461 h 81429"/>
                    <a:gd name="connsiteX26" fmla="*/ 45872 w 56054"/>
                    <a:gd name="connsiteY26" fmla="*/ 36529 h 81429"/>
                    <a:gd name="connsiteX27" fmla="*/ 38405 w 56054"/>
                    <a:gd name="connsiteY27" fmla="*/ 39186 h 81429"/>
                    <a:gd name="connsiteX28" fmla="*/ 38405 w 56054"/>
                    <a:gd name="connsiteY28" fmla="*/ 39644 h 81429"/>
                    <a:gd name="connsiteX29" fmla="*/ 47654 w 56054"/>
                    <a:gd name="connsiteY29" fmla="*/ 42663 h 81429"/>
                    <a:gd name="connsiteX30" fmla="*/ 53845 w 56054"/>
                    <a:gd name="connsiteY30" fmla="*/ 49245 h 81429"/>
                    <a:gd name="connsiteX31" fmla="*/ 56055 w 56054"/>
                    <a:gd name="connsiteY31" fmla="*/ 58846 h 81429"/>
                    <a:gd name="connsiteX32" fmla="*/ 52969 w 56054"/>
                    <a:gd name="connsiteY32" fmla="*/ 70466 h 81429"/>
                    <a:gd name="connsiteX33" fmla="*/ 43691 w 56054"/>
                    <a:gd name="connsiteY33" fmla="*/ 78505 h 81429"/>
                    <a:gd name="connsiteX34" fmla="*/ 28547 w 56054"/>
                    <a:gd name="connsiteY34" fmla="*/ 81429 h 8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6054" h="81429">
                      <a:moveTo>
                        <a:pt x="28547" y="81429"/>
                      </a:moveTo>
                      <a:cubicBezTo>
                        <a:pt x="22489" y="81429"/>
                        <a:pt x="16993" y="80096"/>
                        <a:pt x="12068" y="77438"/>
                      </a:cubicBezTo>
                      <a:cubicBezTo>
                        <a:pt x="7134" y="74781"/>
                        <a:pt x="3115" y="70876"/>
                        <a:pt x="0" y="65723"/>
                      </a:cubicBezTo>
                      <a:lnTo>
                        <a:pt x="8954" y="60532"/>
                      </a:lnTo>
                      <a:cubicBezTo>
                        <a:pt x="11373" y="64647"/>
                        <a:pt x="14173" y="67628"/>
                        <a:pt x="17355" y="69485"/>
                      </a:cubicBezTo>
                      <a:cubicBezTo>
                        <a:pt x="20536" y="71352"/>
                        <a:pt x="24260" y="72276"/>
                        <a:pt x="28547" y="72276"/>
                      </a:cubicBezTo>
                      <a:cubicBezTo>
                        <a:pt x="34338" y="72276"/>
                        <a:pt x="38567" y="71066"/>
                        <a:pt x="41234" y="68647"/>
                      </a:cubicBezTo>
                      <a:cubicBezTo>
                        <a:pt x="43891" y="66227"/>
                        <a:pt x="45215" y="62675"/>
                        <a:pt x="45215" y="58008"/>
                      </a:cubicBezTo>
                      <a:cubicBezTo>
                        <a:pt x="45215" y="53636"/>
                        <a:pt x="43510" y="50302"/>
                        <a:pt x="40091" y="48016"/>
                      </a:cubicBezTo>
                      <a:cubicBezTo>
                        <a:pt x="36681" y="45720"/>
                        <a:pt x="31985" y="44577"/>
                        <a:pt x="26013" y="44577"/>
                      </a:cubicBezTo>
                      <a:lnTo>
                        <a:pt x="15240" y="44577"/>
                      </a:lnTo>
                      <a:lnTo>
                        <a:pt x="15116" y="35166"/>
                      </a:lnTo>
                      <a:lnTo>
                        <a:pt x="23936" y="35166"/>
                      </a:lnTo>
                      <a:cubicBezTo>
                        <a:pt x="29947" y="35166"/>
                        <a:pt x="34633" y="34062"/>
                        <a:pt x="37986" y="31861"/>
                      </a:cubicBezTo>
                      <a:cubicBezTo>
                        <a:pt x="41339" y="29652"/>
                        <a:pt x="43015" y="26404"/>
                        <a:pt x="43015" y="22127"/>
                      </a:cubicBezTo>
                      <a:cubicBezTo>
                        <a:pt x="43015" y="18012"/>
                        <a:pt x="41777" y="14878"/>
                        <a:pt x="39319" y="12716"/>
                      </a:cubicBezTo>
                      <a:cubicBezTo>
                        <a:pt x="36852" y="10554"/>
                        <a:pt x="33090" y="9477"/>
                        <a:pt x="28023" y="9477"/>
                      </a:cubicBezTo>
                      <a:cubicBezTo>
                        <a:pt x="24479" y="9477"/>
                        <a:pt x="21212" y="10287"/>
                        <a:pt x="18231" y="11906"/>
                      </a:cubicBezTo>
                      <a:cubicBezTo>
                        <a:pt x="15240" y="13526"/>
                        <a:pt x="12716" y="15897"/>
                        <a:pt x="10639" y="19012"/>
                      </a:cubicBezTo>
                      <a:lnTo>
                        <a:pt x="2915" y="12849"/>
                      </a:lnTo>
                      <a:cubicBezTo>
                        <a:pt x="5772" y="8820"/>
                        <a:pt x="9411" y="5677"/>
                        <a:pt x="13849" y="3410"/>
                      </a:cubicBezTo>
                      <a:cubicBezTo>
                        <a:pt x="18279" y="1134"/>
                        <a:pt x="23136" y="0"/>
                        <a:pt x="28413" y="0"/>
                      </a:cubicBezTo>
                      <a:cubicBezTo>
                        <a:pt x="33566" y="0"/>
                        <a:pt x="38053" y="877"/>
                        <a:pt x="41881" y="2629"/>
                      </a:cubicBezTo>
                      <a:cubicBezTo>
                        <a:pt x="45711" y="4382"/>
                        <a:pt x="48644" y="6848"/>
                        <a:pt x="50702" y="10020"/>
                      </a:cubicBezTo>
                      <a:cubicBezTo>
                        <a:pt x="52759" y="13202"/>
                        <a:pt x="53788" y="16869"/>
                        <a:pt x="53788" y="21022"/>
                      </a:cubicBezTo>
                      <a:cubicBezTo>
                        <a:pt x="53788" y="24698"/>
                        <a:pt x="53045" y="27842"/>
                        <a:pt x="51578" y="30461"/>
                      </a:cubicBezTo>
                      <a:cubicBezTo>
                        <a:pt x="50111" y="33081"/>
                        <a:pt x="48206" y="35100"/>
                        <a:pt x="45872" y="36529"/>
                      </a:cubicBezTo>
                      <a:cubicBezTo>
                        <a:pt x="43529" y="37958"/>
                        <a:pt x="41043" y="38843"/>
                        <a:pt x="38405" y="39186"/>
                      </a:cubicBezTo>
                      <a:lnTo>
                        <a:pt x="38405" y="39644"/>
                      </a:lnTo>
                      <a:cubicBezTo>
                        <a:pt x="41910" y="40034"/>
                        <a:pt x="44996" y="41034"/>
                        <a:pt x="47654" y="42663"/>
                      </a:cubicBezTo>
                      <a:cubicBezTo>
                        <a:pt x="50311" y="44282"/>
                        <a:pt x="52378" y="46473"/>
                        <a:pt x="53845" y="49245"/>
                      </a:cubicBezTo>
                      <a:cubicBezTo>
                        <a:pt x="55321" y="52016"/>
                        <a:pt x="56055" y="55216"/>
                        <a:pt x="56055" y="58846"/>
                      </a:cubicBezTo>
                      <a:cubicBezTo>
                        <a:pt x="56055" y="63170"/>
                        <a:pt x="55026" y="67046"/>
                        <a:pt x="52969" y="70466"/>
                      </a:cubicBezTo>
                      <a:cubicBezTo>
                        <a:pt x="50921" y="73876"/>
                        <a:pt x="47825" y="76562"/>
                        <a:pt x="43691" y="78505"/>
                      </a:cubicBezTo>
                      <a:cubicBezTo>
                        <a:pt x="39567" y="80458"/>
                        <a:pt x="34519" y="81429"/>
                        <a:pt x="28547" y="81429"/>
                      </a:cubicBezTo>
                      <a:close/>
                    </a:path>
                  </a:pathLst>
                </a:custGeom>
                <a:solidFill>
                  <a:srgbClr val="AB94D5"/>
                </a:solidFill>
                <a:ln w="9525" cap="rnd">
                  <a:noFill/>
                  <a:prstDash val="solid"/>
                  <a:round/>
                </a:ln>
              </p:spPr>
              <p:txBody>
                <a:bodyPr rtlCol="0" anchor="ctr"/>
                <a:lstStyle/>
                <a:p>
                  <a:endParaRPr lang="en-US"/>
                </a:p>
              </p:txBody>
            </p:sp>
            <p:sp>
              <p:nvSpPr>
                <p:cNvPr id="791" name="Freeform: Shape 790">
                  <a:extLst>
                    <a:ext uri="{FF2B5EF4-FFF2-40B4-BE49-F238E27FC236}">
                      <a16:creationId xmlns:a16="http://schemas.microsoft.com/office/drawing/2014/main" id="{9F32FDBF-60F1-1BC3-8385-FC615AAE748E}"/>
                    </a:ext>
                  </a:extLst>
                </p:cNvPr>
                <p:cNvSpPr/>
                <p:nvPr/>
              </p:nvSpPr>
              <p:spPr>
                <a:xfrm>
                  <a:off x="3102797" y="5381386"/>
                  <a:ext cx="55864" cy="79476"/>
                </a:xfrm>
                <a:custGeom>
                  <a:avLst/>
                  <a:gdLst>
                    <a:gd name="connsiteX0" fmla="*/ 0 w 55864"/>
                    <a:gd name="connsiteY0" fmla="*/ 79477 h 79476"/>
                    <a:gd name="connsiteX1" fmla="*/ 0 w 55864"/>
                    <a:gd name="connsiteY1" fmla="*/ 0 h 79476"/>
                    <a:gd name="connsiteX2" fmla="*/ 27508 w 55864"/>
                    <a:gd name="connsiteY2" fmla="*/ 0 h 79476"/>
                    <a:gd name="connsiteX3" fmla="*/ 42234 w 55864"/>
                    <a:gd name="connsiteY3" fmla="*/ 3077 h 79476"/>
                    <a:gd name="connsiteX4" fmla="*/ 52264 w 55864"/>
                    <a:gd name="connsiteY4" fmla="*/ 12068 h 79476"/>
                    <a:gd name="connsiteX5" fmla="*/ 55864 w 55864"/>
                    <a:gd name="connsiteY5" fmla="*/ 26146 h 79476"/>
                    <a:gd name="connsiteX6" fmla="*/ 52226 w 55864"/>
                    <a:gd name="connsiteY6" fmla="*/ 40263 h 79476"/>
                    <a:gd name="connsiteX7" fmla="*/ 42167 w 55864"/>
                    <a:gd name="connsiteY7" fmla="*/ 49273 h 79476"/>
                    <a:gd name="connsiteX8" fmla="*/ 27508 w 55864"/>
                    <a:gd name="connsiteY8" fmla="*/ 52359 h 79476"/>
                    <a:gd name="connsiteX9" fmla="*/ 11030 w 55864"/>
                    <a:gd name="connsiteY9" fmla="*/ 52359 h 79476"/>
                    <a:gd name="connsiteX10" fmla="*/ 11030 w 55864"/>
                    <a:gd name="connsiteY10" fmla="*/ 79477 h 79476"/>
                    <a:gd name="connsiteX11" fmla="*/ 0 w 55864"/>
                    <a:gd name="connsiteY11" fmla="*/ 79477 h 79476"/>
                    <a:gd name="connsiteX12" fmla="*/ 25689 w 55864"/>
                    <a:gd name="connsiteY12" fmla="*/ 42558 h 79476"/>
                    <a:gd name="connsiteX13" fmla="*/ 39710 w 55864"/>
                    <a:gd name="connsiteY13" fmla="*/ 38567 h 79476"/>
                    <a:gd name="connsiteX14" fmla="*/ 44510 w 55864"/>
                    <a:gd name="connsiteY14" fmla="*/ 26146 h 79476"/>
                    <a:gd name="connsiteX15" fmla="*/ 39643 w 55864"/>
                    <a:gd name="connsiteY15" fmla="*/ 13726 h 79476"/>
                    <a:gd name="connsiteX16" fmla="*/ 25689 w 55864"/>
                    <a:gd name="connsiteY16" fmla="*/ 9668 h 79476"/>
                    <a:gd name="connsiteX17" fmla="*/ 11030 w 55864"/>
                    <a:gd name="connsiteY17" fmla="*/ 9668 h 79476"/>
                    <a:gd name="connsiteX18" fmla="*/ 11030 w 55864"/>
                    <a:gd name="connsiteY18" fmla="*/ 42558 h 79476"/>
                    <a:gd name="connsiteX19" fmla="*/ 25689 w 55864"/>
                    <a:gd name="connsiteY19" fmla="*/ 42558 h 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864" h="79476">
                      <a:moveTo>
                        <a:pt x="0" y="79477"/>
                      </a:moveTo>
                      <a:lnTo>
                        <a:pt x="0" y="0"/>
                      </a:lnTo>
                      <a:lnTo>
                        <a:pt x="27508" y="0"/>
                      </a:lnTo>
                      <a:cubicBezTo>
                        <a:pt x="33042" y="0"/>
                        <a:pt x="37957" y="1029"/>
                        <a:pt x="42234" y="3077"/>
                      </a:cubicBezTo>
                      <a:cubicBezTo>
                        <a:pt x="46520" y="5134"/>
                        <a:pt x="49864" y="8134"/>
                        <a:pt x="52264" y="12068"/>
                      </a:cubicBezTo>
                      <a:cubicBezTo>
                        <a:pt x="54664" y="16003"/>
                        <a:pt x="55864" y="20698"/>
                        <a:pt x="55864" y="26146"/>
                      </a:cubicBezTo>
                      <a:cubicBezTo>
                        <a:pt x="55864" y="31595"/>
                        <a:pt x="54655" y="36300"/>
                        <a:pt x="52226" y="40263"/>
                      </a:cubicBezTo>
                      <a:cubicBezTo>
                        <a:pt x="49806" y="44215"/>
                        <a:pt x="46454" y="47225"/>
                        <a:pt x="42167" y="49273"/>
                      </a:cubicBezTo>
                      <a:cubicBezTo>
                        <a:pt x="37890" y="51331"/>
                        <a:pt x="33004" y="52359"/>
                        <a:pt x="27508" y="52359"/>
                      </a:cubicBezTo>
                      <a:lnTo>
                        <a:pt x="11030" y="52359"/>
                      </a:lnTo>
                      <a:lnTo>
                        <a:pt x="11030" y="79477"/>
                      </a:lnTo>
                      <a:lnTo>
                        <a:pt x="0" y="79477"/>
                      </a:lnTo>
                      <a:close/>
                      <a:moveTo>
                        <a:pt x="25689" y="42558"/>
                      </a:moveTo>
                      <a:cubicBezTo>
                        <a:pt x="31833" y="42558"/>
                        <a:pt x="36509" y="41234"/>
                        <a:pt x="39710" y="38567"/>
                      </a:cubicBezTo>
                      <a:cubicBezTo>
                        <a:pt x="42910" y="35909"/>
                        <a:pt x="44510" y="31766"/>
                        <a:pt x="44510" y="26146"/>
                      </a:cubicBezTo>
                      <a:cubicBezTo>
                        <a:pt x="44510" y="20564"/>
                        <a:pt x="42882" y="16421"/>
                        <a:pt x="39643" y="13726"/>
                      </a:cubicBezTo>
                      <a:cubicBezTo>
                        <a:pt x="36395" y="11021"/>
                        <a:pt x="31747" y="9668"/>
                        <a:pt x="25689" y="9668"/>
                      </a:cubicBezTo>
                      <a:lnTo>
                        <a:pt x="11030" y="9668"/>
                      </a:lnTo>
                      <a:lnTo>
                        <a:pt x="11030" y="42558"/>
                      </a:lnTo>
                      <a:lnTo>
                        <a:pt x="25689" y="42558"/>
                      </a:lnTo>
                      <a:close/>
                    </a:path>
                  </a:pathLst>
                </a:custGeom>
                <a:solidFill>
                  <a:srgbClr val="AB94D5"/>
                </a:solidFill>
                <a:ln w="9525" cap="rnd">
                  <a:noFill/>
                  <a:prstDash val="solid"/>
                  <a:round/>
                </a:ln>
              </p:spPr>
              <p:txBody>
                <a:bodyPr rtlCol="0" anchor="ctr"/>
                <a:lstStyle/>
                <a:p>
                  <a:endParaRPr lang="en-US"/>
                </a:p>
              </p:txBody>
            </p:sp>
            <p:sp>
              <p:nvSpPr>
                <p:cNvPr id="792" name="Freeform: Shape 791">
                  <a:extLst>
                    <a:ext uri="{FF2B5EF4-FFF2-40B4-BE49-F238E27FC236}">
                      <a16:creationId xmlns:a16="http://schemas.microsoft.com/office/drawing/2014/main" id="{8DCA9E66-98DD-341D-0EBE-BDCEDCA98ADB}"/>
                    </a:ext>
                  </a:extLst>
                </p:cNvPr>
                <p:cNvSpPr/>
                <p:nvPr/>
              </p:nvSpPr>
              <p:spPr>
                <a:xfrm>
                  <a:off x="3172929" y="5399484"/>
                  <a:ext cx="34128" cy="61378"/>
                </a:xfrm>
                <a:custGeom>
                  <a:avLst/>
                  <a:gdLst>
                    <a:gd name="connsiteX0" fmla="*/ 0 w 34128"/>
                    <a:gd name="connsiteY0" fmla="*/ 61379 h 61378"/>
                    <a:gd name="connsiteX1" fmla="*/ 0 w 34128"/>
                    <a:gd name="connsiteY1" fmla="*/ 1238 h 61378"/>
                    <a:gd name="connsiteX2" fmla="*/ 8763 w 34128"/>
                    <a:gd name="connsiteY2" fmla="*/ 1238 h 61378"/>
                    <a:gd name="connsiteX3" fmla="*/ 9735 w 34128"/>
                    <a:gd name="connsiteY3" fmla="*/ 12068 h 61378"/>
                    <a:gd name="connsiteX4" fmla="*/ 9992 w 34128"/>
                    <a:gd name="connsiteY4" fmla="*/ 12068 h 61378"/>
                    <a:gd name="connsiteX5" fmla="*/ 17193 w 34128"/>
                    <a:gd name="connsiteY5" fmla="*/ 3020 h 61378"/>
                    <a:gd name="connsiteX6" fmla="*/ 28937 w 34128"/>
                    <a:gd name="connsiteY6" fmla="*/ 0 h 61378"/>
                    <a:gd name="connsiteX7" fmla="*/ 34128 w 34128"/>
                    <a:gd name="connsiteY7" fmla="*/ 648 h 61378"/>
                    <a:gd name="connsiteX8" fmla="*/ 32766 w 34128"/>
                    <a:gd name="connsiteY8" fmla="*/ 10259 h 61378"/>
                    <a:gd name="connsiteX9" fmla="*/ 30080 w 34128"/>
                    <a:gd name="connsiteY9" fmla="*/ 9896 h 61378"/>
                    <a:gd name="connsiteX10" fmla="*/ 26413 w 34128"/>
                    <a:gd name="connsiteY10" fmla="*/ 9801 h 61378"/>
                    <a:gd name="connsiteX11" fmla="*/ 18917 w 34128"/>
                    <a:gd name="connsiteY11" fmla="*/ 12011 h 61378"/>
                    <a:gd name="connsiteX12" fmla="*/ 13011 w 34128"/>
                    <a:gd name="connsiteY12" fmla="*/ 18593 h 61378"/>
                    <a:gd name="connsiteX13" fmla="*/ 10706 w 34128"/>
                    <a:gd name="connsiteY13" fmla="*/ 29137 h 61378"/>
                    <a:gd name="connsiteX14" fmla="*/ 10706 w 34128"/>
                    <a:gd name="connsiteY14" fmla="*/ 61379 h 61378"/>
                    <a:gd name="connsiteX15" fmla="*/ 0 w 34128"/>
                    <a:gd name="connsiteY15" fmla="*/ 61379 h 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28" h="61378">
                      <a:moveTo>
                        <a:pt x="0" y="61379"/>
                      </a:moveTo>
                      <a:lnTo>
                        <a:pt x="0" y="1238"/>
                      </a:lnTo>
                      <a:lnTo>
                        <a:pt x="8763" y="1238"/>
                      </a:lnTo>
                      <a:lnTo>
                        <a:pt x="9735" y="12068"/>
                      </a:lnTo>
                      <a:lnTo>
                        <a:pt x="9992" y="12068"/>
                      </a:lnTo>
                      <a:cubicBezTo>
                        <a:pt x="11592" y="8048"/>
                        <a:pt x="13992" y="5029"/>
                        <a:pt x="17193" y="3020"/>
                      </a:cubicBezTo>
                      <a:cubicBezTo>
                        <a:pt x="20393" y="1010"/>
                        <a:pt x="24308" y="0"/>
                        <a:pt x="28937" y="0"/>
                      </a:cubicBezTo>
                      <a:cubicBezTo>
                        <a:pt x="30975" y="0"/>
                        <a:pt x="32699" y="219"/>
                        <a:pt x="34128" y="648"/>
                      </a:cubicBezTo>
                      <a:lnTo>
                        <a:pt x="32766" y="10259"/>
                      </a:lnTo>
                      <a:cubicBezTo>
                        <a:pt x="31813" y="10077"/>
                        <a:pt x="30918" y="9963"/>
                        <a:pt x="30080" y="9896"/>
                      </a:cubicBezTo>
                      <a:cubicBezTo>
                        <a:pt x="29232" y="9830"/>
                        <a:pt x="28013" y="9801"/>
                        <a:pt x="26413" y="9801"/>
                      </a:cubicBezTo>
                      <a:cubicBezTo>
                        <a:pt x="23813" y="9801"/>
                        <a:pt x="21317" y="10535"/>
                        <a:pt x="18917" y="12011"/>
                      </a:cubicBezTo>
                      <a:cubicBezTo>
                        <a:pt x="16516" y="13478"/>
                        <a:pt x="14545" y="15669"/>
                        <a:pt x="13011" y="18593"/>
                      </a:cubicBezTo>
                      <a:cubicBezTo>
                        <a:pt x="11478" y="21507"/>
                        <a:pt x="10706" y="25022"/>
                        <a:pt x="10706" y="29137"/>
                      </a:cubicBezTo>
                      <a:lnTo>
                        <a:pt x="10706" y="61379"/>
                      </a:lnTo>
                      <a:lnTo>
                        <a:pt x="0" y="61379"/>
                      </a:lnTo>
                      <a:close/>
                    </a:path>
                  </a:pathLst>
                </a:custGeom>
                <a:solidFill>
                  <a:srgbClr val="AB94D5"/>
                </a:solidFill>
                <a:ln w="9525" cap="rnd">
                  <a:noFill/>
                  <a:prstDash val="solid"/>
                  <a:round/>
                </a:ln>
              </p:spPr>
              <p:txBody>
                <a:bodyPr rtlCol="0" anchor="ctr"/>
                <a:lstStyle/>
                <a:p>
                  <a:endParaRPr lang="en-US"/>
                </a:p>
              </p:txBody>
            </p:sp>
            <p:sp>
              <p:nvSpPr>
                <p:cNvPr id="793" name="Freeform: Shape 792">
                  <a:extLst>
                    <a:ext uri="{FF2B5EF4-FFF2-40B4-BE49-F238E27FC236}">
                      <a16:creationId xmlns:a16="http://schemas.microsoft.com/office/drawing/2014/main" id="{66E43C99-936B-28A8-D4E8-4E7D99994042}"/>
                    </a:ext>
                  </a:extLst>
                </p:cNvPr>
                <p:cNvSpPr/>
                <p:nvPr/>
              </p:nvSpPr>
              <p:spPr>
                <a:xfrm>
                  <a:off x="3212182" y="5399484"/>
                  <a:ext cx="60474" cy="62350"/>
                </a:xfrm>
                <a:custGeom>
                  <a:avLst/>
                  <a:gdLst>
                    <a:gd name="connsiteX0" fmla="*/ 30299 w 60474"/>
                    <a:gd name="connsiteY0" fmla="*/ 62351 h 62350"/>
                    <a:gd name="connsiteX1" fmla="*/ 14897 w 60474"/>
                    <a:gd name="connsiteY1" fmla="*/ 58464 h 62350"/>
                    <a:gd name="connsiteX2" fmla="*/ 3991 w 60474"/>
                    <a:gd name="connsiteY2" fmla="*/ 47501 h 62350"/>
                    <a:gd name="connsiteX3" fmla="*/ 0 w 60474"/>
                    <a:gd name="connsiteY3" fmla="*/ 31213 h 62350"/>
                    <a:gd name="connsiteX4" fmla="*/ 3991 w 60474"/>
                    <a:gd name="connsiteY4" fmla="*/ 14897 h 62350"/>
                    <a:gd name="connsiteX5" fmla="*/ 14897 w 60474"/>
                    <a:gd name="connsiteY5" fmla="*/ 3896 h 62350"/>
                    <a:gd name="connsiteX6" fmla="*/ 30299 w 60474"/>
                    <a:gd name="connsiteY6" fmla="*/ 0 h 62350"/>
                    <a:gd name="connsiteX7" fmla="*/ 45644 w 60474"/>
                    <a:gd name="connsiteY7" fmla="*/ 3896 h 62350"/>
                    <a:gd name="connsiteX8" fmla="*/ 56512 w 60474"/>
                    <a:gd name="connsiteY8" fmla="*/ 14897 h 62350"/>
                    <a:gd name="connsiteX9" fmla="*/ 60474 w 60474"/>
                    <a:gd name="connsiteY9" fmla="*/ 31213 h 62350"/>
                    <a:gd name="connsiteX10" fmla="*/ 56512 w 60474"/>
                    <a:gd name="connsiteY10" fmla="*/ 47501 h 62350"/>
                    <a:gd name="connsiteX11" fmla="*/ 45682 w 60474"/>
                    <a:gd name="connsiteY11" fmla="*/ 58464 h 62350"/>
                    <a:gd name="connsiteX12" fmla="*/ 30299 w 60474"/>
                    <a:gd name="connsiteY12" fmla="*/ 62351 h 62350"/>
                    <a:gd name="connsiteX13" fmla="*/ 30299 w 60474"/>
                    <a:gd name="connsiteY13" fmla="*/ 53273 h 62350"/>
                    <a:gd name="connsiteX14" fmla="*/ 40262 w 60474"/>
                    <a:gd name="connsiteY14" fmla="*/ 50645 h 62350"/>
                    <a:gd name="connsiteX15" fmla="*/ 47301 w 60474"/>
                    <a:gd name="connsiteY15" fmla="*/ 43025 h 62350"/>
                    <a:gd name="connsiteX16" fmla="*/ 49902 w 60474"/>
                    <a:gd name="connsiteY16" fmla="*/ 31213 h 62350"/>
                    <a:gd name="connsiteX17" fmla="*/ 47339 w 60474"/>
                    <a:gd name="connsiteY17" fmla="*/ 19336 h 62350"/>
                    <a:gd name="connsiteX18" fmla="*/ 40300 w 60474"/>
                    <a:gd name="connsiteY18" fmla="*/ 11716 h 62350"/>
                    <a:gd name="connsiteX19" fmla="*/ 30299 w 60474"/>
                    <a:gd name="connsiteY19" fmla="*/ 9087 h 62350"/>
                    <a:gd name="connsiteX20" fmla="*/ 20307 w 60474"/>
                    <a:gd name="connsiteY20" fmla="*/ 11716 h 62350"/>
                    <a:gd name="connsiteX21" fmla="*/ 13211 w 60474"/>
                    <a:gd name="connsiteY21" fmla="*/ 19374 h 62350"/>
                    <a:gd name="connsiteX22" fmla="*/ 10582 w 60474"/>
                    <a:gd name="connsiteY22" fmla="*/ 31213 h 62350"/>
                    <a:gd name="connsiteX23" fmla="*/ 13211 w 60474"/>
                    <a:gd name="connsiteY23" fmla="*/ 43025 h 62350"/>
                    <a:gd name="connsiteX24" fmla="*/ 20307 w 60474"/>
                    <a:gd name="connsiteY24" fmla="*/ 50645 h 62350"/>
                    <a:gd name="connsiteX25" fmla="*/ 30299 w 60474"/>
                    <a:gd name="connsiteY25" fmla="*/ 53273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474" h="62350">
                      <a:moveTo>
                        <a:pt x="30299" y="62351"/>
                      </a:moveTo>
                      <a:cubicBezTo>
                        <a:pt x="24641" y="62351"/>
                        <a:pt x="19498" y="61055"/>
                        <a:pt x="14897" y="58464"/>
                      </a:cubicBezTo>
                      <a:cubicBezTo>
                        <a:pt x="10287" y="55864"/>
                        <a:pt x="6658" y="52216"/>
                        <a:pt x="3991" y="47501"/>
                      </a:cubicBezTo>
                      <a:cubicBezTo>
                        <a:pt x="1334" y="42786"/>
                        <a:pt x="0" y="37357"/>
                        <a:pt x="0" y="31213"/>
                      </a:cubicBezTo>
                      <a:cubicBezTo>
                        <a:pt x="0" y="25070"/>
                        <a:pt x="1334" y="19631"/>
                        <a:pt x="3991" y="14897"/>
                      </a:cubicBezTo>
                      <a:cubicBezTo>
                        <a:pt x="6658" y="10153"/>
                        <a:pt x="10287" y="6496"/>
                        <a:pt x="14897" y="3896"/>
                      </a:cubicBezTo>
                      <a:cubicBezTo>
                        <a:pt x="19498" y="1305"/>
                        <a:pt x="24641" y="0"/>
                        <a:pt x="30299" y="0"/>
                      </a:cubicBezTo>
                      <a:cubicBezTo>
                        <a:pt x="35928" y="0"/>
                        <a:pt x="41043" y="1305"/>
                        <a:pt x="45644" y="3896"/>
                      </a:cubicBezTo>
                      <a:cubicBezTo>
                        <a:pt x="50254" y="6496"/>
                        <a:pt x="53873" y="10153"/>
                        <a:pt x="56512" y="14897"/>
                      </a:cubicBezTo>
                      <a:cubicBezTo>
                        <a:pt x="59150" y="19631"/>
                        <a:pt x="60474" y="25070"/>
                        <a:pt x="60474" y="31213"/>
                      </a:cubicBezTo>
                      <a:cubicBezTo>
                        <a:pt x="60474" y="37357"/>
                        <a:pt x="59150" y="42786"/>
                        <a:pt x="56512" y="47501"/>
                      </a:cubicBezTo>
                      <a:cubicBezTo>
                        <a:pt x="53873" y="52216"/>
                        <a:pt x="50264" y="55864"/>
                        <a:pt x="45682" y="58464"/>
                      </a:cubicBezTo>
                      <a:cubicBezTo>
                        <a:pt x="41100" y="61055"/>
                        <a:pt x="35966" y="62351"/>
                        <a:pt x="30299" y="62351"/>
                      </a:cubicBezTo>
                      <a:close/>
                      <a:moveTo>
                        <a:pt x="30299" y="53273"/>
                      </a:moveTo>
                      <a:cubicBezTo>
                        <a:pt x="33976" y="53273"/>
                        <a:pt x="37300" y="52397"/>
                        <a:pt x="40262" y="50645"/>
                      </a:cubicBezTo>
                      <a:cubicBezTo>
                        <a:pt x="43224" y="48892"/>
                        <a:pt x="45577" y="46349"/>
                        <a:pt x="47301" y="43025"/>
                      </a:cubicBezTo>
                      <a:cubicBezTo>
                        <a:pt x="49035" y="39691"/>
                        <a:pt x="49902" y="35757"/>
                        <a:pt x="49902" y="31213"/>
                      </a:cubicBezTo>
                      <a:cubicBezTo>
                        <a:pt x="49902" y="26622"/>
                        <a:pt x="49044" y="22670"/>
                        <a:pt x="47339" y="19336"/>
                      </a:cubicBezTo>
                      <a:cubicBezTo>
                        <a:pt x="45625" y="16012"/>
                        <a:pt x="43282" y="13468"/>
                        <a:pt x="40300" y="11716"/>
                      </a:cubicBezTo>
                      <a:cubicBezTo>
                        <a:pt x="37309" y="9963"/>
                        <a:pt x="33976" y="9087"/>
                        <a:pt x="30299" y="9087"/>
                      </a:cubicBezTo>
                      <a:cubicBezTo>
                        <a:pt x="26623" y="9087"/>
                        <a:pt x="23298" y="9963"/>
                        <a:pt x="20307" y="11716"/>
                      </a:cubicBezTo>
                      <a:cubicBezTo>
                        <a:pt x="17326" y="13468"/>
                        <a:pt x="14964" y="16021"/>
                        <a:pt x="13211" y="19374"/>
                      </a:cubicBezTo>
                      <a:cubicBezTo>
                        <a:pt x="11459" y="22727"/>
                        <a:pt x="10582" y="26670"/>
                        <a:pt x="10582" y="31213"/>
                      </a:cubicBezTo>
                      <a:cubicBezTo>
                        <a:pt x="10582" y="35757"/>
                        <a:pt x="11459" y="39691"/>
                        <a:pt x="13211" y="43025"/>
                      </a:cubicBezTo>
                      <a:cubicBezTo>
                        <a:pt x="14964" y="46349"/>
                        <a:pt x="17326" y="48892"/>
                        <a:pt x="20307" y="50645"/>
                      </a:cubicBezTo>
                      <a:cubicBezTo>
                        <a:pt x="23298" y="52397"/>
                        <a:pt x="26623" y="53273"/>
                        <a:pt x="30299" y="53273"/>
                      </a:cubicBezTo>
                      <a:close/>
                    </a:path>
                  </a:pathLst>
                </a:custGeom>
                <a:solidFill>
                  <a:srgbClr val="AB94D5"/>
                </a:solidFill>
                <a:ln w="9525" cap="rnd">
                  <a:noFill/>
                  <a:prstDash val="solid"/>
                  <a:round/>
                </a:ln>
              </p:spPr>
              <p:txBody>
                <a:bodyPr rtlCol="0" anchor="ctr"/>
                <a:lstStyle/>
                <a:p>
                  <a:endParaRPr lang="en-US"/>
                </a:p>
              </p:txBody>
            </p:sp>
            <p:sp>
              <p:nvSpPr>
                <p:cNvPr id="794" name="Freeform: Shape 793">
                  <a:extLst>
                    <a:ext uri="{FF2B5EF4-FFF2-40B4-BE49-F238E27FC236}">
                      <a16:creationId xmlns:a16="http://schemas.microsoft.com/office/drawing/2014/main" id="{8A472762-C15C-36C4-966B-9D5CC4474DF8}"/>
                    </a:ext>
                  </a:extLst>
                </p:cNvPr>
                <p:cNvSpPr/>
                <p:nvPr/>
              </p:nvSpPr>
              <p:spPr>
                <a:xfrm>
                  <a:off x="3283686" y="5399427"/>
                  <a:ext cx="60141" cy="62407"/>
                </a:xfrm>
                <a:custGeom>
                  <a:avLst/>
                  <a:gdLst>
                    <a:gd name="connsiteX0" fmla="*/ 28223 w 60141"/>
                    <a:gd name="connsiteY0" fmla="*/ 62408 h 62407"/>
                    <a:gd name="connsiteX1" fmla="*/ 13659 w 60141"/>
                    <a:gd name="connsiteY1" fmla="*/ 58588 h 62407"/>
                    <a:gd name="connsiteX2" fmla="*/ 3629 w 60141"/>
                    <a:gd name="connsiteY2" fmla="*/ 47682 h 62407"/>
                    <a:gd name="connsiteX3" fmla="*/ 0 w 60141"/>
                    <a:gd name="connsiteY3" fmla="*/ 31204 h 62407"/>
                    <a:gd name="connsiteX4" fmla="*/ 3734 w 60141"/>
                    <a:gd name="connsiteY4" fmla="*/ 14821 h 62407"/>
                    <a:gd name="connsiteX5" fmla="*/ 13849 w 60141"/>
                    <a:gd name="connsiteY5" fmla="*/ 3857 h 62407"/>
                    <a:gd name="connsiteX6" fmla="*/ 27965 w 60141"/>
                    <a:gd name="connsiteY6" fmla="*/ 0 h 62407"/>
                    <a:gd name="connsiteX7" fmla="*/ 40653 w 60141"/>
                    <a:gd name="connsiteY7" fmla="*/ 3105 h 62407"/>
                    <a:gd name="connsiteX8" fmla="*/ 49444 w 60141"/>
                    <a:gd name="connsiteY8" fmla="*/ 10763 h 62407"/>
                    <a:gd name="connsiteX9" fmla="*/ 49702 w 60141"/>
                    <a:gd name="connsiteY9" fmla="*/ 10763 h 62407"/>
                    <a:gd name="connsiteX10" fmla="*/ 50025 w 60141"/>
                    <a:gd name="connsiteY10" fmla="*/ 1295 h 62407"/>
                    <a:gd name="connsiteX11" fmla="*/ 60141 w 60141"/>
                    <a:gd name="connsiteY11" fmla="*/ 1295 h 62407"/>
                    <a:gd name="connsiteX12" fmla="*/ 60141 w 60141"/>
                    <a:gd name="connsiteY12" fmla="*/ 61436 h 62407"/>
                    <a:gd name="connsiteX13" fmla="*/ 50740 w 60141"/>
                    <a:gd name="connsiteY13" fmla="*/ 61503 h 62407"/>
                    <a:gd name="connsiteX14" fmla="*/ 50025 w 60141"/>
                    <a:gd name="connsiteY14" fmla="*/ 50673 h 62407"/>
                    <a:gd name="connsiteX15" fmla="*/ 49768 w 60141"/>
                    <a:gd name="connsiteY15" fmla="*/ 50673 h 62407"/>
                    <a:gd name="connsiteX16" fmla="*/ 41072 w 60141"/>
                    <a:gd name="connsiteY16" fmla="*/ 59169 h 62407"/>
                    <a:gd name="connsiteX17" fmla="*/ 28223 w 60141"/>
                    <a:gd name="connsiteY17" fmla="*/ 62408 h 62407"/>
                    <a:gd name="connsiteX18" fmla="*/ 29070 w 60141"/>
                    <a:gd name="connsiteY18" fmla="*/ 53330 h 62407"/>
                    <a:gd name="connsiteX19" fmla="*/ 39510 w 60141"/>
                    <a:gd name="connsiteY19" fmla="*/ 50702 h 62407"/>
                    <a:gd name="connsiteX20" fmla="*/ 46749 w 60141"/>
                    <a:gd name="connsiteY20" fmla="*/ 43082 h 62407"/>
                    <a:gd name="connsiteX21" fmla="*/ 49378 w 60141"/>
                    <a:gd name="connsiteY21" fmla="*/ 31204 h 62407"/>
                    <a:gd name="connsiteX22" fmla="*/ 46749 w 60141"/>
                    <a:gd name="connsiteY22" fmla="*/ 19364 h 62407"/>
                    <a:gd name="connsiteX23" fmla="*/ 39548 w 60141"/>
                    <a:gd name="connsiteY23" fmla="*/ 11706 h 62407"/>
                    <a:gd name="connsiteX24" fmla="*/ 29394 w 60141"/>
                    <a:gd name="connsiteY24" fmla="*/ 9077 h 62407"/>
                    <a:gd name="connsiteX25" fmla="*/ 19793 w 60141"/>
                    <a:gd name="connsiteY25" fmla="*/ 11706 h 62407"/>
                    <a:gd name="connsiteX26" fmla="*/ 13202 w 60141"/>
                    <a:gd name="connsiteY26" fmla="*/ 19326 h 62407"/>
                    <a:gd name="connsiteX27" fmla="*/ 10839 w 60141"/>
                    <a:gd name="connsiteY27" fmla="*/ 31204 h 62407"/>
                    <a:gd name="connsiteX28" fmla="*/ 13135 w 60141"/>
                    <a:gd name="connsiteY28" fmla="*/ 43082 h 62407"/>
                    <a:gd name="connsiteX29" fmla="*/ 19593 w 60141"/>
                    <a:gd name="connsiteY29" fmla="*/ 50702 h 62407"/>
                    <a:gd name="connsiteX30" fmla="*/ 29070 w 60141"/>
                    <a:gd name="connsiteY30" fmla="*/ 53330 h 6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1" h="62407">
                      <a:moveTo>
                        <a:pt x="28223" y="62408"/>
                      </a:moveTo>
                      <a:cubicBezTo>
                        <a:pt x="22774" y="62408"/>
                        <a:pt x="17917" y="61131"/>
                        <a:pt x="13659" y="58588"/>
                      </a:cubicBezTo>
                      <a:cubicBezTo>
                        <a:pt x="9401" y="56036"/>
                        <a:pt x="6058" y="52397"/>
                        <a:pt x="3629" y="47682"/>
                      </a:cubicBezTo>
                      <a:cubicBezTo>
                        <a:pt x="1210" y="42967"/>
                        <a:pt x="0" y="37471"/>
                        <a:pt x="0" y="31204"/>
                      </a:cubicBezTo>
                      <a:cubicBezTo>
                        <a:pt x="0" y="25022"/>
                        <a:pt x="1248" y="19555"/>
                        <a:pt x="3734" y="14821"/>
                      </a:cubicBezTo>
                      <a:cubicBezTo>
                        <a:pt x="6220" y="10087"/>
                        <a:pt x="9592" y="6429"/>
                        <a:pt x="13849" y="3857"/>
                      </a:cubicBezTo>
                      <a:cubicBezTo>
                        <a:pt x="18117" y="1286"/>
                        <a:pt x="22813" y="0"/>
                        <a:pt x="27965" y="0"/>
                      </a:cubicBezTo>
                      <a:cubicBezTo>
                        <a:pt x="32595" y="0"/>
                        <a:pt x="36824" y="1038"/>
                        <a:pt x="40653" y="3105"/>
                      </a:cubicBezTo>
                      <a:cubicBezTo>
                        <a:pt x="44472" y="5182"/>
                        <a:pt x="47406" y="7734"/>
                        <a:pt x="49444" y="10763"/>
                      </a:cubicBezTo>
                      <a:lnTo>
                        <a:pt x="49702" y="10763"/>
                      </a:lnTo>
                      <a:lnTo>
                        <a:pt x="50025" y="1295"/>
                      </a:lnTo>
                      <a:lnTo>
                        <a:pt x="60141" y="1295"/>
                      </a:lnTo>
                      <a:lnTo>
                        <a:pt x="60141" y="61436"/>
                      </a:lnTo>
                      <a:lnTo>
                        <a:pt x="50740" y="61503"/>
                      </a:lnTo>
                      <a:lnTo>
                        <a:pt x="50025" y="50673"/>
                      </a:lnTo>
                      <a:lnTo>
                        <a:pt x="49768" y="50673"/>
                      </a:lnTo>
                      <a:cubicBezTo>
                        <a:pt x="47606" y="54169"/>
                        <a:pt x="44701" y="57007"/>
                        <a:pt x="41072" y="59169"/>
                      </a:cubicBezTo>
                      <a:cubicBezTo>
                        <a:pt x="37433" y="61331"/>
                        <a:pt x="33157" y="62408"/>
                        <a:pt x="28223" y="62408"/>
                      </a:cubicBezTo>
                      <a:close/>
                      <a:moveTo>
                        <a:pt x="29070" y="53330"/>
                      </a:moveTo>
                      <a:cubicBezTo>
                        <a:pt x="32957" y="53330"/>
                        <a:pt x="36443" y="52454"/>
                        <a:pt x="39510" y="50702"/>
                      </a:cubicBezTo>
                      <a:cubicBezTo>
                        <a:pt x="42586" y="48949"/>
                        <a:pt x="44996" y="46406"/>
                        <a:pt x="46749" y="43082"/>
                      </a:cubicBezTo>
                      <a:cubicBezTo>
                        <a:pt x="48501" y="39748"/>
                        <a:pt x="49378" y="35785"/>
                        <a:pt x="49378" y="31204"/>
                      </a:cubicBezTo>
                      <a:cubicBezTo>
                        <a:pt x="49378" y="26661"/>
                        <a:pt x="48501" y="22717"/>
                        <a:pt x="46749" y="19364"/>
                      </a:cubicBezTo>
                      <a:cubicBezTo>
                        <a:pt x="44996" y="16011"/>
                        <a:pt x="42596" y="13458"/>
                        <a:pt x="39548" y="11706"/>
                      </a:cubicBezTo>
                      <a:cubicBezTo>
                        <a:pt x="36500" y="9953"/>
                        <a:pt x="33109" y="9077"/>
                        <a:pt x="29394" y="9077"/>
                      </a:cubicBezTo>
                      <a:cubicBezTo>
                        <a:pt x="25803" y="9077"/>
                        <a:pt x="22603" y="9953"/>
                        <a:pt x="19793" y="11706"/>
                      </a:cubicBezTo>
                      <a:cubicBezTo>
                        <a:pt x="16974" y="13458"/>
                        <a:pt x="14783" y="16002"/>
                        <a:pt x="13202" y="19326"/>
                      </a:cubicBezTo>
                      <a:cubicBezTo>
                        <a:pt x="11621" y="22660"/>
                        <a:pt x="10839" y="26622"/>
                        <a:pt x="10839" y="31204"/>
                      </a:cubicBezTo>
                      <a:cubicBezTo>
                        <a:pt x="10839" y="35785"/>
                        <a:pt x="11602" y="39748"/>
                        <a:pt x="13135" y="43082"/>
                      </a:cubicBezTo>
                      <a:cubicBezTo>
                        <a:pt x="14678" y="46406"/>
                        <a:pt x="16821" y="48949"/>
                        <a:pt x="19593" y="50702"/>
                      </a:cubicBezTo>
                      <a:cubicBezTo>
                        <a:pt x="22365" y="52454"/>
                        <a:pt x="25518" y="53330"/>
                        <a:pt x="29070" y="53330"/>
                      </a:cubicBezTo>
                      <a:close/>
                    </a:path>
                  </a:pathLst>
                </a:custGeom>
                <a:solidFill>
                  <a:srgbClr val="AB94D5"/>
                </a:solidFill>
                <a:ln w="9525" cap="rnd">
                  <a:noFill/>
                  <a:prstDash val="solid"/>
                  <a:round/>
                </a:ln>
              </p:spPr>
              <p:txBody>
                <a:bodyPr rtlCol="0" anchor="ctr"/>
                <a:lstStyle/>
                <a:p>
                  <a:endParaRPr lang="en-US"/>
                </a:p>
              </p:txBody>
            </p:sp>
            <p:sp>
              <p:nvSpPr>
                <p:cNvPr id="795" name="Freeform: Shape 794">
                  <a:extLst>
                    <a:ext uri="{FF2B5EF4-FFF2-40B4-BE49-F238E27FC236}">
                      <a16:creationId xmlns:a16="http://schemas.microsoft.com/office/drawing/2014/main" id="{34BB257A-363D-B80E-3BBC-317586F9B990}"/>
                    </a:ext>
                  </a:extLst>
                </p:cNvPr>
                <p:cNvSpPr/>
                <p:nvPr/>
              </p:nvSpPr>
              <p:spPr>
                <a:xfrm>
                  <a:off x="3357457" y="5399484"/>
                  <a:ext cx="54568" cy="62350"/>
                </a:xfrm>
                <a:custGeom>
                  <a:avLst/>
                  <a:gdLst>
                    <a:gd name="connsiteX0" fmla="*/ 29908 w 54568"/>
                    <a:gd name="connsiteY0" fmla="*/ 62351 h 62350"/>
                    <a:gd name="connsiteX1" fmla="*/ 14535 w 54568"/>
                    <a:gd name="connsiteY1" fmla="*/ 58493 h 62350"/>
                    <a:gd name="connsiteX2" fmla="*/ 3858 w 54568"/>
                    <a:gd name="connsiteY2" fmla="*/ 47558 h 62350"/>
                    <a:gd name="connsiteX3" fmla="*/ 0 w 54568"/>
                    <a:gd name="connsiteY3" fmla="*/ 31213 h 62350"/>
                    <a:gd name="connsiteX4" fmla="*/ 3991 w 54568"/>
                    <a:gd name="connsiteY4" fmla="*/ 14668 h 62350"/>
                    <a:gd name="connsiteX5" fmla="*/ 14697 w 54568"/>
                    <a:gd name="connsiteY5" fmla="*/ 3800 h 62350"/>
                    <a:gd name="connsiteX6" fmla="*/ 29518 w 54568"/>
                    <a:gd name="connsiteY6" fmla="*/ 0 h 62350"/>
                    <a:gd name="connsiteX7" fmla="*/ 43377 w 54568"/>
                    <a:gd name="connsiteY7" fmla="*/ 2762 h 62350"/>
                    <a:gd name="connsiteX8" fmla="*/ 53921 w 54568"/>
                    <a:gd name="connsiteY8" fmla="*/ 11487 h 62350"/>
                    <a:gd name="connsiteX9" fmla="*/ 46520 w 54568"/>
                    <a:gd name="connsiteY9" fmla="*/ 17907 h 62350"/>
                    <a:gd name="connsiteX10" fmla="*/ 38928 w 54568"/>
                    <a:gd name="connsiteY10" fmla="*/ 11096 h 62350"/>
                    <a:gd name="connsiteX11" fmla="*/ 29585 w 54568"/>
                    <a:gd name="connsiteY11" fmla="*/ 9220 h 62350"/>
                    <a:gd name="connsiteX12" fmla="*/ 20307 w 54568"/>
                    <a:gd name="connsiteY12" fmla="*/ 11906 h 62350"/>
                    <a:gd name="connsiteX13" fmla="*/ 13592 w 54568"/>
                    <a:gd name="connsiteY13" fmla="*/ 19593 h 62350"/>
                    <a:gd name="connsiteX14" fmla="*/ 11096 w 54568"/>
                    <a:gd name="connsiteY14" fmla="*/ 31213 h 62350"/>
                    <a:gd name="connsiteX15" fmla="*/ 13430 w 54568"/>
                    <a:gd name="connsiteY15" fmla="*/ 43082 h 62350"/>
                    <a:gd name="connsiteX16" fmla="*/ 20012 w 54568"/>
                    <a:gd name="connsiteY16" fmla="*/ 50511 h 62350"/>
                    <a:gd name="connsiteX17" fmla="*/ 29908 w 54568"/>
                    <a:gd name="connsiteY17" fmla="*/ 53016 h 62350"/>
                    <a:gd name="connsiteX18" fmla="*/ 39738 w 54568"/>
                    <a:gd name="connsiteY18" fmla="*/ 50873 h 62350"/>
                    <a:gd name="connsiteX19" fmla="*/ 47101 w 54568"/>
                    <a:gd name="connsiteY19" fmla="*/ 44444 h 62350"/>
                    <a:gd name="connsiteX20" fmla="*/ 54568 w 54568"/>
                    <a:gd name="connsiteY20" fmla="*/ 50416 h 62350"/>
                    <a:gd name="connsiteX21" fmla="*/ 44024 w 54568"/>
                    <a:gd name="connsiteY21" fmla="*/ 59369 h 62350"/>
                    <a:gd name="connsiteX22" fmla="*/ 29908 w 54568"/>
                    <a:gd name="connsiteY22" fmla="*/ 62351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568" h="62350">
                      <a:moveTo>
                        <a:pt x="29908" y="62351"/>
                      </a:moveTo>
                      <a:cubicBezTo>
                        <a:pt x="24203" y="62351"/>
                        <a:pt x="19078" y="61065"/>
                        <a:pt x="14535" y="58493"/>
                      </a:cubicBezTo>
                      <a:cubicBezTo>
                        <a:pt x="9992" y="55921"/>
                        <a:pt x="6429" y="52273"/>
                        <a:pt x="3858" y="47558"/>
                      </a:cubicBezTo>
                      <a:cubicBezTo>
                        <a:pt x="1286" y="42843"/>
                        <a:pt x="0" y="37395"/>
                        <a:pt x="0" y="31213"/>
                      </a:cubicBezTo>
                      <a:cubicBezTo>
                        <a:pt x="0" y="24898"/>
                        <a:pt x="1333" y="19383"/>
                        <a:pt x="3991" y="14668"/>
                      </a:cubicBezTo>
                      <a:cubicBezTo>
                        <a:pt x="6648" y="9953"/>
                        <a:pt x="10220" y="6325"/>
                        <a:pt x="14697" y="3800"/>
                      </a:cubicBezTo>
                      <a:cubicBezTo>
                        <a:pt x="19174" y="1267"/>
                        <a:pt x="24117" y="0"/>
                        <a:pt x="29518" y="0"/>
                      </a:cubicBezTo>
                      <a:cubicBezTo>
                        <a:pt x="35014" y="0"/>
                        <a:pt x="39633" y="924"/>
                        <a:pt x="43377" y="2762"/>
                      </a:cubicBezTo>
                      <a:cubicBezTo>
                        <a:pt x="47110" y="4600"/>
                        <a:pt x="50625" y="7506"/>
                        <a:pt x="53921" y="11487"/>
                      </a:cubicBezTo>
                      <a:lnTo>
                        <a:pt x="46520" y="17907"/>
                      </a:lnTo>
                      <a:cubicBezTo>
                        <a:pt x="43882" y="14621"/>
                        <a:pt x="41348" y="12354"/>
                        <a:pt x="38928" y="11096"/>
                      </a:cubicBezTo>
                      <a:cubicBezTo>
                        <a:pt x="36509" y="9840"/>
                        <a:pt x="33394" y="9220"/>
                        <a:pt x="29585" y="9220"/>
                      </a:cubicBezTo>
                      <a:cubicBezTo>
                        <a:pt x="26213" y="9220"/>
                        <a:pt x="23117" y="10116"/>
                        <a:pt x="20307" y="11906"/>
                      </a:cubicBezTo>
                      <a:cubicBezTo>
                        <a:pt x="17497" y="13707"/>
                        <a:pt x="15259" y="16269"/>
                        <a:pt x="13592" y="19593"/>
                      </a:cubicBezTo>
                      <a:cubicBezTo>
                        <a:pt x="11925" y="22927"/>
                        <a:pt x="11096" y="26804"/>
                        <a:pt x="11096" y="31213"/>
                      </a:cubicBezTo>
                      <a:cubicBezTo>
                        <a:pt x="11096" y="35843"/>
                        <a:pt x="11868" y="39795"/>
                        <a:pt x="13430" y="43082"/>
                      </a:cubicBezTo>
                      <a:cubicBezTo>
                        <a:pt x="14983" y="46368"/>
                        <a:pt x="17183" y="48844"/>
                        <a:pt x="20012" y="50511"/>
                      </a:cubicBezTo>
                      <a:cubicBezTo>
                        <a:pt x="22850" y="52178"/>
                        <a:pt x="26146" y="53016"/>
                        <a:pt x="29908" y="53016"/>
                      </a:cubicBezTo>
                      <a:cubicBezTo>
                        <a:pt x="33633" y="53016"/>
                        <a:pt x="36909" y="52302"/>
                        <a:pt x="39738" y="50873"/>
                      </a:cubicBezTo>
                      <a:cubicBezTo>
                        <a:pt x="42577" y="49444"/>
                        <a:pt x="45025" y="47301"/>
                        <a:pt x="47101" y="44444"/>
                      </a:cubicBezTo>
                      <a:lnTo>
                        <a:pt x="54568" y="50416"/>
                      </a:lnTo>
                      <a:cubicBezTo>
                        <a:pt x="51406" y="54397"/>
                        <a:pt x="47892" y="57378"/>
                        <a:pt x="44024" y="59369"/>
                      </a:cubicBezTo>
                      <a:cubicBezTo>
                        <a:pt x="40148" y="61360"/>
                        <a:pt x="35442" y="62351"/>
                        <a:pt x="29908" y="62351"/>
                      </a:cubicBezTo>
                      <a:close/>
                    </a:path>
                  </a:pathLst>
                </a:custGeom>
                <a:solidFill>
                  <a:srgbClr val="AB94D5"/>
                </a:solidFill>
                <a:ln w="9525" cap="rnd">
                  <a:noFill/>
                  <a:prstDash val="solid"/>
                  <a:round/>
                </a:ln>
              </p:spPr>
              <p:txBody>
                <a:bodyPr rtlCol="0" anchor="ctr"/>
                <a:lstStyle/>
                <a:p>
                  <a:endParaRPr lang="en-US"/>
                </a:p>
              </p:txBody>
            </p:sp>
            <p:sp>
              <p:nvSpPr>
                <p:cNvPr id="796" name="Freeform: Shape 795">
                  <a:extLst>
                    <a:ext uri="{FF2B5EF4-FFF2-40B4-BE49-F238E27FC236}">
                      <a16:creationId xmlns:a16="http://schemas.microsoft.com/office/drawing/2014/main" id="{3D1D66DF-2A01-8144-FF70-4D47138D61B5}"/>
                    </a:ext>
                  </a:extLst>
                </p:cNvPr>
                <p:cNvSpPr/>
                <p:nvPr/>
              </p:nvSpPr>
              <p:spPr>
                <a:xfrm>
                  <a:off x="3417989" y="5385606"/>
                  <a:ext cx="38538" cy="76294"/>
                </a:xfrm>
                <a:custGeom>
                  <a:avLst/>
                  <a:gdLst>
                    <a:gd name="connsiteX0" fmla="*/ 38538 w 38538"/>
                    <a:gd name="connsiteY0" fmla="*/ 73637 h 76294"/>
                    <a:gd name="connsiteX1" fmla="*/ 32861 w 38538"/>
                    <a:gd name="connsiteY1" fmla="*/ 75523 h 76294"/>
                    <a:gd name="connsiteX2" fmla="*/ 26670 w 38538"/>
                    <a:gd name="connsiteY2" fmla="*/ 76295 h 76294"/>
                    <a:gd name="connsiteX3" fmla="*/ 13888 w 38538"/>
                    <a:gd name="connsiteY3" fmla="*/ 71723 h 76294"/>
                    <a:gd name="connsiteX4" fmla="*/ 9801 w 38538"/>
                    <a:gd name="connsiteY4" fmla="*/ 57550 h 76294"/>
                    <a:gd name="connsiteX5" fmla="*/ 9801 w 38538"/>
                    <a:gd name="connsiteY5" fmla="*/ 23546 h 76294"/>
                    <a:gd name="connsiteX6" fmla="*/ 0 w 38538"/>
                    <a:gd name="connsiteY6" fmla="*/ 23546 h 76294"/>
                    <a:gd name="connsiteX7" fmla="*/ 0 w 38538"/>
                    <a:gd name="connsiteY7" fmla="*/ 15116 h 76294"/>
                    <a:gd name="connsiteX8" fmla="*/ 9801 w 38538"/>
                    <a:gd name="connsiteY8" fmla="*/ 15116 h 76294"/>
                    <a:gd name="connsiteX9" fmla="*/ 9801 w 38538"/>
                    <a:gd name="connsiteY9" fmla="*/ 0 h 76294"/>
                    <a:gd name="connsiteX10" fmla="*/ 20307 w 38538"/>
                    <a:gd name="connsiteY10" fmla="*/ 0 h 76294"/>
                    <a:gd name="connsiteX11" fmla="*/ 20307 w 38538"/>
                    <a:gd name="connsiteY11" fmla="*/ 15116 h 76294"/>
                    <a:gd name="connsiteX12" fmla="*/ 37510 w 38538"/>
                    <a:gd name="connsiteY12" fmla="*/ 15116 h 76294"/>
                    <a:gd name="connsiteX13" fmla="*/ 37510 w 38538"/>
                    <a:gd name="connsiteY13" fmla="*/ 23546 h 76294"/>
                    <a:gd name="connsiteX14" fmla="*/ 20307 w 38538"/>
                    <a:gd name="connsiteY14" fmla="*/ 23546 h 76294"/>
                    <a:gd name="connsiteX15" fmla="*/ 20307 w 38538"/>
                    <a:gd name="connsiteY15" fmla="*/ 57998 h 76294"/>
                    <a:gd name="connsiteX16" fmla="*/ 21965 w 38538"/>
                    <a:gd name="connsiteY16" fmla="*/ 65494 h 76294"/>
                    <a:gd name="connsiteX17" fmla="*/ 27384 w 38538"/>
                    <a:gd name="connsiteY17" fmla="*/ 67541 h 76294"/>
                    <a:gd name="connsiteX18" fmla="*/ 35948 w 38538"/>
                    <a:gd name="connsiteY18" fmla="*/ 65655 h 76294"/>
                    <a:gd name="connsiteX19" fmla="*/ 38538 w 38538"/>
                    <a:gd name="connsiteY19" fmla="*/ 73637 h 7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538" h="76294">
                      <a:moveTo>
                        <a:pt x="38538" y="73637"/>
                      </a:moveTo>
                      <a:cubicBezTo>
                        <a:pt x="36986" y="74371"/>
                        <a:pt x="35090" y="74999"/>
                        <a:pt x="32861" y="75523"/>
                      </a:cubicBezTo>
                      <a:cubicBezTo>
                        <a:pt x="30642" y="76038"/>
                        <a:pt x="28575" y="76295"/>
                        <a:pt x="26670" y="76295"/>
                      </a:cubicBezTo>
                      <a:cubicBezTo>
                        <a:pt x="20869" y="76295"/>
                        <a:pt x="16612" y="74771"/>
                        <a:pt x="13888" y="71723"/>
                      </a:cubicBezTo>
                      <a:cubicBezTo>
                        <a:pt x="11163" y="68675"/>
                        <a:pt x="9801" y="63951"/>
                        <a:pt x="9801" y="57550"/>
                      </a:cubicBezTo>
                      <a:lnTo>
                        <a:pt x="9801" y="23546"/>
                      </a:lnTo>
                      <a:lnTo>
                        <a:pt x="0" y="23546"/>
                      </a:lnTo>
                      <a:lnTo>
                        <a:pt x="0" y="15116"/>
                      </a:lnTo>
                      <a:lnTo>
                        <a:pt x="9801" y="15116"/>
                      </a:lnTo>
                      <a:lnTo>
                        <a:pt x="9801" y="0"/>
                      </a:lnTo>
                      <a:lnTo>
                        <a:pt x="20307" y="0"/>
                      </a:lnTo>
                      <a:lnTo>
                        <a:pt x="20307" y="15116"/>
                      </a:lnTo>
                      <a:lnTo>
                        <a:pt x="37510" y="15116"/>
                      </a:lnTo>
                      <a:lnTo>
                        <a:pt x="37510" y="23546"/>
                      </a:lnTo>
                      <a:lnTo>
                        <a:pt x="20307" y="23546"/>
                      </a:lnTo>
                      <a:lnTo>
                        <a:pt x="20307" y="57998"/>
                      </a:lnTo>
                      <a:cubicBezTo>
                        <a:pt x="20307" y="61636"/>
                        <a:pt x="20860" y="64132"/>
                        <a:pt x="21965" y="65494"/>
                      </a:cubicBezTo>
                      <a:cubicBezTo>
                        <a:pt x="23070" y="66856"/>
                        <a:pt x="24870" y="67541"/>
                        <a:pt x="27384" y="67541"/>
                      </a:cubicBezTo>
                      <a:cubicBezTo>
                        <a:pt x="30280" y="67541"/>
                        <a:pt x="33138" y="66913"/>
                        <a:pt x="35948" y="65655"/>
                      </a:cubicBezTo>
                      <a:lnTo>
                        <a:pt x="38538" y="73637"/>
                      </a:lnTo>
                      <a:close/>
                    </a:path>
                  </a:pathLst>
                </a:custGeom>
                <a:solidFill>
                  <a:srgbClr val="AB94D5"/>
                </a:solidFill>
                <a:ln w="9525" cap="rnd">
                  <a:noFill/>
                  <a:prstDash val="solid"/>
                  <a:round/>
                </a:ln>
              </p:spPr>
              <p:txBody>
                <a:bodyPr rtlCol="0" anchor="ctr"/>
                <a:lstStyle/>
                <a:p>
                  <a:endParaRPr lang="en-US"/>
                </a:p>
              </p:txBody>
            </p:sp>
            <p:sp>
              <p:nvSpPr>
                <p:cNvPr id="797" name="Freeform: Shape 796">
                  <a:extLst>
                    <a:ext uri="{FF2B5EF4-FFF2-40B4-BE49-F238E27FC236}">
                      <a16:creationId xmlns:a16="http://schemas.microsoft.com/office/drawing/2014/main" id="{2CEAE492-C76D-06DC-4D3E-D2A2D364FEC6}"/>
                    </a:ext>
                  </a:extLst>
                </p:cNvPr>
                <p:cNvSpPr/>
                <p:nvPr/>
              </p:nvSpPr>
              <p:spPr>
                <a:xfrm>
                  <a:off x="3469766" y="5373014"/>
                  <a:ext cx="15316" cy="87848"/>
                </a:xfrm>
                <a:custGeom>
                  <a:avLst/>
                  <a:gdLst>
                    <a:gd name="connsiteX0" fmla="*/ 7725 w 15316"/>
                    <a:gd name="connsiteY0" fmla="*/ 14992 h 87848"/>
                    <a:gd name="connsiteX1" fmla="*/ 2076 w 15316"/>
                    <a:gd name="connsiteY1" fmla="*/ 13040 h 87848"/>
                    <a:gd name="connsiteX2" fmla="*/ 0 w 15316"/>
                    <a:gd name="connsiteY2" fmla="*/ 7525 h 87848"/>
                    <a:gd name="connsiteX3" fmla="*/ 2048 w 15316"/>
                    <a:gd name="connsiteY3" fmla="*/ 2010 h 87848"/>
                    <a:gd name="connsiteX4" fmla="*/ 7725 w 15316"/>
                    <a:gd name="connsiteY4" fmla="*/ 0 h 87848"/>
                    <a:gd name="connsiteX5" fmla="*/ 13240 w 15316"/>
                    <a:gd name="connsiteY5" fmla="*/ 2077 h 87848"/>
                    <a:gd name="connsiteX6" fmla="*/ 15316 w 15316"/>
                    <a:gd name="connsiteY6" fmla="*/ 7525 h 87848"/>
                    <a:gd name="connsiteX7" fmla="*/ 13268 w 15316"/>
                    <a:gd name="connsiteY7" fmla="*/ 13011 h 87848"/>
                    <a:gd name="connsiteX8" fmla="*/ 7725 w 15316"/>
                    <a:gd name="connsiteY8" fmla="*/ 14992 h 87848"/>
                    <a:gd name="connsiteX9" fmla="*/ 13040 w 15316"/>
                    <a:gd name="connsiteY9" fmla="*/ 87849 h 87848"/>
                    <a:gd name="connsiteX10" fmla="*/ 2334 w 15316"/>
                    <a:gd name="connsiteY10" fmla="*/ 87849 h 87848"/>
                    <a:gd name="connsiteX11" fmla="*/ 2334 w 15316"/>
                    <a:gd name="connsiteY11" fmla="*/ 27708 h 87848"/>
                    <a:gd name="connsiteX12" fmla="*/ 13040 w 15316"/>
                    <a:gd name="connsiteY12" fmla="*/ 27708 h 87848"/>
                    <a:gd name="connsiteX13" fmla="*/ 13040 w 15316"/>
                    <a:gd name="connsiteY13" fmla="*/ 87849 h 8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16" h="87848">
                      <a:moveTo>
                        <a:pt x="7725" y="14992"/>
                      </a:moveTo>
                      <a:cubicBezTo>
                        <a:pt x="5344" y="14992"/>
                        <a:pt x="3458" y="14344"/>
                        <a:pt x="2076" y="13040"/>
                      </a:cubicBezTo>
                      <a:cubicBezTo>
                        <a:pt x="695" y="11744"/>
                        <a:pt x="0" y="9906"/>
                        <a:pt x="0" y="7525"/>
                      </a:cubicBezTo>
                      <a:cubicBezTo>
                        <a:pt x="0" y="5191"/>
                        <a:pt x="686" y="3353"/>
                        <a:pt x="2048" y="2010"/>
                      </a:cubicBezTo>
                      <a:cubicBezTo>
                        <a:pt x="3410" y="676"/>
                        <a:pt x="5296" y="0"/>
                        <a:pt x="7725" y="0"/>
                      </a:cubicBezTo>
                      <a:cubicBezTo>
                        <a:pt x="10011" y="0"/>
                        <a:pt x="11849" y="695"/>
                        <a:pt x="13240" y="2077"/>
                      </a:cubicBezTo>
                      <a:cubicBezTo>
                        <a:pt x="14621" y="3457"/>
                        <a:pt x="15316" y="5277"/>
                        <a:pt x="15316" y="7525"/>
                      </a:cubicBezTo>
                      <a:cubicBezTo>
                        <a:pt x="15316" y="9868"/>
                        <a:pt x="14631" y="11687"/>
                        <a:pt x="13268" y="13011"/>
                      </a:cubicBezTo>
                      <a:cubicBezTo>
                        <a:pt x="11906" y="14325"/>
                        <a:pt x="10058" y="14992"/>
                        <a:pt x="7725" y="14992"/>
                      </a:cubicBezTo>
                      <a:close/>
                      <a:moveTo>
                        <a:pt x="13040" y="87849"/>
                      </a:moveTo>
                      <a:lnTo>
                        <a:pt x="2334" y="87849"/>
                      </a:lnTo>
                      <a:lnTo>
                        <a:pt x="2334" y="27708"/>
                      </a:lnTo>
                      <a:lnTo>
                        <a:pt x="13040" y="27708"/>
                      </a:lnTo>
                      <a:lnTo>
                        <a:pt x="13040" y="87849"/>
                      </a:lnTo>
                      <a:close/>
                    </a:path>
                  </a:pathLst>
                </a:custGeom>
                <a:solidFill>
                  <a:srgbClr val="AB94D5"/>
                </a:solidFill>
                <a:ln w="9525" cap="rnd">
                  <a:noFill/>
                  <a:prstDash val="solid"/>
                  <a:round/>
                </a:ln>
              </p:spPr>
              <p:txBody>
                <a:bodyPr rtlCol="0" anchor="ctr"/>
                <a:lstStyle/>
                <a:p>
                  <a:endParaRPr lang="en-US"/>
                </a:p>
              </p:txBody>
            </p:sp>
            <p:sp>
              <p:nvSpPr>
                <p:cNvPr id="798" name="Freeform: Shape 797">
                  <a:extLst>
                    <a:ext uri="{FF2B5EF4-FFF2-40B4-BE49-F238E27FC236}">
                      <a16:creationId xmlns:a16="http://schemas.microsoft.com/office/drawing/2014/main" id="{0C27B135-475B-4663-7730-3D73B2FA7986}"/>
                    </a:ext>
                  </a:extLst>
                </p:cNvPr>
                <p:cNvSpPr/>
                <p:nvPr/>
              </p:nvSpPr>
              <p:spPr>
                <a:xfrm>
                  <a:off x="3497275" y="5400722"/>
                  <a:ext cx="59112" cy="60531"/>
                </a:xfrm>
                <a:custGeom>
                  <a:avLst/>
                  <a:gdLst>
                    <a:gd name="connsiteX0" fmla="*/ 34719 w 59112"/>
                    <a:gd name="connsiteY0" fmla="*/ 60531 h 60531"/>
                    <a:gd name="connsiteX1" fmla="*/ 24270 w 59112"/>
                    <a:gd name="connsiteY1" fmla="*/ 60531 h 60531"/>
                    <a:gd name="connsiteX2" fmla="*/ 0 w 59112"/>
                    <a:gd name="connsiteY2" fmla="*/ 0 h 60531"/>
                    <a:gd name="connsiteX3" fmla="*/ 11354 w 59112"/>
                    <a:gd name="connsiteY3" fmla="*/ 0 h 60531"/>
                    <a:gd name="connsiteX4" fmla="*/ 29394 w 59112"/>
                    <a:gd name="connsiteY4" fmla="*/ 48663 h 60531"/>
                    <a:gd name="connsiteX5" fmla="*/ 29851 w 59112"/>
                    <a:gd name="connsiteY5" fmla="*/ 48663 h 60531"/>
                    <a:gd name="connsiteX6" fmla="*/ 48016 w 59112"/>
                    <a:gd name="connsiteY6" fmla="*/ 0 h 60531"/>
                    <a:gd name="connsiteX7" fmla="*/ 59112 w 59112"/>
                    <a:gd name="connsiteY7" fmla="*/ 0 h 60531"/>
                    <a:gd name="connsiteX8" fmla="*/ 34719 w 59112"/>
                    <a:gd name="connsiteY8" fmla="*/ 60531 h 60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12" h="60531">
                      <a:moveTo>
                        <a:pt x="34719" y="60531"/>
                      </a:moveTo>
                      <a:lnTo>
                        <a:pt x="24270" y="60531"/>
                      </a:lnTo>
                      <a:lnTo>
                        <a:pt x="0" y="0"/>
                      </a:lnTo>
                      <a:lnTo>
                        <a:pt x="11354" y="0"/>
                      </a:lnTo>
                      <a:lnTo>
                        <a:pt x="29394" y="48663"/>
                      </a:lnTo>
                      <a:lnTo>
                        <a:pt x="29851" y="48663"/>
                      </a:lnTo>
                      <a:lnTo>
                        <a:pt x="48016" y="0"/>
                      </a:lnTo>
                      <a:lnTo>
                        <a:pt x="59112" y="0"/>
                      </a:lnTo>
                      <a:lnTo>
                        <a:pt x="34719" y="60531"/>
                      </a:lnTo>
                      <a:close/>
                    </a:path>
                  </a:pathLst>
                </a:custGeom>
                <a:solidFill>
                  <a:srgbClr val="AB94D5"/>
                </a:solidFill>
                <a:ln w="9525" cap="rnd">
                  <a:noFill/>
                  <a:prstDash val="solid"/>
                  <a:round/>
                </a:ln>
              </p:spPr>
              <p:txBody>
                <a:bodyPr rtlCol="0" anchor="ctr"/>
                <a:lstStyle/>
                <a:p>
                  <a:endParaRPr lang="en-US"/>
                </a:p>
              </p:txBody>
            </p:sp>
            <p:sp>
              <p:nvSpPr>
                <p:cNvPr id="799" name="Freeform: Shape 798">
                  <a:extLst>
                    <a:ext uri="{FF2B5EF4-FFF2-40B4-BE49-F238E27FC236}">
                      <a16:creationId xmlns:a16="http://schemas.microsoft.com/office/drawing/2014/main" id="{B6DE8323-B936-1A4B-BEBB-B6EDD5458246}"/>
                    </a:ext>
                  </a:extLst>
                </p:cNvPr>
                <p:cNvSpPr/>
                <p:nvPr/>
              </p:nvSpPr>
              <p:spPr>
                <a:xfrm>
                  <a:off x="3561645" y="5399484"/>
                  <a:ext cx="56568" cy="62350"/>
                </a:xfrm>
                <a:custGeom>
                  <a:avLst/>
                  <a:gdLst>
                    <a:gd name="connsiteX0" fmla="*/ 56569 w 56568"/>
                    <a:gd name="connsiteY0" fmla="*/ 28880 h 62350"/>
                    <a:gd name="connsiteX1" fmla="*/ 56379 w 56568"/>
                    <a:gd name="connsiteY1" fmla="*/ 34071 h 62350"/>
                    <a:gd name="connsiteX2" fmla="*/ 10506 w 56568"/>
                    <a:gd name="connsiteY2" fmla="*/ 34071 h 62350"/>
                    <a:gd name="connsiteX3" fmla="*/ 16869 w 56568"/>
                    <a:gd name="connsiteY3" fmla="*/ 48149 h 62350"/>
                    <a:gd name="connsiteX4" fmla="*/ 31014 w 56568"/>
                    <a:gd name="connsiteY4" fmla="*/ 53016 h 62350"/>
                    <a:gd name="connsiteX5" fmla="*/ 40291 w 56568"/>
                    <a:gd name="connsiteY5" fmla="*/ 51388 h 62350"/>
                    <a:gd name="connsiteX6" fmla="*/ 47816 w 56568"/>
                    <a:gd name="connsiteY6" fmla="*/ 46787 h 62350"/>
                    <a:gd name="connsiteX7" fmla="*/ 53912 w 56568"/>
                    <a:gd name="connsiteY7" fmla="*/ 53664 h 62350"/>
                    <a:gd name="connsiteX8" fmla="*/ 43729 w 56568"/>
                    <a:gd name="connsiteY8" fmla="*/ 60112 h 62350"/>
                    <a:gd name="connsiteX9" fmla="*/ 30747 w 56568"/>
                    <a:gd name="connsiteY9" fmla="*/ 62351 h 62350"/>
                    <a:gd name="connsiteX10" fmla="*/ 15116 w 56568"/>
                    <a:gd name="connsiteY10" fmla="*/ 58560 h 62350"/>
                    <a:gd name="connsiteX11" fmla="*/ 4048 w 56568"/>
                    <a:gd name="connsiteY11" fmla="*/ 47692 h 62350"/>
                    <a:gd name="connsiteX12" fmla="*/ 0 w 56568"/>
                    <a:gd name="connsiteY12" fmla="*/ 31213 h 62350"/>
                    <a:gd name="connsiteX13" fmla="*/ 3791 w 56568"/>
                    <a:gd name="connsiteY13" fmla="*/ 14859 h 62350"/>
                    <a:gd name="connsiteX14" fmla="*/ 14269 w 56568"/>
                    <a:gd name="connsiteY14" fmla="*/ 3896 h 62350"/>
                    <a:gd name="connsiteX15" fmla="*/ 29261 w 56568"/>
                    <a:gd name="connsiteY15" fmla="*/ 0 h 62350"/>
                    <a:gd name="connsiteX16" fmla="*/ 43625 w 56568"/>
                    <a:gd name="connsiteY16" fmla="*/ 3667 h 62350"/>
                    <a:gd name="connsiteX17" fmla="*/ 53197 w 56568"/>
                    <a:gd name="connsiteY17" fmla="*/ 13888 h 62350"/>
                    <a:gd name="connsiteX18" fmla="*/ 56569 w 56568"/>
                    <a:gd name="connsiteY18" fmla="*/ 28880 h 62350"/>
                    <a:gd name="connsiteX19" fmla="*/ 29061 w 56568"/>
                    <a:gd name="connsiteY19" fmla="*/ 9154 h 62350"/>
                    <a:gd name="connsiteX20" fmla="*/ 17288 w 56568"/>
                    <a:gd name="connsiteY20" fmla="*/ 13468 h 62350"/>
                    <a:gd name="connsiteX21" fmla="*/ 10963 w 56568"/>
                    <a:gd name="connsiteY21" fmla="*/ 25241 h 62350"/>
                    <a:gd name="connsiteX22" fmla="*/ 46577 w 56568"/>
                    <a:gd name="connsiteY22" fmla="*/ 25241 h 62350"/>
                    <a:gd name="connsiteX23" fmla="*/ 41329 w 56568"/>
                    <a:gd name="connsiteY23" fmla="*/ 13306 h 62350"/>
                    <a:gd name="connsiteX24" fmla="*/ 29061 w 56568"/>
                    <a:gd name="connsiteY24" fmla="*/ 915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68" h="62350">
                      <a:moveTo>
                        <a:pt x="56569" y="28880"/>
                      </a:moveTo>
                      <a:cubicBezTo>
                        <a:pt x="56569" y="30566"/>
                        <a:pt x="56512" y="32290"/>
                        <a:pt x="56379" y="34071"/>
                      </a:cubicBezTo>
                      <a:lnTo>
                        <a:pt x="10506" y="34071"/>
                      </a:lnTo>
                      <a:cubicBezTo>
                        <a:pt x="11030" y="40205"/>
                        <a:pt x="13145" y="44901"/>
                        <a:pt x="16869" y="48149"/>
                      </a:cubicBezTo>
                      <a:cubicBezTo>
                        <a:pt x="20584" y="51388"/>
                        <a:pt x="25298" y="53016"/>
                        <a:pt x="31014" y="53016"/>
                      </a:cubicBezTo>
                      <a:cubicBezTo>
                        <a:pt x="34252" y="53016"/>
                        <a:pt x="37347" y="52473"/>
                        <a:pt x="40291" y="51388"/>
                      </a:cubicBezTo>
                      <a:cubicBezTo>
                        <a:pt x="43224" y="50311"/>
                        <a:pt x="45739" y="48777"/>
                        <a:pt x="47816" y="46787"/>
                      </a:cubicBezTo>
                      <a:lnTo>
                        <a:pt x="53912" y="53664"/>
                      </a:lnTo>
                      <a:cubicBezTo>
                        <a:pt x="51016" y="56474"/>
                        <a:pt x="47615" y="58627"/>
                        <a:pt x="43729" y="60112"/>
                      </a:cubicBezTo>
                      <a:cubicBezTo>
                        <a:pt x="39834" y="61608"/>
                        <a:pt x="35509" y="62351"/>
                        <a:pt x="30747" y="62351"/>
                      </a:cubicBezTo>
                      <a:cubicBezTo>
                        <a:pt x="24994" y="62351"/>
                        <a:pt x="19783" y="61093"/>
                        <a:pt x="15116" y="58560"/>
                      </a:cubicBezTo>
                      <a:cubicBezTo>
                        <a:pt x="10439" y="56026"/>
                        <a:pt x="6753" y="52407"/>
                        <a:pt x="4048" y="47692"/>
                      </a:cubicBezTo>
                      <a:cubicBezTo>
                        <a:pt x="1343" y="42977"/>
                        <a:pt x="0" y="37481"/>
                        <a:pt x="0" y="31213"/>
                      </a:cubicBezTo>
                      <a:cubicBezTo>
                        <a:pt x="0" y="25022"/>
                        <a:pt x="1257" y="19574"/>
                        <a:pt x="3791" y="14859"/>
                      </a:cubicBezTo>
                      <a:cubicBezTo>
                        <a:pt x="6325" y="10144"/>
                        <a:pt x="9811" y="6496"/>
                        <a:pt x="14269" y="3896"/>
                      </a:cubicBezTo>
                      <a:cubicBezTo>
                        <a:pt x="18726" y="1305"/>
                        <a:pt x="23717" y="0"/>
                        <a:pt x="29261" y="0"/>
                      </a:cubicBezTo>
                      <a:cubicBezTo>
                        <a:pt x="34709" y="0"/>
                        <a:pt x="39500" y="1229"/>
                        <a:pt x="43625" y="3667"/>
                      </a:cubicBezTo>
                      <a:cubicBezTo>
                        <a:pt x="47758" y="6115"/>
                        <a:pt x="50949" y="9516"/>
                        <a:pt x="53197" y="13888"/>
                      </a:cubicBezTo>
                      <a:cubicBezTo>
                        <a:pt x="55445" y="18259"/>
                        <a:pt x="56569" y="23250"/>
                        <a:pt x="56569" y="28880"/>
                      </a:cubicBezTo>
                      <a:close/>
                      <a:moveTo>
                        <a:pt x="29061" y="9154"/>
                      </a:moveTo>
                      <a:cubicBezTo>
                        <a:pt x="24479" y="9154"/>
                        <a:pt x="20555" y="10592"/>
                        <a:pt x="17288" y="13468"/>
                      </a:cubicBezTo>
                      <a:cubicBezTo>
                        <a:pt x="14021" y="16345"/>
                        <a:pt x="11916" y="20269"/>
                        <a:pt x="10963" y="25241"/>
                      </a:cubicBezTo>
                      <a:lnTo>
                        <a:pt x="46577" y="25241"/>
                      </a:lnTo>
                      <a:cubicBezTo>
                        <a:pt x="46149" y="20050"/>
                        <a:pt x="44396" y="16069"/>
                        <a:pt x="41329" y="13306"/>
                      </a:cubicBezTo>
                      <a:cubicBezTo>
                        <a:pt x="38252" y="10535"/>
                        <a:pt x="34166" y="9154"/>
                        <a:pt x="29061" y="9154"/>
                      </a:cubicBezTo>
                      <a:close/>
                    </a:path>
                  </a:pathLst>
                </a:custGeom>
                <a:solidFill>
                  <a:srgbClr val="AB94D5"/>
                </a:solidFill>
                <a:ln w="9525" cap="rnd">
                  <a:noFill/>
                  <a:prstDash val="solid"/>
                  <a:round/>
                </a:ln>
              </p:spPr>
              <p:txBody>
                <a:bodyPr rtlCol="0" anchor="ctr"/>
                <a:lstStyle/>
                <a:p>
                  <a:endParaRPr lang="en-US"/>
                </a:p>
              </p:txBody>
            </p:sp>
            <p:sp>
              <p:nvSpPr>
                <p:cNvPr id="800" name="Freeform: Shape 799">
                  <a:extLst>
                    <a:ext uri="{FF2B5EF4-FFF2-40B4-BE49-F238E27FC236}">
                      <a16:creationId xmlns:a16="http://schemas.microsoft.com/office/drawing/2014/main" id="{F8D95052-EA6E-0130-D383-AE99A37E330A}"/>
                    </a:ext>
                  </a:extLst>
                </p:cNvPr>
                <p:cNvSpPr/>
                <p:nvPr/>
              </p:nvSpPr>
              <p:spPr>
                <a:xfrm>
                  <a:off x="3677840" y="5381386"/>
                  <a:ext cx="55864" cy="79476"/>
                </a:xfrm>
                <a:custGeom>
                  <a:avLst/>
                  <a:gdLst>
                    <a:gd name="connsiteX0" fmla="*/ 0 w 55864"/>
                    <a:gd name="connsiteY0" fmla="*/ 79477 h 79476"/>
                    <a:gd name="connsiteX1" fmla="*/ 0 w 55864"/>
                    <a:gd name="connsiteY1" fmla="*/ 0 h 79476"/>
                    <a:gd name="connsiteX2" fmla="*/ 27518 w 55864"/>
                    <a:gd name="connsiteY2" fmla="*/ 0 h 79476"/>
                    <a:gd name="connsiteX3" fmla="*/ 42243 w 55864"/>
                    <a:gd name="connsiteY3" fmla="*/ 3077 h 79476"/>
                    <a:gd name="connsiteX4" fmla="*/ 52264 w 55864"/>
                    <a:gd name="connsiteY4" fmla="*/ 12068 h 79476"/>
                    <a:gd name="connsiteX5" fmla="*/ 55864 w 55864"/>
                    <a:gd name="connsiteY5" fmla="*/ 26146 h 79476"/>
                    <a:gd name="connsiteX6" fmla="*/ 52235 w 55864"/>
                    <a:gd name="connsiteY6" fmla="*/ 40263 h 79476"/>
                    <a:gd name="connsiteX7" fmla="*/ 42177 w 55864"/>
                    <a:gd name="connsiteY7" fmla="*/ 49273 h 79476"/>
                    <a:gd name="connsiteX8" fmla="*/ 27518 w 55864"/>
                    <a:gd name="connsiteY8" fmla="*/ 52359 h 79476"/>
                    <a:gd name="connsiteX9" fmla="*/ 11030 w 55864"/>
                    <a:gd name="connsiteY9" fmla="*/ 52359 h 79476"/>
                    <a:gd name="connsiteX10" fmla="*/ 11030 w 55864"/>
                    <a:gd name="connsiteY10" fmla="*/ 79477 h 79476"/>
                    <a:gd name="connsiteX11" fmla="*/ 0 w 55864"/>
                    <a:gd name="connsiteY11" fmla="*/ 79477 h 79476"/>
                    <a:gd name="connsiteX12" fmla="*/ 25698 w 55864"/>
                    <a:gd name="connsiteY12" fmla="*/ 42558 h 79476"/>
                    <a:gd name="connsiteX13" fmla="*/ 39710 w 55864"/>
                    <a:gd name="connsiteY13" fmla="*/ 38567 h 79476"/>
                    <a:gd name="connsiteX14" fmla="*/ 44510 w 55864"/>
                    <a:gd name="connsiteY14" fmla="*/ 26146 h 79476"/>
                    <a:gd name="connsiteX15" fmla="*/ 39643 w 55864"/>
                    <a:gd name="connsiteY15" fmla="*/ 13726 h 79476"/>
                    <a:gd name="connsiteX16" fmla="*/ 25698 w 55864"/>
                    <a:gd name="connsiteY16" fmla="*/ 9668 h 79476"/>
                    <a:gd name="connsiteX17" fmla="*/ 11030 w 55864"/>
                    <a:gd name="connsiteY17" fmla="*/ 9668 h 79476"/>
                    <a:gd name="connsiteX18" fmla="*/ 11030 w 55864"/>
                    <a:gd name="connsiteY18" fmla="*/ 42558 h 79476"/>
                    <a:gd name="connsiteX19" fmla="*/ 25698 w 55864"/>
                    <a:gd name="connsiteY19" fmla="*/ 42558 h 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864" h="79476">
                      <a:moveTo>
                        <a:pt x="0" y="79477"/>
                      </a:moveTo>
                      <a:lnTo>
                        <a:pt x="0" y="0"/>
                      </a:lnTo>
                      <a:lnTo>
                        <a:pt x="27518" y="0"/>
                      </a:lnTo>
                      <a:cubicBezTo>
                        <a:pt x="33052" y="0"/>
                        <a:pt x="37957" y="1029"/>
                        <a:pt x="42243" y="3077"/>
                      </a:cubicBezTo>
                      <a:cubicBezTo>
                        <a:pt x="46520" y="5134"/>
                        <a:pt x="49863" y="8134"/>
                        <a:pt x="52264" y="12068"/>
                      </a:cubicBezTo>
                      <a:cubicBezTo>
                        <a:pt x="54664" y="16003"/>
                        <a:pt x="55864" y="20698"/>
                        <a:pt x="55864" y="26146"/>
                      </a:cubicBezTo>
                      <a:cubicBezTo>
                        <a:pt x="55864" y="31595"/>
                        <a:pt x="54655" y="36300"/>
                        <a:pt x="52235" y="40263"/>
                      </a:cubicBezTo>
                      <a:cubicBezTo>
                        <a:pt x="49816" y="44215"/>
                        <a:pt x="46463" y="47225"/>
                        <a:pt x="42177" y="49273"/>
                      </a:cubicBezTo>
                      <a:cubicBezTo>
                        <a:pt x="37890" y="51331"/>
                        <a:pt x="33004" y="52359"/>
                        <a:pt x="27518" y="52359"/>
                      </a:cubicBezTo>
                      <a:lnTo>
                        <a:pt x="11030" y="52359"/>
                      </a:lnTo>
                      <a:lnTo>
                        <a:pt x="11030" y="79477"/>
                      </a:lnTo>
                      <a:lnTo>
                        <a:pt x="0" y="79477"/>
                      </a:lnTo>
                      <a:close/>
                      <a:moveTo>
                        <a:pt x="25698" y="42558"/>
                      </a:moveTo>
                      <a:cubicBezTo>
                        <a:pt x="31842" y="42558"/>
                        <a:pt x="36509" y="41234"/>
                        <a:pt x="39710" y="38567"/>
                      </a:cubicBezTo>
                      <a:cubicBezTo>
                        <a:pt x="42910" y="35909"/>
                        <a:pt x="44510" y="31766"/>
                        <a:pt x="44510" y="26146"/>
                      </a:cubicBezTo>
                      <a:cubicBezTo>
                        <a:pt x="44510" y="20564"/>
                        <a:pt x="42891" y="16421"/>
                        <a:pt x="39643" y="13726"/>
                      </a:cubicBezTo>
                      <a:cubicBezTo>
                        <a:pt x="36404" y="11021"/>
                        <a:pt x="31756" y="9668"/>
                        <a:pt x="25698" y="9668"/>
                      </a:cubicBezTo>
                      <a:lnTo>
                        <a:pt x="11030" y="9668"/>
                      </a:lnTo>
                      <a:lnTo>
                        <a:pt x="11030" y="42558"/>
                      </a:lnTo>
                      <a:lnTo>
                        <a:pt x="25698" y="42558"/>
                      </a:lnTo>
                      <a:close/>
                    </a:path>
                  </a:pathLst>
                </a:custGeom>
                <a:solidFill>
                  <a:srgbClr val="AB94D5"/>
                </a:solidFill>
                <a:ln w="9525" cap="rnd">
                  <a:noFill/>
                  <a:prstDash val="solid"/>
                  <a:round/>
                </a:ln>
              </p:spPr>
              <p:txBody>
                <a:bodyPr rtlCol="0" anchor="ctr"/>
                <a:lstStyle/>
                <a:p>
                  <a:endParaRPr lang="en-US"/>
                </a:p>
              </p:txBody>
            </p:sp>
            <p:sp>
              <p:nvSpPr>
                <p:cNvPr id="801" name="Freeform: Shape 800">
                  <a:extLst>
                    <a:ext uri="{FF2B5EF4-FFF2-40B4-BE49-F238E27FC236}">
                      <a16:creationId xmlns:a16="http://schemas.microsoft.com/office/drawing/2014/main" id="{9A8ABEA6-78CD-3DC5-CBED-B3E1A16C8A07}"/>
                    </a:ext>
                  </a:extLst>
                </p:cNvPr>
                <p:cNvSpPr/>
                <p:nvPr/>
              </p:nvSpPr>
              <p:spPr>
                <a:xfrm>
                  <a:off x="3750059" y="5375348"/>
                  <a:ext cx="10706" cy="85515"/>
                </a:xfrm>
                <a:custGeom>
                  <a:avLst/>
                  <a:gdLst>
                    <a:gd name="connsiteX0" fmla="*/ 0 w 10706"/>
                    <a:gd name="connsiteY0" fmla="*/ 0 h 85515"/>
                    <a:gd name="connsiteX1" fmla="*/ 10706 w 10706"/>
                    <a:gd name="connsiteY1" fmla="*/ 0 h 85515"/>
                    <a:gd name="connsiteX2" fmla="*/ 10706 w 10706"/>
                    <a:gd name="connsiteY2" fmla="*/ 85516 h 85515"/>
                    <a:gd name="connsiteX3" fmla="*/ 0 w 10706"/>
                    <a:gd name="connsiteY3" fmla="*/ 85516 h 85515"/>
                  </a:gdLst>
                  <a:ahLst/>
                  <a:cxnLst>
                    <a:cxn ang="0">
                      <a:pos x="connsiteX0" y="connsiteY0"/>
                    </a:cxn>
                    <a:cxn ang="0">
                      <a:pos x="connsiteX1" y="connsiteY1"/>
                    </a:cxn>
                    <a:cxn ang="0">
                      <a:pos x="connsiteX2" y="connsiteY2"/>
                    </a:cxn>
                    <a:cxn ang="0">
                      <a:pos x="connsiteX3" y="connsiteY3"/>
                    </a:cxn>
                  </a:cxnLst>
                  <a:rect l="l" t="t" r="r" b="b"/>
                  <a:pathLst>
                    <a:path w="10706" h="85515">
                      <a:moveTo>
                        <a:pt x="0" y="0"/>
                      </a:moveTo>
                      <a:lnTo>
                        <a:pt x="10706" y="0"/>
                      </a:lnTo>
                      <a:lnTo>
                        <a:pt x="10706" y="85516"/>
                      </a:lnTo>
                      <a:lnTo>
                        <a:pt x="0" y="85516"/>
                      </a:lnTo>
                      <a:close/>
                    </a:path>
                  </a:pathLst>
                </a:custGeom>
                <a:solidFill>
                  <a:srgbClr val="AB94D5"/>
                </a:solidFill>
                <a:ln w="9525" cap="rnd">
                  <a:noFill/>
                  <a:prstDash val="solid"/>
                  <a:round/>
                </a:ln>
              </p:spPr>
              <p:txBody>
                <a:bodyPr rtlCol="0" anchor="ctr"/>
                <a:lstStyle/>
                <a:p>
                  <a:endParaRPr lang="en-US"/>
                </a:p>
              </p:txBody>
            </p:sp>
            <p:sp>
              <p:nvSpPr>
                <p:cNvPr id="802" name="Freeform: Shape 801">
                  <a:extLst>
                    <a:ext uri="{FF2B5EF4-FFF2-40B4-BE49-F238E27FC236}">
                      <a16:creationId xmlns:a16="http://schemas.microsoft.com/office/drawing/2014/main" id="{8936D8E8-D3E4-7B0A-DDB2-9207E13A01BE}"/>
                    </a:ext>
                  </a:extLst>
                </p:cNvPr>
                <p:cNvSpPr/>
                <p:nvPr/>
              </p:nvSpPr>
              <p:spPr>
                <a:xfrm>
                  <a:off x="3777110" y="5399427"/>
                  <a:ext cx="60150" cy="62407"/>
                </a:xfrm>
                <a:custGeom>
                  <a:avLst/>
                  <a:gdLst>
                    <a:gd name="connsiteX0" fmla="*/ 28232 w 60150"/>
                    <a:gd name="connsiteY0" fmla="*/ 62408 h 62407"/>
                    <a:gd name="connsiteX1" fmla="*/ 13659 w 60150"/>
                    <a:gd name="connsiteY1" fmla="*/ 58588 h 62407"/>
                    <a:gd name="connsiteX2" fmla="*/ 3638 w 60150"/>
                    <a:gd name="connsiteY2" fmla="*/ 47682 h 62407"/>
                    <a:gd name="connsiteX3" fmla="*/ 0 w 60150"/>
                    <a:gd name="connsiteY3" fmla="*/ 31204 h 62407"/>
                    <a:gd name="connsiteX4" fmla="*/ 3734 w 60150"/>
                    <a:gd name="connsiteY4" fmla="*/ 14821 h 62407"/>
                    <a:gd name="connsiteX5" fmla="*/ 13859 w 60150"/>
                    <a:gd name="connsiteY5" fmla="*/ 3857 h 62407"/>
                    <a:gd name="connsiteX6" fmla="*/ 27965 w 60150"/>
                    <a:gd name="connsiteY6" fmla="*/ 0 h 62407"/>
                    <a:gd name="connsiteX7" fmla="*/ 40653 w 60150"/>
                    <a:gd name="connsiteY7" fmla="*/ 3105 h 62407"/>
                    <a:gd name="connsiteX8" fmla="*/ 49444 w 60150"/>
                    <a:gd name="connsiteY8" fmla="*/ 10763 h 62407"/>
                    <a:gd name="connsiteX9" fmla="*/ 49702 w 60150"/>
                    <a:gd name="connsiteY9" fmla="*/ 10763 h 62407"/>
                    <a:gd name="connsiteX10" fmla="*/ 50025 w 60150"/>
                    <a:gd name="connsiteY10" fmla="*/ 1295 h 62407"/>
                    <a:gd name="connsiteX11" fmla="*/ 60150 w 60150"/>
                    <a:gd name="connsiteY11" fmla="*/ 1295 h 62407"/>
                    <a:gd name="connsiteX12" fmla="*/ 60150 w 60150"/>
                    <a:gd name="connsiteY12" fmla="*/ 61436 h 62407"/>
                    <a:gd name="connsiteX13" fmla="*/ 50740 w 60150"/>
                    <a:gd name="connsiteY13" fmla="*/ 61503 h 62407"/>
                    <a:gd name="connsiteX14" fmla="*/ 50025 w 60150"/>
                    <a:gd name="connsiteY14" fmla="*/ 50673 h 62407"/>
                    <a:gd name="connsiteX15" fmla="*/ 49768 w 60150"/>
                    <a:gd name="connsiteY15" fmla="*/ 50673 h 62407"/>
                    <a:gd name="connsiteX16" fmla="*/ 41072 w 60150"/>
                    <a:gd name="connsiteY16" fmla="*/ 59169 h 62407"/>
                    <a:gd name="connsiteX17" fmla="*/ 28232 w 60150"/>
                    <a:gd name="connsiteY17" fmla="*/ 62408 h 62407"/>
                    <a:gd name="connsiteX18" fmla="*/ 29070 w 60150"/>
                    <a:gd name="connsiteY18" fmla="*/ 53330 h 62407"/>
                    <a:gd name="connsiteX19" fmla="*/ 39519 w 60150"/>
                    <a:gd name="connsiteY19" fmla="*/ 50702 h 62407"/>
                    <a:gd name="connsiteX20" fmla="*/ 46749 w 60150"/>
                    <a:gd name="connsiteY20" fmla="*/ 43082 h 62407"/>
                    <a:gd name="connsiteX21" fmla="*/ 49378 w 60150"/>
                    <a:gd name="connsiteY21" fmla="*/ 31204 h 62407"/>
                    <a:gd name="connsiteX22" fmla="*/ 46749 w 60150"/>
                    <a:gd name="connsiteY22" fmla="*/ 19364 h 62407"/>
                    <a:gd name="connsiteX23" fmla="*/ 39548 w 60150"/>
                    <a:gd name="connsiteY23" fmla="*/ 11706 h 62407"/>
                    <a:gd name="connsiteX24" fmla="*/ 29394 w 60150"/>
                    <a:gd name="connsiteY24" fmla="*/ 9077 h 62407"/>
                    <a:gd name="connsiteX25" fmla="*/ 19793 w 60150"/>
                    <a:gd name="connsiteY25" fmla="*/ 11706 h 62407"/>
                    <a:gd name="connsiteX26" fmla="*/ 13211 w 60150"/>
                    <a:gd name="connsiteY26" fmla="*/ 19326 h 62407"/>
                    <a:gd name="connsiteX27" fmla="*/ 10839 w 60150"/>
                    <a:gd name="connsiteY27" fmla="*/ 31204 h 62407"/>
                    <a:gd name="connsiteX28" fmla="*/ 13145 w 60150"/>
                    <a:gd name="connsiteY28" fmla="*/ 43082 h 62407"/>
                    <a:gd name="connsiteX29" fmla="*/ 19603 w 60150"/>
                    <a:gd name="connsiteY29" fmla="*/ 50702 h 62407"/>
                    <a:gd name="connsiteX30" fmla="*/ 29070 w 60150"/>
                    <a:gd name="connsiteY30" fmla="*/ 53330 h 6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50" h="62407">
                      <a:moveTo>
                        <a:pt x="28232" y="62408"/>
                      </a:moveTo>
                      <a:cubicBezTo>
                        <a:pt x="22774" y="62408"/>
                        <a:pt x="17926" y="61131"/>
                        <a:pt x="13659" y="58588"/>
                      </a:cubicBezTo>
                      <a:cubicBezTo>
                        <a:pt x="9401" y="56036"/>
                        <a:pt x="6058" y="52397"/>
                        <a:pt x="3638" y="47682"/>
                      </a:cubicBezTo>
                      <a:cubicBezTo>
                        <a:pt x="1219" y="42967"/>
                        <a:pt x="0" y="37471"/>
                        <a:pt x="0" y="31204"/>
                      </a:cubicBezTo>
                      <a:cubicBezTo>
                        <a:pt x="0" y="25022"/>
                        <a:pt x="1248" y="19555"/>
                        <a:pt x="3734" y="14821"/>
                      </a:cubicBezTo>
                      <a:cubicBezTo>
                        <a:pt x="6220" y="10087"/>
                        <a:pt x="9592" y="6429"/>
                        <a:pt x="13859" y="3857"/>
                      </a:cubicBezTo>
                      <a:cubicBezTo>
                        <a:pt x="18117" y="1286"/>
                        <a:pt x="22822" y="0"/>
                        <a:pt x="27965" y="0"/>
                      </a:cubicBezTo>
                      <a:cubicBezTo>
                        <a:pt x="32595" y="0"/>
                        <a:pt x="36824" y="1038"/>
                        <a:pt x="40653" y="3105"/>
                      </a:cubicBezTo>
                      <a:cubicBezTo>
                        <a:pt x="44482" y="5182"/>
                        <a:pt x="47415" y="7734"/>
                        <a:pt x="49444" y="10763"/>
                      </a:cubicBezTo>
                      <a:lnTo>
                        <a:pt x="49702" y="10763"/>
                      </a:lnTo>
                      <a:lnTo>
                        <a:pt x="50025" y="1295"/>
                      </a:lnTo>
                      <a:lnTo>
                        <a:pt x="60150" y="1295"/>
                      </a:lnTo>
                      <a:lnTo>
                        <a:pt x="60150" y="61436"/>
                      </a:lnTo>
                      <a:lnTo>
                        <a:pt x="50740" y="61503"/>
                      </a:lnTo>
                      <a:lnTo>
                        <a:pt x="50025" y="50673"/>
                      </a:lnTo>
                      <a:lnTo>
                        <a:pt x="49768" y="50673"/>
                      </a:lnTo>
                      <a:cubicBezTo>
                        <a:pt x="47606" y="54169"/>
                        <a:pt x="44710" y="57007"/>
                        <a:pt x="41072" y="59169"/>
                      </a:cubicBezTo>
                      <a:cubicBezTo>
                        <a:pt x="37443" y="61331"/>
                        <a:pt x="33157" y="62408"/>
                        <a:pt x="28232" y="62408"/>
                      </a:cubicBezTo>
                      <a:close/>
                      <a:moveTo>
                        <a:pt x="29070" y="53330"/>
                      </a:moveTo>
                      <a:cubicBezTo>
                        <a:pt x="32966" y="53330"/>
                        <a:pt x="36443" y="52454"/>
                        <a:pt x="39519" y="50702"/>
                      </a:cubicBezTo>
                      <a:cubicBezTo>
                        <a:pt x="42586" y="48949"/>
                        <a:pt x="44996" y="46406"/>
                        <a:pt x="46749" y="43082"/>
                      </a:cubicBezTo>
                      <a:cubicBezTo>
                        <a:pt x="48501" y="39748"/>
                        <a:pt x="49378" y="35785"/>
                        <a:pt x="49378" y="31204"/>
                      </a:cubicBezTo>
                      <a:cubicBezTo>
                        <a:pt x="49378" y="26661"/>
                        <a:pt x="48501" y="22717"/>
                        <a:pt x="46749" y="19364"/>
                      </a:cubicBezTo>
                      <a:cubicBezTo>
                        <a:pt x="44996" y="16011"/>
                        <a:pt x="42596" y="13458"/>
                        <a:pt x="39548" y="11706"/>
                      </a:cubicBezTo>
                      <a:cubicBezTo>
                        <a:pt x="36500" y="9953"/>
                        <a:pt x="33118" y="9077"/>
                        <a:pt x="29394" y="9077"/>
                      </a:cubicBezTo>
                      <a:cubicBezTo>
                        <a:pt x="25803" y="9077"/>
                        <a:pt x="22603" y="9953"/>
                        <a:pt x="19793" y="11706"/>
                      </a:cubicBezTo>
                      <a:cubicBezTo>
                        <a:pt x="16983" y="13458"/>
                        <a:pt x="14783" y="16002"/>
                        <a:pt x="13211" y="19326"/>
                      </a:cubicBezTo>
                      <a:cubicBezTo>
                        <a:pt x="11630" y="22660"/>
                        <a:pt x="10839" y="26622"/>
                        <a:pt x="10839" y="31204"/>
                      </a:cubicBezTo>
                      <a:cubicBezTo>
                        <a:pt x="10839" y="35785"/>
                        <a:pt x="11611" y="39748"/>
                        <a:pt x="13145" y="43082"/>
                      </a:cubicBezTo>
                      <a:cubicBezTo>
                        <a:pt x="14678" y="46406"/>
                        <a:pt x="16831" y="48949"/>
                        <a:pt x="19603" y="50702"/>
                      </a:cubicBezTo>
                      <a:cubicBezTo>
                        <a:pt x="22365" y="52454"/>
                        <a:pt x="25527" y="53330"/>
                        <a:pt x="29070" y="53330"/>
                      </a:cubicBezTo>
                      <a:close/>
                    </a:path>
                  </a:pathLst>
                </a:custGeom>
                <a:solidFill>
                  <a:srgbClr val="AB94D5"/>
                </a:solidFill>
                <a:ln w="9525" cap="rnd">
                  <a:noFill/>
                  <a:prstDash val="solid"/>
                  <a:round/>
                </a:ln>
              </p:spPr>
              <p:txBody>
                <a:bodyPr rtlCol="0" anchor="ctr"/>
                <a:lstStyle/>
                <a:p>
                  <a:endParaRPr lang="en-US"/>
                </a:p>
              </p:txBody>
            </p:sp>
            <p:sp>
              <p:nvSpPr>
                <p:cNvPr id="803" name="Freeform: Shape 802">
                  <a:extLst>
                    <a:ext uri="{FF2B5EF4-FFF2-40B4-BE49-F238E27FC236}">
                      <a16:creationId xmlns:a16="http://schemas.microsoft.com/office/drawing/2014/main" id="{FB59B1CD-78D0-634D-1BCA-F228170FDA2F}"/>
                    </a:ext>
                  </a:extLst>
                </p:cNvPr>
                <p:cNvSpPr/>
                <p:nvPr/>
              </p:nvSpPr>
              <p:spPr>
                <a:xfrm>
                  <a:off x="3854776" y="5399484"/>
                  <a:ext cx="52035" cy="61378"/>
                </a:xfrm>
                <a:custGeom>
                  <a:avLst/>
                  <a:gdLst>
                    <a:gd name="connsiteX0" fmla="*/ 0 w 52035"/>
                    <a:gd name="connsiteY0" fmla="*/ 61379 h 61378"/>
                    <a:gd name="connsiteX1" fmla="*/ 0 w 52035"/>
                    <a:gd name="connsiteY1" fmla="*/ 1238 h 61378"/>
                    <a:gd name="connsiteX2" fmla="*/ 9277 w 52035"/>
                    <a:gd name="connsiteY2" fmla="*/ 1238 h 61378"/>
                    <a:gd name="connsiteX3" fmla="*/ 9668 w 52035"/>
                    <a:gd name="connsiteY3" fmla="*/ 11620 h 61378"/>
                    <a:gd name="connsiteX4" fmla="*/ 9858 w 52035"/>
                    <a:gd name="connsiteY4" fmla="*/ 11620 h 61378"/>
                    <a:gd name="connsiteX5" fmla="*/ 17907 w 52035"/>
                    <a:gd name="connsiteY5" fmla="*/ 3086 h 61378"/>
                    <a:gd name="connsiteX6" fmla="*/ 29137 w 52035"/>
                    <a:gd name="connsiteY6" fmla="*/ 0 h 61378"/>
                    <a:gd name="connsiteX7" fmla="*/ 41005 w 52035"/>
                    <a:gd name="connsiteY7" fmla="*/ 2762 h 61378"/>
                    <a:gd name="connsiteX8" fmla="*/ 49121 w 52035"/>
                    <a:gd name="connsiteY8" fmla="*/ 10868 h 61378"/>
                    <a:gd name="connsiteX9" fmla="*/ 52035 w 52035"/>
                    <a:gd name="connsiteY9" fmla="*/ 23689 h 61378"/>
                    <a:gd name="connsiteX10" fmla="*/ 52035 w 52035"/>
                    <a:gd name="connsiteY10" fmla="*/ 61379 h 61378"/>
                    <a:gd name="connsiteX11" fmla="*/ 41262 w 52035"/>
                    <a:gd name="connsiteY11" fmla="*/ 61379 h 61378"/>
                    <a:gd name="connsiteX12" fmla="*/ 41262 w 52035"/>
                    <a:gd name="connsiteY12" fmla="*/ 26146 h 61378"/>
                    <a:gd name="connsiteX13" fmla="*/ 37500 w 52035"/>
                    <a:gd name="connsiteY13" fmla="*/ 13592 h 61378"/>
                    <a:gd name="connsiteX14" fmla="*/ 26994 w 52035"/>
                    <a:gd name="connsiteY14" fmla="*/ 9344 h 61378"/>
                    <a:gd name="connsiteX15" fmla="*/ 19174 w 52035"/>
                    <a:gd name="connsiteY15" fmla="*/ 11554 h 61378"/>
                    <a:gd name="connsiteX16" fmla="*/ 13078 w 52035"/>
                    <a:gd name="connsiteY16" fmla="*/ 18269 h 61378"/>
                    <a:gd name="connsiteX17" fmla="*/ 10706 w 52035"/>
                    <a:gd name="connsiteY17" fmla="*/ 29261 h 61378"/>
                    <a:gd name="connsiteX18" fmla="*/ 10706 w 52035"/>
                    <a:gd name="connsiteY18" fmla="*/ 61379 h 61378"/>
                    <a:gd name="connsiteX19" fmla="*/ 0 w 52035"/>
                    <a:gd name="connsiteY19" fmla="*/ 61379 h 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035" h="61378">
                      <a:moveTo>
                        <a:pt x="0" y="61379"/>
                      </a:moveTo>
                      <a:lnTo>
                        <a:pt x="0" y="1238"/>
                      </a:lnTo>
                      <a:lnTo>
                        <a:pt x="9277" y="1238"/>
                      </a:lnTo>
                      <a:lnTo>
                        <a:pt x="9668" y="11620"/>
                      </a:lnTo>
                      <a:lnTo>
                        <a:pt x="9858" y="11620"/>
                      </a:lnTo>
                      <a:cubicBezTo>
                        <a:pt x="11935" y="7982"/>
                        <a:pt x="14621" y="5143"/>
                        <a:pt x="17907" y="3086"/>
                      </a:cubicBezTo>
                      <a:cubicBezTo>
                        <a:pt x="21193" y="1028"/>
                        <a:pt x="24937" y="0"/>
                        <a:pt x="29137" y="0"/>
                      </a:cubicBezTo>
                      <a:cubicBezTo>
                        <a:pt x="33585" y="0"/>
                        <a:pt x="37548" y="924"/>
                        <a:pt x="41005" y="2762"/>
                      </a:cubicBezTo>
                      <a:cubicBezTo>
                        <a:pt x="44463" y="4600"/>
                        <a:pt x="47168" y="7306"/>
                        <a:pt x="49121" y="10868"/>
                      </a:cubicBezTo>
                      <a:cubicBezTo>
                        <a:pt x="51064" y="14440"/>
                        <a:pt x="52035" y="18707"/>
                        <a:pt x="52035" y="23689"/>
                      </a:cubicBezTo>
                      <a:lnTo>
                        <a:pt x="52035" y="61379"/>
                      </a:lnTo>
                      <a:lnTo>
                        <a:pt x="41262" y="61379"/>
                      </a:lnTo>
                      <a:lnTo>
                        <a:pt x="41262" y="26146"/>
                      </a:lnTo>
                      <a:cubicBezTo>
                        <a:pt x="41262" y="20612"/>
                        <a:pt x="40015" y="16430"/>
                        <a:pt x="37500" y="13592"/>
                      </a:cubicBezTo>
                      <a:cubicBezTo>
                        <a:pt x="34995" y="10763"/>
                        <a:pt x="31490" y="9344"/>
                        <a:pt x="26994" y="9344"/>
                      </a:cubicBezTo>
                      <a:cubicBezTo>
                        <a:pt x="24270" y="9344"/>
                        <a:pt x="21660" y="10077"/>
                        <a:pt x="19174" y="11554"/>
                      </a:cubicBezTo>
                      <a:cubicBezTo>
                        <a:pt x="16688" y="13021"/>
                        <a:pt x="14650" y="15259"/>
                        <a:pt x="13078" y="18269"/>
                      </a:cubicBezTo>
                      <a:cubicBezTo>
                        <a:pt x="11497" y="21269"/>
                        <a:pt x="10706" y="24936"/>
                        <a:pt x="10706" y="29261"/>
                      </a:cubicBezTo>
                      <a:lnTo>
                        <a:pt x="10706" y="61379"/>
                      </a:lnTo>
                      <a:lnTo>
                        <a:pt x="0" y="61379"/>
                      </a:lnTo>
                      <a:close/>
                    </a:path>
                  </a:pathLst>
                </a:custGeom>
                <a:solidFill>
                  <a:srgbClr val="AB94D5"/>
                </a:solidFill>
                <a:ln w="9525" cap="rnd">
                  <a:noFill/>
                  <a:prstDash val="solid"/>
                  <a:round/>
                </a:ln>
              </p:spPr>
              <p:txBody>
                <a:bodyPr rtlCol="0" anchor="ctr"/>
                <a:lstStyle/>
                <a:p>
                  <a:endParaRPr lang="en-US"/>
                </a:p>
              </p:txBody>
            </p:sp>
            <p:sp>
              <p:nvSpPr>
                <p:cNvPr id="804" name="Freeform: Shape 803">
                  <a:extLst>
                    <a:ext uri="{FF2B5EF4-FFF2-40B4-BE49-F238E27FC236}">
                      <a16:creationId xmlns:a16="http://schemas.microsoft.com/office/drawing/2014/main" id="{8E6DF4F2-F509-3460-00E4-A4911257BAA1}"/>
                    </a:ext>
                  </a:extLst>
                </p:cNvPr>
                <p:cNvSpPr/>
                <p:nvPr/>
              </p:nvSpPr>
              <p:spPr>
                <a:xfrm>
                  <a:off x="3924328" y="5399484"/>
                  <a:ext cx="52035" cy="61378"/>
                </a:xfrm>
                <a:custGeom>
                  <a:avLst/>
                  <a:gdLst>
                    <a:gd name="connsiteX0" fmla="*/ 0 w 52035"/>
                    <a:gd name="connsiteY0" fmla="*/ 61379 h 61378"/>
                    <a:gd name="connsiteX1" fmla="*/ 0 w 52035"/>
                    <a:gd name="connsiteY1" fmla="*/ 1238 h 61378"/>
                    <a:gd name="connsiteX2" fmla="*/ 9277 w 52035"/>
                    <a:gd name="connsiteY2" fmla="*/ 1238 h 61378"/>
                    <a:gd name="connsiteX3" fmla="*/ 9668 w 52035"/>
                    <a:gd name="connsiteY3" fmla="*/ 11620 h 61378"/>
                    <a:gd name="connsiteX4" fmla="*/ 9868 w 52035"/>
                    <a:gd name="connsiteY4" fmla="*/ 11620 h 61378"/>
                    <a:gd name="connsiteX5" fmla="*/ 17907 w 52035"/>
                    <a:gd name="connsiteY5" fmla="*/ 3086 h 61378"/>
                    <a:gd name="connsiteX6" fmla="*/ 29137 w 52035"/>
                    <a:gd name="connsiteY6" fmla="*/ 0 h 61378"/>
                    <a:gd name="connsiteX7" fmla="*/ 41005 w 52035"/>
                    <a:gd name="connsiteY7" fmla="*/ 2762 h 61378"/>
                    <a:gd name="connsiteX8" fmla="*/ 49121 w 52035"/>
                    <a:gd name="connsiteY8" fmla="*/ 10868 h 61378"/>
                    <a:gd name="connsiteX9" fmla="*/ 52035 w 52035"/>
                    <a:gd name="connsiteY9" fmla="*/ 23689 h 61378"/>
                    <a:gd name="connsiteX10" fmla="*/ 52035 w 52035"/>
                    <a:gd name="connsiteY10" fmla="*/ 61379 h 61378"/>
                    <a:gd name="connsiteX11" fmla="*/ 41272 w 52035"/>
                    <a:gd name="connsiteY11" fmla="*/ 61379 h 61378"/>
                    <a:gd name="connsiteX12" fmla="*/ 41272 w 52035"/>
                    <a:gd name="connsiteY12" fmla="*/ 26146 h 61378"/>
                    <a:gd name="connsiteX13" fmla="*/ 37510 w 52035"/>
                    <a:gd name="connsiteY13" fmla="*/ 13592 h 61378"/>
                    <a:gd name="connsiteX14" fmla="*/ 26994 w 52035"/>
                    <a:gd name="connsiteY14" fmla="*/ 9344 h 61378"/>
                    <a:gd name="connsiteX15" fmla="*/ 19174 w 52035"/>
                    <a:gd name="connsiteY15" fmla="*/ 11554 h 61378"/>
                    <a:gd name="connsiteX16" fmla="*/ 13078 w 52035"/>
                    <a:gd name="connsiteY16" fmla="*/ 18269 h 61378"/>
                    <a:gd name="connsiteX17" fmla="*/ 10706 w 52035"/>
                    <a:gd name="connsiteY17" fmla="*/ 29261 h 61378"/>
                    <a:gd name="connsiteX18" fmla="*/ 10706 w 52035"/>
                    <a:gd name="connsiteY18" fmla="*/ 61379 h 61378"/>
                    <a:gd name="connsiteX19" fmla="*/ 0 w 52035"/>
                    <a:gd name="connsiteY19" fmla="*/ 61379 h 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035" h="61378">
                      <a:moveTo>
                        <a:pt x="0" y="61379"/>
                      </a:moveTo>
                      <a:lnTo>
                        <a:pt x="0" y="1238"/>
                      </a:lnTo>
                      <a:lnTo>
                        <a:pt x="9277" y="1238"/>
                      </a:lnTo>
                      <a:lnTo>
                        <a:pt x="9668" y="11620"/>
                      </a:lnTo>
                      <a:lnTo>
                        <a:pt x="9868" y="11620"/>
                      </a:lnTo>
                      <a:cubicBezTo>
                        <a:pt x="11944" y="7982"/>
                        <a:pt x="14621" y="5143"/>
                        <a:pt x="17907" y="3086"/>
                      </a:cubicBezTo>
                      <a:cubicBezTo>
                        <a:pt x="21193" y="1028"/>
                        <a:pt x="24937" y="0"/>
                        <a:pt x="29137" y="0"/>
                      </a:cubicBezTo>
                      <a:cubicBezTo>
                        <a:pt x="33595" y="0"/>
                        <a:pt x="37548" y="924"/>
                        <a:pt x="41005" y="2762"/>
                      </a:cubicBezTo>
                      <a:cubicBezTo>
                        <a:pt x="44472" y="4600"/>
                        <a:pt x="47168" y="7306"/>
                        <a:pt x="49121" y="10868"/>
                      </a:cubicBezTo>
                      <a:cubicBezTo>
                        <a:pt x="51064" y="14440"/>
                        <a:pt x="52035" y="18707"/>
                        <a:pt x="52035" y="23689"/>
                      </a:cubicBezTo>
                      <a:lnTo>
                        <a:pt x="52035" y="61379"/>
                      </a:lnTo>
                      <a:lnTo>
                        <a:pt x="41272" y="61379"/>
                      </a:lnTo>
                      <a:lnTo>
                        <a:pt x="41272" y="26146"/>
                      </a:lnTo>
                      <a:cubicBezTo>
                        <a:pt x="41272" y="20612"/>
                        <a:pt x="40015" y="16430"/>
                        <a:pt x="37510" y="13592"/>
                      </a:cubicBezTo>
                      <a:cubicBezTo>
                        <a:pt x="34995" y="10763"/>
                        <a:pt x="31490" y="9344"/>
                        <a:pt x="26994" y="9344"/>
                      </a:cubicBezTo>
                      <a:cubicBezTo>
                        <a:pt x="24270" y="9344"/>
                        <a:pt x="21660" y="10077"/>
                        <a:pt x="19174" y="11554"/>
                      </a:cubicBezTo>
                      <a:cubicBezTo>
                        <a:pt x="16688" y="13021"/>
                        <a:pt x="14659" y="15259"/>
                        <a:pt x="13078" y="18269"/>
                      </a:cubicBezTo>
                      <a:cubicBezTo>
                        <a:pt x="11497" y="21269"/>
                        <a:pt x="10706" y="24936"/>
                        <a:pt x="10706" y="29261"/>
                      </a:cubicBezTo>
                      <a:lnTo>
                        <a:pt x="10706" y="61379"/>
                      </a:lnTo>
                      <a:lnTo>
                        <a:pt x="0" y="61379"/>
                      </a:lnTo>
                      <a:close/>
                    </a:path>
                  </a:pathLst>
                </a:custGeom>
                <a:solidFill>
                  <a:srgbClr val="AB94D5"/>
                </a:solidFill>
                <a:ln w="9525" cap="rnd">
                  <a:noFill/>
                  <a:prstDash val="solid"/>
                  <a:round/>
                </a:ln>
              </p:spPr>
              <p:txBody>
                <a:bodyPr rtlCol="0" anchor="ctr"/>
                <a:lstStyle/>
                <a:p>
                  <a:endParaRPr lang="en-US"/>
                </a:p>
              </p:txBody>
            </p:sp>
            <p:sp>
              <p:nvSpPr>
                <p:cNvPr id="805" name="Freeform: Shape 804">
                  <a:extLst>
                    <a:ext uri="{FF2B5EF4-FFF2-40B4-BE49-F238E27FC236}">
                      <a16:creationId xmlns:a16="http://schemas.microsoft.com/office/drawing/2014/main" id="{3E1E6FBB-4550-721F-976F-8E07305E94B2}"/>
                    </a:ext>
                  </a:extLst>
                </p:cNvPr>
                <p:cNvSpPr/>
                <p:nvPr/>
              </p:nvSpPr>
              <p:spPr>
                <a:xfrm>
                  <a:off x="3993756" y="5373014"/>
                  <a:ext cx="15306" cy="87848"/>
                </a:xfrm>
                <a:custGeom>
                  <a:avLst/>
                  <a:gdLst>
                    <a:gd name="connsiteX0" fmla="*/ 7715 w 15306"/>
                    <a:gd name="connsiteY0" fmla="*/ 14992 h 87848"/>
                    <a:gd name="connsiteX1" fmla="*/ 2077 w 15306"/>
                    <a:gd name="connsiteY1" fmla="*/ 13040 h 87848"/>
                    <a:gd name="connsiteX2" fmla="*/ 0 w 15306"/>
                    <a:gd name="connsiteY2" fmla="*/ 7525 h 87848"/>
                    <a:gd name="connsiteX3" fmla="*/ 2039 w 15306"/>
                    <a:gd name="connsiteY3" fmla="*/ 2010 h 87848"/>
                    <a:gd name="connsiteX4" fmla="*/ 7715 w 15306"/>
                    <a:gd name="connsiteY4" fmla="*/ 0 h 87848"/>
                    <a:gd name="connsiteX5" fmla="*/ 13230 w 15306"/>
                    <a:gd name="connsiteY5" fmla="*/ 2077 h 87848"/>
                    <a:gd name="connsiteX6" fmla="*/ 15307 w 15306"/>
                    <a:gd name="connsiteY6" fmla="*/ 7525 h 87848"/>
                    <a:gd name="connsiteX7" fmla="*/ 13268 w 15306"/>
                    <a:gd name="connsiteY7" fmla="*/ 13011 h 87848"/>
                    <a:gd name="connsiteX8" fmla="*/ 7715 w 15306"/>
                    <a:gd name="connsiteY8" fmla="*/ 14992 h 87848"/>
                    <a:gd name="connsiteX9" fmla="*/ 13040 w 15306"/>
                    <a:gd name="connsiteY9" fmla="*/ 87849 h 87848"/>
                    <a:gd name="connsiteX10" fmla="*/ 2334 w 15306"/>
                    <a:gd name="connsiteY10" fmla="*/ 87849 h 87848"/>
                    <a:gd name="connsiteX11" fmla="*/ 2334 w 15306"/>
                    <a:gd name="connsiteY11" fmla="*/ 27708 h 87848"/>
                    <a:gd name="connsiteX12" fmla="*/ 13040 w 15306"/>
                    <a:gd name="connsiteY12" fmla="*/ 27708 h 87848"/>
                    <a:gd name="connsiteX13" fmla="*/ 13040 w 15306"/>
                    <a:gd name="connsiteY13" fmla="*/ 87849 h 8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06" h="87848">
                      <a:moveTo>
                        <a:pt x="7715" y="14992"/>
                      </a:moveTo>
                      <a:cubicBezTo>
                        <a:pt x="5344" y="14992"/>
                        <a:pt x="3458" y="14344"/>
                        <a:pt x="2077" y="13040"/>
                      </a:cubicBezTo>
                      <a:cubicBezTo>
                        <a:pt x="695" y="11744"/>
                        <a:pt x="0" y="9906"/>
                        <a:pt x="0" y="7525"/>
                      </a:cubicBezTo>
                      <a:cubicBezTo>
                        <a:pt x="0" y="5191"/>
                        <a:pt x="676" y="3353"/>
                        <a:pt x="2039" y="2010"/>
                      </a:cubicBezTo>
                      <a:cubicBezTo>
                        <a:pt x="3410" y="676"/>
                        <a:pt x="5296" y="0"/>
                        <a:pt x="7715" y="0"/>
                      </a:cubicBezTo>
                      <a:cubicBezTo>
                        <a:pt x="10011" y="0"/>
                        <a:pt x="11849" y="695"/>
                        <a:pt x="13230" y="2077"/>
                      </a:cubicBezTo>
                      <a:cubicBezTo>
                        <a:pt x="14621" y="3457"/>
                        <a:pt x="15307" y="5277"/>
                        <a:pt x="15307" y="7525"/>
                      </a:cubicBezTo>
                      <a:cubicBezTo>
                        <a:pt x="15307" y="9868"/>
                        <a:pt x="14631" y="11687"/>
                        <a:pt x="13268" y="13011"/>
                      </a:cubicBezTo>
                      <a:cubicBezTo>
                        <a:pt x="11906" y="14325"/>
                        <a:pt x="10058" y="14992"/>
                        <a:pt x="7715" y="14992"/>
                      </a:cubicBezTo>
                      <a:close/>
                      <a:moveTo>
                        <a:pt x="13040" y="87849"/>
                      </a:moveTo>
                      <a:lnTo>
                        <a:pt x="2334" y="87849"/>
                      </a:lnTo>
                      <a:lnTo>
                        <a:pt x="2334" y="27708"/>
                      </a:lnTo>
                      <a:lnTo>
                        <a:pt x="13040" y="27708"/>
                      </a:lnTo>
                      <a:lnTo>
                        <a:pt x="13040" y="87849"/>
                      </a:lnTo>
                      <a:close/>
                    </a:path>
                  </a:pathLst>
                </a:custGeom>
                <a:solidFill>
                  <a:srgbClr val="AB94D5"/>
                </a:solidFill>
                <a:ln w="9525" cap="rnd">
                  <a:noFill/>
                  <a:prstDash val="solid"/>
                  <a:round/>
                </a:ln>
              </p:spPr>
              <p:txBody>
                <a:bodyPr rtlCol="0" anchor="ctr"/>
                <a:lstStyle/>
                <a:p>
                  <a:endParaRPr lang="en-US"/>
                </a:p>
              </p:txBody>
            </p:sp>
            <p:sp>
              <p:nvSpPr>
                <p:cNvPr id="806" name="Freeform: Shape 805">
                  <a:extLst>
                    <a:ext uri="{FF2B5EF4-FFF2-40B4-BE49-F238E27FC236}">
                      <a16:creationId xmlns:a16="http://schemas.microsoft.com/office/drawing/2014/main" id="{11EF2767-157C-16C8-40D8-8959DD85E480}"/>
                    </a:ext>
                  </a:extLst>
                </p:cNvPr>
                <p:cNvSpPr/>
                <p:nvPr/>
              </p:nvSpPr>
              <p:spPr>
                <a:xfrm>
                  <a:off x="4027103" y="5399484"/>
                  <a:ext cx="52035" cy="61378"/>
                </a:xfrm>
                <a:custGeom>
                  <a:avLst/>
                  <a:gdLst>
                    <a:gd name="connsiteX0" fmla="*/ 0 w 52035"/>
                    <a:gd name="connsiteY0" fmla="*/ 61379 h 61378"/>
                    <a:gd name="connsiteX1" fmla="*/ 0 w 52035"/>
                    <a:gd name="connsiteY1" fmla="*/ 1238 h 61378"/>
                    <a:gd name="connsiteX2" fmla="*/ 9277 w 52035"/>
                    <a:gd name="connsiteY2" fmla="*/ 1238 h 61378"/>
                    <a:gd name="connsiteX3" fmla="*/ 9668 w 52035"/>
                    <a:gd name="connsiteY3" fmla="*/ 11620 h 61378"/>
                    <a:gd name="connsiteX4" fmla="*/ 9868 w 52035"/>
                    <a:gd name="connsiteY4" fmla="*/ 11620 h 61378"/>
                    <a:gd name="connsiteX5" fmla="*/ 17907 w 52035"/>
                    <a:gd name="connsiteY5" fmla="*/ 3086 h 61378"/>
                    <a:gd name="connsiteX6" fmla="*/ 29137 w 52035"/>
                    <a:gd name="connsiteY6" fmla="*/ 0 h 61378"/>
                    <a:gd name="connsiteX7" fmla="*/ 41005 w 52035"/>
                    <a:gd name="connsiteY7" fmla="*/ 2762 h 61378"/>
                    <a:gd name="connsiteX8" fmla="*/ 49121 w 52035"/>
                    <a:gd name="connsiteY8" fmla="*/ 10868 h 61378"/>
                    <a:gd name="connsiteX9" fmla="*/ 52035 w 52035"/>
                    <a:gd name="connsiteY9" fmla="*/ 23689 h 61378"/>
                    <a:gd name="connsiteX10" fmla="*/ 52035 w 52035"/>
                    <a:gd name="connsiteY10" fmla="*/ 61379 h 61378"/>
                    <a:gd name="connsiteX11" fmla="*/ 41262 w 52035"/>
                    <a:gd name="connsiteY11" fmla="*/ 61379 h 61378"/>
                    <a:gd name="connsiteX12" fmla="*/ 41262 w 52035"/>
                    <a:gd name="connsiteY12" fmla="*/ 26146 h 61378"/>
                    <a:gd name="connsiteX13" fmla="*/ 37500 w 52035"/>
                    <a:gd name="connsiteY13" fmla="*/ 13592 h 61378"/>
                    <a:gd name="connsiteX14" fmla="*/ 26994 w 52035"/>
                    <a:gd name="connsiteY14" fmla="*/ 9344 h 61378"/>
                    <a:gd name="connsiteX15" fmla="*/ 19174 w 52035"/>
                    <a:gd name="connsiteY15" fmla="*/ 11554 h 61378"/>
                    <a:gd name="connsiteX16" fmla="*/ 13078 w 52035"/>
                    <a:gd name="connsiteY16" fmla="*/ 18269 h 61378"/>
                    <a:gd name="connsiteX17" fmla="*/ 10706 w 52035"/>
                    <a:gd name="connsiteY17" fmla="*/ 29261 h 61378"/>
                    <a:gd name="connsiteX18" fmla="*/ 10706 w 52035"/>
                    <a:gd name="connsiteY18" fmla="*/ 61379 h 61378"/>
                    <a:gd name="connsiteX19" fmla="*/ 0 w 52035"/>
                    <a:gd name="connsiteY19" fmla="*/ 61379 h 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035" h="61378">
                      <a:moveTo>
                        <a:pt x="0" y="61379"/>
                      </a:moveTo>
                      <a:lnTo>
                        <a:pt x="0" y="1238"/>
                      </a:lnTo>
                      <a:lnTo>
                        <a:pt x="9277" y="1238"/>
                      </a:lnTo>
                      <a:lnTo>
                        <a:pt x="9668" y="11620"/>
                      </a:lnTo>
                      <a:lnTo>
                        <a:pt x="9868" y="11620"/>
                      </a:lnTo>
                      <a:cubicBezTo>
                        <a:pt x="11944" y="7982"/>
                        <a:pt x="14621" y="5143"/>
                        <a:pt x="17907" y="3086"/>
                      </a:cubicBezTo>
                      <a:cubicBezTo>
                        <a:pt x="21193" y="1028"/>
                        <a:pt x="24937" y="0"/>
                        <a:pt x="29137" y="0"/>
                      </a:cubicBezTo>
                      <a:cubicBezTo>
                        <a:pt x="33585" y="0"/>
                        <a:pt x="37547" y="924"/>
                        <a:pt x="41005" y="2762"/>
                      </a:cubicBezTo>
                      <a:cubicBezTo>
                        <a:pt x="44463" y="4600"/>
                        <a:pt x="47168" y="7306"/>
                        <a:pt x="49121" y="10868"/>
                      </a:cubicBezTo>
                      <a:cubicBezTo>
                        <a:pt x="51063" y="14440"/>
                        <a:pt x="52035" y="18707"/>
                        <a:pt x="52035" y="23689"/>
                      </a:cubicBezTo>
                      <a:lnTo>
                        <a:pt x="52035" y="61379"/>
                      </a:lnTo>
                      <a:lnTo>
                        <a:pt x="41262" y="61379"/>
                      </a:lnTo>
                      <a:lnTo>
                        <a:pt x="41262" y="26146"/>
                      </a:lnTo>
                      <a:cubicBezTo>
                        <a:pt x="41262" y="20612"/>
                        <a:pt x="40014" y="16430"/>
                        <a:pt x="37500" y="13592"/>
                      </a:cubicBezTo>
                      <a:cubicBezTo>
                        <a:pt x="34995" y="10763"/>
                        <a:pt x="31490" y="9344"/>
                        <a:pt x="26994" y="9344"/>
                      </a:cubicBezTo>
                      <a:cubicBezTo>
                        <a:pt x="24270" y="9344"/>
                        <a:pt x="21660" y="10077"/>
                        <a:pt x="19174" y="11554"/>
                      </a:cubicBezTo>
                      <a:cubicBezTo>
                        <a:pt x="16688" y="13021"/>
                        <a:pt x="14649" y="15259"/>
                        <a:pt x="13078" y="18269"/>
                      </a:cubicBezTo>
                      <a:cubicBezTo>
                        <a:pt x="11497" y="21269"/>
                        <a:pt x="10706" y="24936"/>
                        <a:pt x="10706" y="29261"/>
                      </a:cubicBezTo>
                      <a:lnTo>
                        <a:pt x="10706" y="61379"/>
                      </a:lnTo>
                      <a:lnTo>
                        <a:pt x="0" y="61379"/>
                      </a:lnTo>
                      <a:close/>
                    </a:path>
                  </a:pathLst>
                </a:custGeom>
                <a:solidFill>
                  <a:srgbClr val="AB94D5"/>
                </a:solidFill>
                <a:ln w="9525" cap="rnd">
                  <a:noFill/>
                  <a:prstDash val="solid"/>
                  <a:round/>
                </a:ln>
              </p:spPr>
              <p:txBody>
                <a:bodyPr rtlCol="0" anchor="ctr"/>
                <a:lstStyle/>
                <a:p>
                  <a:endParaRPr lang="en-US"/>
                </a:p>
              </p:txBody>
            </p:sp>
            <p:sp>
              <p:nvSpPr>
                <p:cNvPr id="807" name="Freeform: Shape 806">
                  <a:extLst>
                    <a:ext uri="{FF2B5EF4-FFF2-40B4-BE49-F238E27FC236}">
                      <a16:creationId xmlns:a16="http://schemas.microsoft.com/office/drawing/2014/main" id="{1C21F5B2-8770-F1D5-AA96-FFB25926D4CF}"/>
                    </a:ext>
                  </a:extLst>
                </p:cNvPr>
                <p:cNvSpPr/>
                <p:nvPr/>
              </p:nvSpPr>
              <p:spPr>
                <a:xfrm>
                  <a:off x="4092768" y="5399484"/>
                  <a:ext cx="59102" cy="85839"/>
                </a:xfrm>
                <a:custGeom>
                  <a:avLst/>
                  <a:gdLst>
                    <a:gd name="connsiteX0" fmla="*/ 30099 w 59102"/>
                    <a:gd name="connsiteY0" fmla="*/ 85840 h 85839"/>
                    <a:gd name="connsiteX1" fmla="*/ 16316 w 59102"/>
                    <a:gd name="connsiteY1" fmla="*/ 83277 h 85839"/>
                    <a:gd name="connsiteX2" fmla="*/ 4924 w 59102"/>
                    <a:gd name="connsiteY2" fmla="*/ 75914 h 85839"/>
                    <a:gd name="connsiteX3" fmla="*/ 11287 w 59102"/>
                    <a:gd name="connsiteY3" fmla="*/ 68256 h 85839"/>
                    <a:gd name="connsiteX4" fmla="*/ 20012 w 59102"/>
                    <a:gd name="connsiteY4" fmla="*/ 74486 h 85839"/>
                    <a:gd name="connsiteX5" fmla="*/ 29708 w 59102"/>
                    <a:gd name="connsiteY5" fmla="*/ 76372 h 85839"/>
                    <a:gd name="connsiteX6" fmla="*/ 43796 w 59102"/>
                    <a:gd name="connsiteY6" fmla="*/ 71466 h 85839"/>
                    <a:gd name="connsiteX7" fmla="*/ 48720 w 59102"/>
                    <a:gd name="connsiteY7" fmla="*/ 57426 h 85839"/>
                    <a:gd name="connsiteX8" fmla="*/ 48720 w 59102"/>
                    <a:gd name="connsiteY8" fmla="*/ 49768 h 85839"/>
                    <a:gd name="connsiteX9" fmla="*/ 48530 w 59102"/>
                    <a:gd name="connsiteY9" fmla="*/ 49768 h 85839"/>
                    <a:gd name="connsiteX10" fmla="*/ 40519 w 59102"/>
                    <a:gd name="connsiteY10" fmla="*/ 57226 h 85839"/>
                    <a:gd name="connsiteX11" fmla="*/ 28613 w 59102"/>
                    <a:gd name="connsiteY11" fmla="*/ 60084 h 85839"/>
                    <a:gd name="connsiteX12" fmla="*/ 13878 w 59102"/>
                    <a:gd name="connsiteY12" fmla="*/ 56550 h 85839"/>
                    <a:gd name="connsiteX13" fmla="*/ 3696 w 59102"/>
                    <a:gd name="connsiteY13" fmla="*/ 46330 h 85839"/>
                    <a:gd name="connsiteX14" fmla="*/ 0 w 59102"/>
                    <a:gd name="connsiteY14" fmla="*/ 30432 h 85839"/>
                    <a:gd name="connsiteX15" fmla="*/ 3829 w 59102"/>
                    <a:gd name="connsiteY15" fmla="*/ 14307 h 85839"/>
                    <a:gd name="connsiteX16" fmla="*/ 13983 w 59102"/>
                    <a:gd name="connsiteY16" fmla="*/ 3705 h 85839"/>
                    <a:gd name="connsiteX17" fmla="*/ 27699 w 59102"/>
                    <a:gd name="connsiteY17" fmla="*/ 0 h 85839"/>
                    <a:gd name="connsiteX18" fmla="*/ 40252 w 59102"/>
                    <a:gd name="connsiteY18" fmla="*/ 3153 h 85839"/>
                    <a:gd name="connsiteX19" fmla="*/ 49368 w 59102"/>
                    <a:gd name="connsiteY19" fmla="*/ 11487 h 85839"/>
                    <a:gd name="connsiteX20" fmla="*/ 49501 w 59102"/>
                    <a:gd name="connsiteY20" fmla="*/ 11487 h 85839"/>
                    <a:gd name="connsiteX21" fmla="*/ 50025 w 59102"/>
                    <a:gd name="connsiteY21" fmla="*/ 1238 h 85839"/>
                    <a:gd name="connsiteX22" fmla="*/ 59102 w 59102"/>
                    <a:gd name="connsiteY22" fmla="*/ 1238 h 85839"/>
                    <a:gd name="connsiteX23" fmla="*/ 59102 w 59102"/>
                    <a:gd name="connsiteY23" fmla="*/ 55607 h 85839"/>
                    <a:gd name="connsiteX24" fmla="*/ 55664 w 59102"/>
                    <a:gd name="connsiteY24" fmla="*/ 71761 h 85839"/>
                    <a:gd name="connsiteX25" fmla="*/ 45710 w 59102"/>
                    <a:gd name="connsiteY25" fmla="*/ 82210 h 85839"/>
                    <a:gd name="connsiteX26" fmla="*/ 30099 w 59102"/>
                    <a:gd name="connsiteY26" fmla="*/ 85840 h 85839"/>
                    <a:gd name="connsiteX27" fmla="*/ 29327 w 59102"/>
                    <a:gd name="connsiteY27" fmla="*/ 50940 h 85839"/>
                    <a:gd name="connsiteX28" fmla="*/ 39024 w 59102"/>
                    <a:gd name="connsiteY28" fmla="*/ 48568 h 85839"/>
                    <a:gd name="connsiteX29" fmla="*/ 45710 w 59102"/>
                    <a:gd name="connsiteY29" fmla="*/ 41557 h 85839"/>
                    <a:gd name="connsiteX30" fmla="*/ 48139 w 59102"/>
                    <a:gd name="connsiteY30" fmla="*/ 30432 h 85839"/>
                    <a:gd name="connsiteX31" fmla="*/ 45548 w 59102"/>
                    <a:gd name="connsiteY31" fmla="*/ 19107 h 85839"/>
                    <a:gd name="connsiteX32" fmla="*/ 38538 w 59102"/>
                    <a:gd name="connsiteY32" fmla="*/ 11839 h 85839"/>
                    <a:gd name="connsiteX33" fmla="*/ 28737 w 59102"/>
                    <a:gd name="connsiteY33" fmla="*/ 9344 h 85839"/>
                    <a:gd name="connsiteX34" fmla="*/ 19269 w 59102"/>
                    <a:gd name="connsiteY34" fmla="*/ 11945 h 85839"/>
                    <a:gd name="connsiteX35" fmla="*/ 13106 w 59102"/>
                    <a:gd name="connsiteY35" fmla="*/ 19307 h 85839"/>
                    <a:gd name="connsiteX36" fmla="*/ 10963 w 59102"/>
                    <a:gd name="connsiteY36" fmla="*/ 30432 h 85839"/>
                    <a:gd name="connsiteX37" fmla="*/ 15859 w 59102"/>
                    <a:gd name="connsiteY37" fmla="*/ 45615 h 85839"/>
                    <a:gd name="connsiteX38" fmla="*/ 29327 w 59102"/>
                    <a:gd name="connsiteY38" fmla="*/ 50940 h 8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9102" h="85839">
                      <a:moveTo>
                        <a:pt x="30099" y="85840"/>
                      </a:moveTo>
                      <a:cubicBezTo>
                        <a:pt x="25213" y="85840"/>
                        <a:pt x="20621" y="84991"/>
                        <a:pt x="16316" y="83277"/>
                      </a:cubicBezTo>
                      <a:cubicBezTo>
                        <a:pt x="12011" y="81572"/>
                        <a:pt x="8211" y="79115"/>
                        <a:pt x="4924" y="75914"/>
                      </a:cubicBezTo>
                      <a:lnTo>
                        <a:pt x="11287" y="68256"/>
                      </a:lnTo>
                      <a:cubicBezTo>
                        <a:pt x="14230" y="71161"/>
                        <a:pt x="17135" y="73238"/>
                        <a:pt x="20012" y="74486"/>
                      </a:cubicBezTo>
                      <a:cubicBezTo>
                        <a:pt x="22888" y="75743"/>
                        <a:pt x="26127" y="76372"/>
                        <a:pt x="29708" y="76372"/>
                      </a:cubicBezTo>
                      <a:cubicBezTo>
                        <a:pt x="35814" y="76372"/>
                        <a:pt x="40500" y="74733"/>
                        <a:pt x="43796" y="71466"/>
                      </a:cubicBezTo>
                      <a:cubicBezTo>
                        <a:pt x="47082" y="68209"/>
                        <a:pt x="48720" y="63522"/>
                        <a:pt x="48720" y="57426"/>
                      </a:cubicBezTo>
                      <a:lnTo>
                        <a:pt x="48720" y="49768"/>
                      </a:lnTo>
                      <a:lnTo>
                        <a:pt x="48530" y="49768"/>
                      </a:lnTo>
                      <a:cubicBezTo>
                        <a:pt x="46882" y="52835"/>
                        <a:pt x="44215" y="55331"/>
                        <a:pt x="40519" y="57226"/>
                      </a:cubicBezTo>
                      <a:cubicBezTo>
                        <a:pt x="36814" y="59131"/>
                        <a:pt x="32851" y="60084"/>
                        <a:pt x="28613" y="60084"/>
                      </a:cubicBezTo>
                      <a:cubicBezTo>
                        <a:pt x="23117" y="60084"/>
                        <a:pt x="18202" y="58903"/>
                        <a:pt x="13878" y="56550"/>
                      </a:cubicBezTo>
                      <a:cubicBezTo>
                        <a:pt x="9553" y="54188"/>
                        <a:pt x="6163" y="50787"/>
                        <a:pt x="3696" y="46330"/>
                      </a:cubicBezTo>
                      <a:cubicBezTo>
                        <a:pt x="1229" y="41872"/>
                        <a:pt x="0" y="36576"/>
                        <a:pt x="0" y="30432"/>
                      </a:cubicBezTo>
                      <a:cubicBezTo>
                        <a:pt x="0" y="24289"/>
                        <a:pt x="1276" y="18917"/>
                        <a:pt x="3829" y="14307"/>
                      </a:cubicBezTo>
                      <a:cubicBezTo>
                        <a:pt x="6372" y="9706"/>
                        <a:pt x="9763" y="6162"/>
                        <a:pt x="13983" y="3705"/>
                      </a:cubicBezTo>
                      <a:cubicBezTo>
                        <a:pt x="18192" y="1238"/>
                        <a:pt x="22774" y="0"/>
                        <a:pt x="27699" y="0"/>
                      </a:cubicBezTo>
                      <a:cubicBezTo>
                        <a:pt x="32328" y="0"/>
                        <a:pt x="36519" y="1048"/>
                        <a:pt x="40252" y="3153"/>
                      </a:cubicBezTo>
                      <a:cubicBezTo>
                        <a:pt x="43996" y="5249"/>
                        <a:pt x="47034" y="8030"/>
                        <a:pt x="49368" y="11487"/>
                      </a:cubicBezTo>
                      <a:lnTo>
                        <a:pt x="49501" y="11487"/>
                      </a:lnTo>
                      <a:lnTo>
                        <a:pt x="50025" y="1238"/>
                      </a:lnTo>
                      <a:lnTo>
                        <a:pt x="59102" y="1238"/>
                      </a:lnTo>
                      <a:lnTo>
                        <a:pt x="59102" y="55607"/>
                      </a:lnTo>
                      <a:cubicBezTo>
                        <a:pt x="59102" y="61836"/>
                        <a:pt x="57960" y="67218"/>
                        <a:pt x="55664" y="71761"/>
                      </a:cubicBezTo>
                      <a:cubicBezTo>
                        <a:pt x="53369" y="76305"/>
                        <a:pt x="50054" y="79791"/>
                        <a:pt x="45710" y="82210"/>
                      </a:cubicBezTo>
                      <a:cubicBezTo>
                        <a:pt x="41357" y="84630"/>
                        <a:pt x="36157" y="85840"/>
                        <a:pt x="30099" y="85840"/>
                      </a:cubicBezTo>
                      <a:close/>
                      <a:moveTo>
                        <a:pt x="29327" y="50940"/>
                      </a:moveTo>
                      <a:cubicBezTo>
                        <a:pt x="32956" y="50940"/>
                        <a:pt x="36185" y="50149"/>
                        <a:pt x="39024" y="48568"/>
                      </a:cubicBezTo>
                      <a:cubicBezTo>
                        <a:pt x="41853" y="46987"/>
                        <a:pt x="44082" y="44653"/>
                        <a:pt x="45710" y="41557"/>
                      </a:cubicBezTo>
                      <a:cubicBezTo>
                        <a:pt x="47330" y="38471"/>
                        <a:pt x="48139" y="34757"/>
                        <a:pt x="48139" y="30432"/>
                      </a:cubicBezTo>
                      <a:cubicBezTo>
                        <a:pt x="48139" y="26061"/>
                        <a:pt x="47272" y="22289"/>
                        <a:pt x="45548" y="19107"/>
                      </a:cubicBezTo>
                      <a:cubicBezTo>
                        <a:pt x="43815" y="15935"/>
                        <a:pt x="41481" y="13507"/>
                        <a:pt x="38538" y="11839"/>
                      </a:cubicBezTo>
                      <a:cubicBezTo>
                        <a:pt x="35595" y="10182"/>
                        <a:pt x="32328" y="9344"/>
                        <a:pt x="28737" y="9344"/>
                      </a:cubicBezTo>
                      <a:cubicBezTo>
                        <a:pt x="25108" y="9344"/>
                        <a:pt x="21945" y="10211"/>
                        <a:pt x="19269" y="11945"/>
                      </a:cubicBezTo>
                      <a:cubicBezTo>
                        <a:pt x="16583" y="13668"/>
                        <a:pt x="14526" y="16126"/>
                        <a:pt x="13106" y="19307"/>
                      </a:cubicBezTo>
                      <a:cubicBezTo>
                        <a:pt x="11677" y="22489"/>
                        <a:pt x="10963" y="26194"/>
                        <a:pt x="10963" y="30432"/>
                      </a:cubicBezTo>
                      <a:cubicBezTo>
                        <a:pt x="10963" y="37005"/>
                        <a:pt x="12592" y="42072"/>
                        <a:pt x="15859" y="45615"/>
                      </a:cubicBezTo>
                      <a:cubicBezTo>
                        <a:pt x="19126" y="49159"/>
                        <a:pt x="23612" y="50940"/>
                        <a:pt x="29327" y="50940"/>
                      </a:cubicBezTo>
                      <a:close/>
                    </a:path>
                  </a:pathLst>
                </a:custGeom>
                <a:solidFill>
                  <a:srgbClr val="AB94D5"/>
                </a:solidFill>
                <a:ln w="9525" cap="rnd">
                  <a:noFill/>
                  <a:prstDash val="solid"/>
                  <a:round/>
                </a:ln>
              </p:spPr>
              <p:txBody>
                <a:bodyPr rtlCol="0" anchor="ctr"/>
                <a:lstStyle/>
                <a:p>
                  <a:endParaRPr lang="en-US"/>
                </a:p>
              </p:txBody>
            </p:sp>
          </p:grpSp>
          <p:grpSp>
            <p:nvGrpSpPr>
              <p:cNvPr id="525" name="Graphic 14">
                <a:extLst>
                  <a:ext uri="{FF2B5EF4-FFF2-40B4-BE49-F238E27FC236}">
                    <a16:creationId xmlns:a16="http://schemas.microsoft.com/office/drawing/2014/main" id="{C6FDCC3F-50CC-1AAA-7DCA-606DD0F4B8FB}"/>
                  </a:ext>
                </a:extLst>
              </p:cNvPr>
              <p:cNvGrpSpPr/>
              <p:nvPr/>
            </p:nvGrpSpPr>
            <p:grpSpPr>
              <a:xfrm>
                <a:off x="2211047" y="5689949"/>
                <a:ext cx="1976961" cy="921905"/>
                <a:chOff x="2211047" y="5689949"/>
                <a:chExt cx="1976961" cy="921905"/>
              </a:xfrm>
            </p:grpSpPr>
            <p:sp>
              <p:nvSpPr>
                <p:cNvPr id="678" name="Freeform: Shape 677">
                  <a:extLst>
                    <a:ext uri="{FF2B5EF4-FFF2-40B4-BE49-F238E27FC236}">
                      <a16:creationId xmlns:a16="http://schemas.microsoft.com/office/drawing/2014/main" id="{E761E1AF-CA4E-D95D-A818-A91544B71689}"/>
                    </a:ext>
                  </a:extLst>
                </p:cNvPr>
                <p:cNvSpPr/>
                <p:nvPr/>
              </p:nvSpPr>
              <p:spPr>
                <a:xfrm>
                  <a:off x="2211047" y="5689949"/>
                  <a:ext cx="1976951" cy="921905"/>
                </a:xfrm>
                <a:custGeom>
                  <a:avLst/>
                  <a:gdLst>
                    <a:gd name="connsiteX0" fmla="*/ 1976952 w 1976951"/>
                    <a:gd name="connsiteY0" fmla="*/ 47625 h 921905"/>
                    <a:gd name="connsiteX1" fmla="*/ 1929327 w 1976951"/>
                    <a:gd name="connsiteY1" fmla="*/ 0 h 921905"/>
                    <a:gd name="connsiteX2" fmla="*/ 47625 w 1976951"/>
                    <a:gd name="connsiteY2" fmla="*/ 0 h 921905"/>
                    <a:gd name="connsiteX3" fmla="*/ 0 w 1976951"/>
                    <a:gd name="connsiteY3" fmla="*/ 47625 h 921905"/>
                    <a:gd name="connsiteX4" fmla="*/ 0 w 1976951"/>
                    <a:gd name="connsiteY4" fmla="*/ 874281 h 921905"/>
                    <a:gd name="connsiteX5" fmla="*/ 47625 w 1976951"/>
                    <a:gd name="connsiteY5" fmla="*/ 921906 h 921905"/>
                    <a:gd name="connsiteX6" fmla="*/ 1929327 w 1976951"/>
                    <a:gd name="connsiteY6" fmla="*/ 921906 h 921905"/>
                    <a:gd name="connsiteX7" fmla="*/ 1976952 w 1976951"/>
                    <a:gd name="connsiteY7" fmla="*/ 874281 h 921905"/>
                    <a:gd name="connsiteX8" fmla="*/ 1976952 w 1976951"/>
                    <a:gd name="connsiteY8" fmla="*/ 47625 h 92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6951" h="921905">
                      <a:moveTo>
                        <a:pt x="1976952" y="47625"/>
                      </a:moveTo>
                      <a:cubicBezTo>
                        <a:pt x="1976952" y="21336"/>
                        <a:pt x="1955616" y="0"/>
                        <a:pt x="1929327" y="0"/>
                      </a:cubicBezTo>
                      <a:lnTo>
                        <a:pt x="47625" y="0"/>
                      </a:lnTo>
                      <a:cubicBezTo>
                        <a:pt x="21336" y="0"/>
                        <a:pt x="0" y="21336"/>
                        <a:pt x="0" y="47625"/>
                      </a:cubicBezTo>
                      <a:lnTo>
                        <a:pt x="0" y="874281"/>
                      </a:lnTo>
                      <a:cubicBezTo>
                        <a:pt x="0" y="900570"/>
                        <a:pt x="21336" y="921906"/>
                        <a:pt x="47625" y="921906"/>
                      </a:cubicBezTo>
                      <a:lnTo>
                        <a:pt x="1929327" y="921906"/>
                      </a:lnTo>
                      <a:cubicBezTo>
                        <a:pt x="1955616" y="921906"/>
                        <a:pt x="1976952" y="900570"/>
                        <a:pt x="1976952" y="874281"/>
                      </a:cubicBezTo>
                      <a:lnTo>
                        <a:pt x="1976952" y="47625"/>
                      </a:lnTo>
                      <a:close/>
                    </a:path>
                  </a:pathLst>
                </a:custGeom>
                <a:solidFill>
                  <a:srgbClr val="E7E0F4"/>
                </a:solidFill>
                <a:ln w="9525" cap="rnd">
                  <a:noFill/>
                  <a:prstDash val="solid"/>
                  <a:round/>
                </a:ln>
              </p:spPr>
              <p:txBody>
                <a:bodyPr rtlCol="0" anchor="ctr"/>
                <a:lstStyle/>
                <a:p>
                  <a:endParaRPr lang="en-US"/>
                </a:p>
              </p:txBody>
            </p:sp>
            <p:sp>
              <p:nvSpPr>
                <p:cNvPr id="679" name="Freeform: Shape 678">
                  <a:extLst>
                    <a:ext uri="{FF2B5EF4-FFF2-40B4-BE49-F238E27FC236}">
                      <a16:creationId xmlns:a16="http://schemas.microsoft.com/office/drawing/2014/main" id="{5D517CE6-ACDE-9780-73A4-D3B2D69EDEAD}"/>
                    </a:ext>
                  </a:extLst>
                </p:cNvPr>
                <p:cNvSpPr/>
                <p:nvPr/>
              </p:nvSpPr>
              <p:spPr>
                <a:xfrm>
                  <a:off x="2211047" y="5951410"/>
                  <a:ext cx="1976961" cy="592674"/>
                </a:xfrm>
                <a:custGeom>
                  <a:avLst/>
                  <a:gdLst>
                    <a:gd name="connsiteX0" fmla="*/ 0 w 1976961"/>
                    <a:gd name="connsiteY0" fmla="*/ 0 h 592674"/>
                    <a:gd name="connsiteX1" fmla="*/ 1976961 w 1976961"/>
                    <a:gd name="connsiteY1" fmla="*/ 0 h 592674"/>
                    <a:gd name="connsiteX2" fmla="*/ 1976961 w 1976961"/>
                    <a:gd name="connsiteY2" fmla="*/ 592674 h 592674"/>
                    <a:gd name="connsiteX3" fmla="*/ 0 w 1976961"/>
                    <a:gd name="connsiteY3" fmla="*/ 592674 h 592674"/>
                  </a:gdLst>
                  <a:ahLst/>
                  <a:cxnLst>
                    <a:cxn ang="0">
                      <a:pos x="connsiteX0" y="connsiteY0"/>
                    </a:cxn>
                    <a:cxn ang="0">
                      <a:pos x="connsiteX1" y="connsiteY1"/>
                    </a:cxn>
                    <a:cxn ang="0">
                      <a:pos x="connsiteX2" y="connsiteY2"/>
                    </a:cxn>
                    <a:cxn ang="0">
                      <a:pos x="connsiteX3" y="connsiteY3"/>
                    </a:cxn>
                  </a:cxnLst>
                  <a:rect l="l" t="t" r="r" b="b"/>
                  <a:pathLst>
                    <a:path w="1976961" h="592674">
                      <a:moveTo>
                        <a:pt x="0" y="0"/>
                      </a:moveTo>
                      <a:lnTo>
                        <a:pt x="1976961" y="0"/>
                      </a:lnTo>
                      <a:lnTo>
                        <a:pt x="1976961" y="592674"/>
                      </a:lnTo>
                      <a:lnTo>
                        <a:pt x="0" y="592674"/>
                      </a:lnTo>
                      <a:close/>
                    </a:path>
                  </a:pathLst>
                </a:custGeom>
                <a:solidFill>
                  <a:srgbClr val="F5F2FA"/>
                </a:solidFill>
                <a:ln w="9525" cap="rnd">
                  <a:noFill/>
                  <a:prstDash val="solid"/>
                  <a:round/>
                </a:ln>
              </p:spPr>
              <p:txBody>
                <a:bodyPr rtlCol="0" anchor="ctr"/>
                <a:lstStyle/>
                <a:p>
                  <a:endParaRPr lang="en-US"/>
                </a:p>
              </p:txBody>
            </p:sp>
            <p:sp>
              <p:nvSpPr>
                <p:cNvPr id="680" name="Freeform: Shape 679">
                  <a:extLst>
                    <a:ext uri="{FF2B5EF4-FFF2-40B4-BE49-F238E27FC236}">
                      <a16:creationId xmlns:a16="http://schemas.microsoft.com/office/drawing/2014/main" id="{1672D80B-4662-01FE-5EAF-BC3E46E9C9A1}"/>
                    </a:ext>
                  </a:extLst>
                </p:cNvPr>
                <p:cNvSpPr/>
                <p:nvPr/>
              </p:nvSpPr>
              <p:spPr>
                <a:xfrm>
                  <a:off x="2275855" y="5761910"/>
                  <a:ext cx="100984" cy="110623"/>
                </a:xfrm>
                <a:custGeom>
                  <a:avLst/>
                  <a:gdLst>
                    <a:gd name="connsiteX0" fmla="*/ 100984 w 100984"/>
                    <a:gd name="connsiteY0" fmla="*/ 110623 h 110623"/>
                    <a:gd name="connsiteX1" fmla="*/ 85639 w 100984"/>
                    <a:gd name="connsiteY1" fmla="*/ 110623 h 110623"/>
                    <a:gd name="connsiteX2" fmla="*/ 76009 w 100984"/>
                    <a:gd name="connsiteY2" fmla="*/ 84754 h 110623"/>
                    <a:gd name="connsiteX3" fmla="*/ 25422 w 100984"/>
                    <a:gd name="connsiteY3" fmla="*/ 84754 h 110623"/>
                    <a:gd name="connsiteX4" fmla="*/ 15792 w 100984"/>
                    <a:gd name="connsiteY4" fmla="*/ 110623 h 110623"/>
                    <a:gd name="connsiteX5" fmla="*/ 0 w 100984"/>
                    <a:gd name="connsiteY5" fmla="*/ 110623 h 110623"/>
                    <a:gd name="connsiteX6" fmla="*/ 43358 w 100984"/>
                    <a:gd name="connsiteY6" fmla="*/ 0 h 110623"/>
                    <a:gd name="connsiteX7" fmla="*/ 57807 w 100984"/>
                    <a:gd name="connsiteY7" fmla="*/ 0 h 110623"/>
                    <a:gd name="connsiteX8" fmla="*/ 100984 w 100984"/>
                    <a:gd name="connsiteY8" fmla="*/ 110623 h 110623"/>
                    <a:gd name="connsiteX9" fmla="*/ 50406 w 100984"/>
                    <a:gd name="connsiteY9" fmla="*/ 17755 h 110623"/>
                    <a:gd name="connsiteX10" fmla="*/ 30242 w 100984"/>
                    <a:gd name="connsiteY10" fmla="*/ 71819 h 110623"/>
                    <a:gd name="connsiteX11" fmla="*/ 71276 w 100984"/>
                    <a:gd name="connsiteY11" fmla="*/ 71819 h 110623"/>
                    <a:gd name="connsiteX12" fmla="*/ 51206 w 100984"/>
                    <a:gd name="connsiteY12" fmla="*/ 17755 h 110623"/>
                    <a:gd name="connsiteX13" fmla="*/ 50406 w 100984"/>
                    <a:gd name="connsiteY13" fmla="*/ 17755 h 11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84" h="110623">
                      <a:moveTo>
                        <a:pt x="100984" y="110623"/>
                      </a:moveTo>
                      <a:lnTo>
                        <a:pt x="85639" y="110623"/>
                      </a:lnTo>
                      <a:lnTo>
                        <a:pt x="76009" y="84754"/>
                      </a:lnTo>
                      <a:lnTo>
                        <a:pt x="25422" y="84754"/>
                      </a:lnTo>
                      <a:lnTo>
                        <a:pt x="15792" y="110623"/>
                      </a:lnTo>
                      <a:lnTo>
                        <a:pt x="0" y="110623"/>
                      </a:lnTo>
                      <a:lnTo>
                        <a:pt x="43358" y="0"/>
                      </a:lnTo>
                      <a:lnTo>
                        <a:pt x="57807" y="0"/>
                      </a:lnTo>
                      <a:lnTo>
                        <a:pt x="100984" y="110623"/>
                      </a:lnTo>
                      <a:close/>
                      <a:moveTo>
                        <a:pt x="50406" y="17755"/>
                      </a:moveTo>
                      <a:lnTo>
                        <a:pt x="30242" y="71819"/>
                      </a:lnTo>
                      <a:lnTo>
                        <a:pt x="71276" y="71819"/>
                      </a:lnTo>
                      <a:lnTo>
                        <a:pt x="51206" y="17755"/>
                      </a:lnTo>
                      <a:lnTo>
                        <a:pt x="50406" y="17755"/>
                      </a:lnTo>
                      <a:close/>
                    </a:path>
                  </a:pathLst>
                </a:custGeom>
                <a:solidFill>
                  <a:srgbClr val="8661C5"/>
                </a:solidFill>
                <a:ln w="9525" cap="rnd">
                  <a:noFill/>
                  <a:prstDash val="solid"/>
                  <a:round/>
                </a:ln>
              </p:spPr>
              <p:txBody>
                <a:bodyPr rtlCol="0" anchor="ctr"/>
                <a:lstStyle/>
                <a:p>
                  <a:endParaRPr lang="en-US"/>
                </a:p>
              </p:txBody>
            </p:sp>
            <p:sp>
              <p:nvSpPr>
                <p:cNvPr id="681" name="Freeform: Shape 680">
                  <a:extLst>
                    <a:ext uri="{FF2B5EF4-FFF2-40B4-BE49-F238E27FC236}">
                      <a16:creationId xmlns:a16="http://schemas.microsoft.com/office/drawing/2014/main" id="{6963D90D-536F-0734-EB81-57A9EEE664B3}"/>
                    </a:ext>
                  </a:extLst>
                </p:cNvPr>
                <p:cNvSpPr/>
                <p:nvPr/>
              </p:nvSpPr>
              <p:spPr>
                <a:xfrm>
                  <a:off x="2387726" y="5788142"/>
                  <a:ext cx="75028" cy="85734"/>
                </a:xfrm>
                <a:custGeom>
                  <a:avLst/>
                  <a:gdLst>
                    <a:gd name="connsiteX0" fmla="*/ 41129 w 75028"/>
                    <a:gd name="connsiteY0" fmla="*/ 85734 h 85734"/>
                    <a:gd name="connsiteX1" fmla="*/ 19984 w 75028"/>
                    <a:gd name="connsiteY1" fmla="*/ 80420 h 85734"/>
                    <a:gd name="connsiteX2" fmla="*/ 5305 w 75028"/>
                    <a:gd name="connsiteY2" fmla="*/ 65389 h 85734"/>
                    <a:gd name="connsiteX3" fmla="*/ 0 w 75028"/>
                    <a:gd name="connsiteY3" fmla="*/ 42910 h 85734"/>
                    <a:gd name="connsiteX4" fmla="*/ 5486 w 75028"/>
                    <a:gd name="connsiteY4" fmla="*/ 20155 h 85734"/>
                    <a:gd name="connsiteX5" fmla="*/ 20203 w 75028"/>
                    <a:gd name="connsiteY5" fmla="*/ 5219 h 85734"/>
                    <a:gd name="connsiteX6" fmla="*/ 40596 w 75028"/>
                    <a:gd name="connsiteY6" fmla="*/ 0 h 85734"/>
                    <a:gd name="connsiteX7" fmla="*/ 59636 w 75028"/>
                    <a:gd name="connsiteY7" fmla="*/ 3791 h 85734"/>
                    <a:gd name="connsiteX8" fmla="*/ 74133 w 75028"/>
                    <a:gd name="connsiteY8" fmla="*/ 15783 h 85734"/>
                    <a:gd name="connsiteX9" fmla="*/ 63970 w 75028"/>
                    <a:gd name="connsiteY9" fmla="*/ 24622 h 85734"/>
                    <a:gd name="connsiteX10" fmla="*/ 53530 w 75028"/>
                    <a:gd name="connsiteY10" fmla="*/ 15250 h 85734"/>
                    <a:gd name="connsiteX11" fmla="*/ 40681 w 75028"/>
                    <a:gd name="connsiteY11" fmla="*/ 12668 h 85734"/>
                    <a:gd name="connsiteX12" fmla="*/ 27927 w 75028"/>
                    <a:gd name="connsiteY12" fmla="*/ 16364 h 85734"/>
                    <a:gd name="connsiteX13" fmla="*/ 18688 w 75028"/>
                    <a:gd name="connsiteY13" fmla="*/ 26937 h 85734"/>
                    <a:gd name="connsiteX14" fmla="*/ 15259 w 75028"/>
                    <a:gd name="connsiteY14" fmla="*/ 42910 h 85734"/>
                    <a:gd name="connsiteX15" fmla="*/ 18469 w 75028"/>
                    <a:gd name="connsiteY15" fmla="*/ 59236 h 85734"/>
                    <a:gd name="connsiteX16" fmla="*/ 27518 w 75028"/>
                    <a:gd name="connsiteY16" fmla="*/ 69446 h 85734"/>
                    <a:gd name="connsiteX17" fmla="*/ 41129 w 75028"/>
                    <a:gd name="connsiteY17" fmla="*/ 72885 h 85734"/>
                    <a:gd name="connsiteX18" fmla="*/ 54645 w 75028"/>
                    <a:gd name="connsiteY18" fmla="*/ 69942 h 85734"/>
                    <a:gd name="connsiteX19" fmla="*/ 64770 w 75028"/>
                    <a:gd name="connsiteY19" fmla="*/ 61103 h 85734"/>
                    <a:gd name="connsiteX20" fmla="*/ 75029 w 75028"/>
                    <a:gd name="connsiteY20" fmla="*/ 69313 h 85734"/>
                    <a:gd name="connsiteX21" fmla="*/ 60531 w 75028"/>
                    <a:gd name="connsiteY21" fmla="*/ 81629 h 85734"/>
                    <a:gd name="connsiteX22" fmla="*/ 41129 w 75028"/>
                    <a:gd name="connsiteY22" fmla="*/ 85734 h 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028" h="85734">
                      <a:moveTo>
                        <a:pt x="41129" y="85734"/>
                      </a:moveTo>
                      <a:cubicBezTo>
                        <a:pt x="33280" y="85734"/>
                        <a:pt x="26232" y="83963"/>
                        <a:pt x="19984" y="80420"/>
                      </a:cubicBezTo>
                      <a:cubicBezTo>
                        <a:pt x="13735" y="76885"/>
                        <a:pt x="8849" y="71875"/>
                        <a:pt x="5305" y="65389"/>
                      </a:cubicBezTo>
                      <a:cubicBezTo>
                        <a:pt x="1772" y="58902"/>
                        <a:pt x="0" y="51416"/>
                        <a:pt x="0" y="42910"/>
                      </a:cubicBezTo>
                      <a:cubicBezTo>
                        <a:pt x="0" y="34223"/>
                        <a:pt x="1829" y="26641"/>
                        <a:pt x="5486" y="20155"/>
                      </a:cubicBezTo>
                      <a:cubicBezTo>
                        <a:pt x="9144" y="13678"/>
                        <a:pt x="14049" y="8696"/>
                        <a:pt x="20203" y="5219"/>
                      </a:cubicBezTo>
                      <a:cubicBezTo>
                        <a:pt x="26365" y="1734"/>
                        <a:pt x="33157" y="0"/>
                        <a:pt x="40596" y="0"/>
                      </a:cubicBezTo>
                      <a:cubicBezTo>
                        <a:pt x="48149" y="0"/>
                        <a:pt x="54493" y="1257"/>
                        <a:pt x="59636" y="3791"/>
                      </a:cubicBezTo>
                      <a:cubicBezTo>
                        <a:pt x="64779" y="6315"/>
                        <a:pt x="69618" y="10316"/>
                        <a:pt x="74133" y="15783"/>
                      </a:cubicBezTo>
                      <a:lnTo>
                        <a:pt x="63970" y="24622"/>
                      </a:lnTo>
                      <a:cubicBezTo>
                        <a:pt x="60341" y="20098"/>
                        <a:pt x="56855" y="16973"/>
                        <a:pt x="53530" y="15250"/>
                      </a:cubicBezTo>
                      <a:cubicBezTo>
                        <a:pt x="50197" y="13525"/>
                        <a:pt x="45911" y="12668"/>
                        <a:pt x="40681" y="12668"/>
                      </a:cubicBezTo>
                      <a:cubicBezTo>
                        <a:pt x="36043" y="12668"/>
                        <a:pt x="31785" y="13897"/>
                        <a:pt x="27927" y="16364"/>
                      </a:cubicBezTo>
                      <a:cubicBezTo>
                        <a:pt x="24060" y="18831"/>
                        <a:pt x="20984" y="22355"/>
                        <a:pt x="18688" y="26937"/>
                      </a:cubicBezTo>
                      <a:cubicBezTo>
                        <a:pt x="16402" y="31518"/>
                        <a:pt x="15259" y="36843"/>
                        <a:pt x="15259" y="42910"/>
                      </a:cubicBezTo>
                      <a:cubicBezTo>
                        <a:pt x="15259" y="49273"/>
                        <a:pt x="16326" y="54711"/>
                        <a:pt x="18469" y="59236"/>
                      </a:cubicBezTo>
                      <a:cubicBezTo>
                        <a:pt x="20612" y="63751"/>
                        <a:pt x="23622" y="67160"/>
                        <a:pt x="27518" y="69446"/>
                      </a:cubicBezTo>
                      <a:cubicBezTo>
                        <a:pt x="31413" y="71742"/>
                        <a:pt x="35957" y="72885"/>
                        <a:pt x="41129" y="72885"/>
                      </a:cubicBezTo>
                      <a:cubicBezTo>
                        <a:pt x="46244" y="72885"/>
                        <a:pt x="50749" y="71904"/>
                        <a:pt x="54645" y="69942"/>
                      </a:cubicBezTo>
                      <a:cubicBezTo>
                        <a:pt x="58541" y="67980"/>
                        <a:pt x="61913" y="65037"/>
                        <a:pt x="64770" y="61103"/>
                      </a:cubicBezTo>
                      <a:lnTo>
                        <a:pt x="75029" y="69313"/>
                      </a:lnTo>
                      <a:cubicBezTo>
                        <a:pt x="70685" y="74790"/>
                        <a:pt x="65856" y="78886"/>
                        <a:pt x="60531" y="81629"/>
                      </a:cubicBezTo>
                      <a:cubicBezTo>
                        <a:pt x="55207" y="84363"/>
                        <a:pt x="48739" y="85734"/>
                        <a:pt x="41129" y="85734"/>
                      </a:cubicBezTo>
                      <a:close/>
                    </a:path>
                  </a:pathLst>
                </a:custGeom>
                <a:solidFill>
                  <a:srgbClr val="8661C5"/>
                </a:solidFill>
                <a:ln w="9525" cap="rnd">
                  <a:noFill/>
                  <a:prstDash val="solid"/>
                  <a:round/>
                </a:ln>
              </p:spPr>
              <p:txBody>
                <a:bodyPr rtlCol="0" anchor="ctr"/>
                <a:lstStyle/>
                <a:p>
                  <a:endParaRPr lang="en-US"/>
                </a:p>
              </p:txBody>
            </p:sp>
            <p:sp>
              <p:nvSpPr>
                <p:cNvPr id="682" name="Freeform: Shape 681">
                  <a:extLst>
                    <a:ext uri="{FF2B5EF4-FFF2-40B4-BE49-F238E27FC236}">
                      <a16:creationId xmlns:a16="http://schemas.microsoft.com/office/drawing/2014/main" id="{FBBE00FD-9B5E-957E-2180-E6793BCC8B23}"/>
                    </a:ext>
                  </a:extLst>
                </p:cNvPr>
                <p:cNvSpPr/>
                <p:nvPr/>
              </p:nvSpPr>
              <p:spPr>
                <a:xfrm>
                  <a:off x="2472747" y="5788142"/>
                  <a:ext cx="75028" cy="85734"/>
                </a:xfrm>
                <a:custGeom>
                  <a:avLst/>
                  <a:gdLst>
                    <a:gd name="connsiteX0" fmla="*/ 41129 w 75028"/>
                    <a:gd name="connsiteY0" fmla="*/ 85734 h 85734"/>
                    <a:gd name="connsiteX1" fmla="*/ 19984 w 75028"/>
                    <a:gd name="connsiteY1" fmla="*/ 80420 h 85734"/>
                    <a:gd name="connsiteX2" fmla="*/ 5305 w 75028"/>
                    <a:gd name="connsiteY2" fmla="*/ 65389 h 85734"/>
                    <a:gd name="connsiteX3" fmla="*/ 0 w 75028"/>
                    <a:gd name="connsiteY3" fmla="*/ 42910 h 85734"/>
                    <a:gd name="connsiteX4" fmla="*/ 5487 w 75028"/>
                    <a:gd name="connsiteY4" fmla="*/ 20155 h 85734"/>
                    <a:gd name="connsiteX5" fmla="*/ 20203 w 75028"/>
                    <a:gd name="connsiteY5" fmla="*/ 5219 h 85734"/>
                    <a:gd name="connsiteX6" fmla="*/ 40596 w 75028"/>
                    <a:gd name="connsiteY6" fmla="*/ 0 h 85734"/>
                    <a:gd name="connsiteX7" fmla="*/ 59636 w 75028"/>
                    <a:gd name="connsiteY7" fmla="*/ 3791 h 85734"/>
                    <a:gd name="connsiteX8" fmla="*/ 74133 w 75028"/>
                    <a:gd name="connsiteY8" fmla="*/ 15783 h 85734"/>
                    <a:gd name="connsiteX9" fmla="*/ 63961 w 75028"/>
                    <a:gd name="connsiteY9" fmla="*/ 24622 h 85734"/>
                    <a:gd name="connsiteX10" fmla="*/ 53531 w 75028"/>
                    <a:gd name="connsiteY10" fmla="*/ 15250 h 85734"/>
                    <a:gd name="connsiteX11" fmla="*/ 40682 w 75028"/>
                    <a:gd name="connsiteY11" fmla="*/ 12668 h 85734"/>
                    <a:gd name="connsiteX12" fmla="*/ 27927 w 75028"/>
                    <a:gd name="connsiteY12" fmla="*/ 16364 h 85734"/>
                    <a:gd name="connsiteX13" fmla="*/ 18688 w 75028"/>
                    <a:gd name="connsiteY13" fmla="*/ 26937 h 85734"/>
                    <a:gd name="connsiteX14" fmla="*/ 15259 w 75028"/>
                    <a:gd name="connsiteY14" fmla="*/ 42910 h 85734"/>
                    <a:gd name="connsiteX15" fmla="*/ 18469 w 75028"/>
                    <a:gd name="connsiteY15" fmla="*/ 59236 h 85734"/>
                    <a:gd name="connsiteX16" fmla="*/ 27518 w 75028"/>
                    <a:gd name="connsiteY16" fmla="*/ 69446 h 85734"/>
                    <a:gd name="connsiteX17" fmla="*/ 41129 w 75028"/>
                    <a:gd name="connsiteY17" fmla="*/ 72885 h 85734"/>
                    <a:gd name="connsiteX18" fmla="*/ 54645 w 75028"/>
                    <a:gd name="connsiteY18" fmla="*/ 69942 h 85734"/>
                    <a:gd name="connsiteX19" fmla="*/ 64770 w 75028"/>
                    <a:gd name="connsiteY19" fmla="*/ 61103 h 85734"/>
                    <a:gd name="connsiteX20" fmla="*/ 75029 w 75028"/>
                    <a:gd name="connsiteY20" fmla="*/ 69313 h 85734"/>
                    <a:gd name="connsiteX21" fmla="*/ 60531 w 75028"/>
                    <a:gd name="connsiteY21" fmla="*/ 81629 h 85734"/>
                    <a:gd name="connsiteX22" fmla="*/ 41129 w 75028"/>
                    <a:gd name="connsiteY22" fmla="*/ 85734 h 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028" h="85734">
                      <a:moveTo>
                        <a:pt x="41129" y="85734"/>
                      </a:moveTo>
                      <a:cubicBezTo>
                        <a:pt x="33281" y="85734"/>
                        <a:pt x="26232" y="83963"/>
                        <a:pt x="19984" y="80420"/>
                      </a:cubicBezTo>
                      <a:cubicBezTo>
                        <a:pt x="13735" y="76885"/>
                        <a:pt x="8849" y="71875"/>
                        <a:pt x="5305" y="65389"/>
                      </a:cubicBezTo>
                      <a:cubicBezTo>
                        <a:pt x="1772" y="58902"/>
                        <a:pt x="0" y="51416"/>
                        <a:pt x="0" y="42910"/>
                      </a:cubicBezTo>
                      <a:cubicBezTo>
                        <a:pt x="0" y="34223"/>
                        <a:pt x="1829" y="26641"/>
                        <a:pt x="5487" y="20155"/>
                      </a:cubicBezTo>
                      <a:cubicBezTo>
                        <a:pt x="9144" y="13678"/>
                        <a:pt x="14049" y="8696"/>
                        <a:pt x="20203" y="5219"/>
                      </a:cubicBezTo>
                      <a:cubicBezTo>
                        <a:pt x="26365" y="1734"/>
                        <a:pt x="33157" y="0"/>
                        <a:pt x="40596" y="0"/>
                      </a:cubicBezTo>
                      <a:cubicBezTo>
                        <a:pt x="48149" y="0"/>
                        <a:pt x="54493" y="1257"/>
                        <a:pt x="59636" y="3791"/>
                      </a:cubicBezTo>
                      <a:cubicBezTo>
                        <a:pt x="64780" y="6315"/>
                        <a:pt x="69618" y="10316"/>
                        <a:pt x="74133" y="15783"/>
                      </a:cubicBezTo>
                      <a:lnTo>
                        <a:pt x="63961" y="24622"/>
                      </a:lnTo>
                      <a:cubicBezTo>
                        <a:pt x="60341" y="20098"/>
                        <a:pt x="56855" y="16973"/>
                        <a:pt x="53531" y="15250"/>
                      </a:cubicBezTo>
                      <a:cubicBezTo>
                        <a:pt x="50197" y="13525"/>
                        <a:pt x="45911" y="12668"/>
                        <a:pt x="40682" y="12668"/>
                      </a:cubicBezTo>
                      <a:cubicBezTo>
                        <a:pt x="36043" y="12668"/>
                        <a:pt x="31785" y="13897"/>
                        <a:pt x="27927" y="16364"/>
                      </a:cubicBezTo>
                      <a:cubicBezTo>
                        <a:pt x="24060" y="18831"/>
                        <a:pt x="20984" y="22355"/>
                        <a:pt x="18688" y="26937"/>
                      </a:cubicBezTo>
                      <a:cubicBezTo>
                        <a:pt x="16402" y="31518"/>
                        <a:pt x="15259" y="36843"/>
                        <a:pt x="15259" y="42910"/>
                      </a:cubicBezTo>
                      <a:cubicBezTo>
                        <a:pt x="15259" y="49273"/>
                        <a:pt x="16326" y="54711"/>
                        <a:pt x="18469" y="59236"/>
                      </a:cubicBezTo>
                      <a:cubicBezTo>
                        <a:pt x="20612" y="63751"/>
                        <a:pt x="23622" y="67160"/>
                        <a:pt x="27518" y="69446"/>
                      </a:cubicBezTo>
                      <a:cubicBezTo>
                        <a:pt x="31413" y="71742"/>
                        <a:pt x="35957" y="72885"/>
                        <a:pt x="41129" y="72885"/>
                      </a:cubicBezTo>
                      <a:cubicBezTo>
                        <a:pt x="46244" y="72885"/>
                        <a:pt x="50749" y="71904"/>
                        <a:pt x="54645" y="69942"/>
                      </a:cubicBezTo>
                      <a:cubicBezTo>
                        <a:pt x="58541" y="67980"/>
                        <a:pt x="61913" y="65037"/>
                        <a:pt x="64770" y="61103"/>
                      </a:cubicBezTo>
                      <a:lnTo>
                        <a:pt x="75029" y="69313"/>
                      </a:lnTo>
                      <a:cubicBezTo>
                        <a:pt x="70685" y="74790"/>
                        <a:pt x="65856" y="78886"/>
                        <a:pt x="60531" y="81629"/>
                      </a:cubicBezTo>
                      <a:cubicBezTo>
                        <a:pt x="55207" y="84363"/>
                        <a:pt x="48739" y="85734"/>
                        <a:pt x="41129" y="85734"/>
                      </a:cubicBezTo>
                      <a:close/>
                    </a:path>
                  </a:pathLst>
                </a:custGeom>
                <a:solidFill>
                  <a:srgbClr val="8661C5"/>
                </a:solidFill>
                <a:ln w="9525" cap="rnd">
                  <a:noFill/>
                  <a:prstDash val="solid"/>
                  <a:round/>
                </a:ln>
              </p:spPr>
              <p:txBody>
                <a:bodyPr rtlCol="0" anchor="ctr"/>
                <a:lstStyle/>
                <a:p>
                  <a:endParaRPr lang="en-US"/>
                </a:p>
              </p:txBody>
            </p:sp>
            <p:sp>
              <p:nvSpPr>
                <p:cNvPr id="683" name="Freeform: Shape 682">
                  <a:extLst>
                    <a:ext uri="{FF2B5EF4-FFF2-40B4-BE49-F238E27FC236}">
                      <a16:creationId xmlns:a16="http://schemas.microsoft.com/office/drawing/2014/main" id="{C2C78C9D-24EB-1102-4279-D8BD083ECCF2}"/>
                    </a:ext>
                  </a:extLst>
                </p:cNvPr>
                <p:cNvSpPr/>
                <p:nvPr/>
              </p:nvSpPr>
              <p:spPr>
                <a:xfrm>
                  <a:off x="2557767" y="5788142"/>
                  <a:ext cx="77790" cy="85734"/>
                </a:xfrm>
                <a:custGeom>
                  <a:avLst/>
                  <a:gdLst>
                    <a:gd name="connsiteX0" fmla="*/ 77791 w 77790"/>
                    <a:gd name="connsiteY0" fmla="*/ 39700 h 85734"/>
                    <a:gd name="connsiteX1" fmla="*/ 77524 w 77790"/>
                    <a:gd name="connsiteY1" fmla="*/ 46834 h 85734"/>
                    <a:gd name="connsiteX2" fmla="*/ 14449 w 77790"/>
                    <a:gd name="connsiteY2" fmla="*/ 46834 h 85734"/>
                    <a:gd name="connsiteX3" fmla="*/ 23193 w 77790"/>
                    <a:gd name="connsiteY3" fmla="*/ 66189 h 85734"/>
                    <a:gd name="connsiteX4" fmla="*/ 42643 w 77790"/>
                    <a:gd name="connsiteY4" fmla="*/ 72885 h 85734"/>
                    <a:gd name="connsiteX5" fmla="*/ 55397 w 77790"/>
                    <a:gd name="connsiteY5" fmla="*/ 70656 h 85734"/>
                    <a:gd name="connsiteX6" fmla="*/ 65751 w 77790"/>
                    <a:gd name="connsiteY6" fmla="*/ 64322 h 85734"/>
                    <a:gd name="connsiteX7" fmla="*/ 74133 w 77790"/>
                    <a:gd name="connsiteY7" fmla="*/ 73771 h 85734"/>
                    <a:gd name="connsiteX8" fmla="*/ 60131 w 77790"/>
                    <a:gd name="connsiteY8" fmla="*/ 82648 h 85734"/>
                    <a:gd name="connsiteX9" fmla="*/ 42281 w 77790"/>
                    <a:gd name="connsiteY9" fmla="*/ 85734 h 85734"/>
                    <a:gd name="connsiteX10" fmla="*/ 20783 w 77790"/>
                    <a:gd name="connsiteY10" fmla="*/ 80515 h 85734"/>
                    <a:gd name="connsiteX11" fmla="*/ 5572 w 77790"/>
                    <a:gd name="connsiteY11" fmla="*/ 65570 h 85734"/>
                    <a:gd name="connsiteX12" fmla="*/ 0 w 77790"/>
                    <a:gd name="connsiteY12" fmla="*/ 42910 h 85734"/>
                    <a:gd name="connsiteX13" fmla="*/ 5219 w 77790"/>
                    <a:gd name="connsiteY13" fmla="*/ 20431 h 85734"/>
                    <a:gd name="connsiteX14" fmla="*/ 19621 w 77790"/>
                    <a:gd name="connsiteY14" fmla="*/ 5353 h 85734"/>
                    <a:gd name="connsiteX15" fmla="*/ 40234 w 77790"/>
                    <a:gd name="connsiteY15" fmla="*/ 0 h 85734"/>
                    <a:gd name="connsiteX16" fmla="*/ 59998 w 77790"/>
                    <a:gd name="connsiteY16" fmla="*/ 5039 h 85734"/>
                    <a:gd name="connsiteX17" fmla="*/ 73152 w 77790"/>
                    <a:gd name="connsiteY17" fmla="*/ 19088 h 85734"/>
                    <a:gd name="connsiteX18" fmla="*/ 77791 w 77790"/>
                    <a:gd name="connsiteY18" fmla="*/ 39700 h 85734"/>
                    <a:gd name="connsiteX19" fmla="*/ 39967 w 77790"/>
                    <a:gd name="connsiteY19" fmla="*/ 12573 h 85734"/>
                    <a:gd name="connsiteX20" fmla="*/ 23774 w 77790"/>
                    <a:gd name="connsiteY20" fmla="*/ 18507 h 85734"/>
                    <a:gd name="connsiteX21" fmla="*/ 15078 w 77790"/>
                    <a:gd name="connsiteY21" fmla="*/ 34700 h 85734"/>
                    <a:gd name="connsiteX22" fmla="*/ 64055 w 77790"/>
                    <a:gd name="connsiteY22" fmla="*/ 34700 h 85734"/>
                    <a:gd name="connsiteX23" fmla="*/ 56826 w 77790"/>
                    <a:gd name="connsiteY23" fmla="*/ 18288 h 85734"/>
                    <a:gd name="connsiteX24" fmla="*/ 39967 w 77790"/>
                    <a:gd name="connsiteY24" fmla="*/ 12573 h 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790" h="85734">
                      <a:moveTo>
                        <a:pt x="77791" y="39700"/>
                      </a:moveTo>
                      <a:cubicBezTo>
                        <a:pt x="77791" y="42015"/>
                        <a:pt x="77705" y="44396"/>
                        <a:pt x="77524" y="46834"/>
                      </a:cubicBezTo>
                      <a:lnTo>
                        <a:pt x="14449" y="46834"/>
                      </a:lnTo>
                      <a:cubicBezTo>
                        <a:pt x="15164" y="55283"/>
                        <a:pt x="18078" y="61731"/>
                        <a:pt x="23193" y="66189"/>
                      </a:cubicBezTo>
                      <a:cubicBezTo>
                        <a:pt x="28308" y="70656"/>
                        <a:pt x="34795" y="72885"/>
                        <a:pt x="42643" y="72885"/>
                      </a:cubicBezTo>
                      <a:cubicBezTo>
                        <a:pt x="47101" y="72885"/>
                        <a:pt x="51359" y="72142"/>
                        <a:pt x="55397" y="70656"/>
                      </a:cubicBezTo>
                      <a:cubicBezTo>
                        <a:pt x="59446" y="69170"/>
                        <a:pt x="62894" y="67056"/>
                        <a:pt x="65751" y="64322"/>
                      </a:cubicBezTo>
                      <a:lnTo>
                        <a:pt x="74133" y="73771"/>
                      </a:lnTo>
                      <a:cubicBezTo>
                        <a:pt x="70152" y="77638"/>
                        <a:pt x="65484" y="80600"/>
                        <a:pt x="60131" y="82648"/>
                      </a:cubicBezTo>
                      <a:cubicBezTo>
                        <a:pt x="54778" y="84706"/>
                        <a:pt x="48825" y="85734"/>
                        <a:pt x="42281" y="85734"/>
                      </a:cubicBezTo>
                      <a:cubicBezTo>
                        <a:pt x="34376" y="85734"/>
                        <a:pt x="27213" y="83991"/>
                        <a:pt x="20783" y="80515"/>
                      </a:cubicBezTo>
                      <a:cubicBezTo>
                        <a:pt x="14364" y="77028"/>
                        <a:pt x="9296" y="72047"/>
                        <a:pt x="5572" y="65570"/>
                      </a:cubicBezTo>
                      <a:cubicBezTo>
                        <a:pt x="1857" y="59084"/>
                        <a:pt x="0" y="51530"/>
                        <a:pt x="0" y="42910"/>
                      </a:cubicBezTo>
                      <a:cubicBezTo>
                        <a:pt x="0" y="34404"/>
                        <a:pt x="1743" y="26908"/>
                        <a:pt x="5219" y="20431"/>
                      </a:cubicBezTo>
                      <a:cubicBezTo>
                        <a:pt x="8696" y="13944"/>
                        <a:pt x="13497" y="8915"/>
                        <a:pt x="19621" y="5353"/>
                      </a:cubicBezTo>
                      <a:cubicBezTo>
                        <a:pt x="25755" y="1781"/>
                        <a:pt x="32623" y="0"/>
                        <a:pt x="40234" y="0"/>
                      </a:cubicBezTo>
                      <a:cubicBezTo>
                        <a:pt x="47730" y="0"/>
                        <a:pt x="54312" y="1676"/>
                        <a:pt x="59998" y="5039"/>
                      </a:cubicBezTo>
                      <a:cubicBezTo>
                        <a:pt x="65675" y="8401"/>
                        <a:pt x="70056" y="13078"/>
                        <a:pt x="73152" y="19088"/>
                      </a:cubicBezTo>
                      <a:cubicBezTo>
                        <a:pt x="76247" y="25098"/>
                        <a:pt x="77791" y="31965"/>
                        <a:pt x="77791" y="39700"/>
                      </a:cubicBezTo>
                      <a:close/>
                      <a:moveTo>
                        <a:pt x="39967" y="12573"/>
                      </a:moveTo>
                      <a:cubicBezTo>
                        <a:pt x="33661" y="12573"/>
                        <a:pt x="28260" y="14554"/>
                        <a:pt x="23774" y="18507"/>
                      </a:cubicBezTo>
                      <a:cubicBezTo>
                        <a:pt x="19288" y="22460"/>
                        <a:pt x="16383" y="27861"/>
                        <a:pt x="15078" y="34700"/>
                      </a:cubicBezTo>
                      <a:lnTo>
                        <a:pt x="64055" y="34700"/>
                      </a:lnTo>
                      <a:cubicBezTo>
                        <a:pt x="63455" y="27565"/>
                        <a:pt x="61046" y="22088"/>
                        <a:pt x="56826" y="18288"/>
                      </a:cubicBezTo>
                      <a:cubicBezTo>
                        <a:pt x="52606" y="14478"/>
                        <a:pt x="46987" y="12573"/>
                        <a:pt x="39967" y="12573"/>
                      </a:cubicBezTo>
                      <a:close/>
                    </a:path>
                  </a:pathLst>
                </a:custGeom>
                <a:solidFill>
                  <a:srgbClr val="8661C5"/>
                </a:solidFill>
                <a:ln w="9525" cap="rnd">
                  <a:noFill/>
                  <a:prstDash val="solid"/>
                  <a:round/>
                </a:ln>
              </p:spPr>
              <p:txBody>
                <a:bodyPr rtlCol="0" anchor="ctr"/>
                <a:lstStyle/>
                <a:p>
                  <a:endParaRPr lang="en-US"/>
                </a:p>
              </p:txBody>
            </p:sp>
            <p:sp>
              <p:nvSpPr>
                <p:cNvPr id="684" name="Freeform: Shape 683">
                  <a:extLst>
                    <a:ext uri="{FF2B5EF4-FFF2-40B4-BE49-F238E27FC236}">
                      <a16:creationId xmlns:a16="http://schemas.microsoft.com/office/drawing/2014/main" id="{978BD361-C373-773A-FADF-29769FBA2C9A}"/>
                    </a:ext>
                  </a:extLst>
                </p:cNvPr>
                <p:cNvSpPr/>
                <p:nvPr/>
              </p:nvSpPr>
              <p:spPr>
                <a:xfrm>
                  <a:off x="2651169" y="5787961"/>
                  <a:ext cx="63788" cy="86001"/>
                </a:xfrm>
                <a:custGeom>
                  <a:avLst/>
                  <a:gdLst>
                    <a:gd name="connsiteX0" fmla="*/ 33899 w 63788"/>
                    <a:gd name="connsiteY0" fmla="*/ 86002 h 86001"/>
                    <a:gd name="connsiteX1" fmla="*/ 15126 w 63788"/>
                    <a:gd name="connsiteY1" fmla="*/ 82925 h 86001"/>
                    <a:gd name="connsiteX2" fmla="*/ 0 w 63788"/>
                    <a:gd name="connsiteY2" fmla="*/ 73781 h 86001"/>
                    <a:gd name="connsiteX3" fmla="*/ 7496 w 63788"/>
                    <a:gd name="connsiteY3" fmla="*/ 63427 h 86001"/>
                    <a:gd name="connsiteX4" fmla="*/ 19850 w 63788"/>
                    <a:gd name="connsiteY4" fmla="*/ 71104 h 86001"/>
                    <a:gd name="connsiteX5" fmla="*/ 34080 w 63788"/>
                    <a:gd name="connsiteY5" fmla="*/ 73686 h 86001"/>
                    <a:gd name="connsiteX6" fmla="*/ 50054 w 63788"/>
                    <a:gd name="connsiteY6" fmla="*/ 62360 h 86001"/>
                    <a:gd name="connsiteX7" fmla="*/ 47377 w 63788"/>
                    <a:gd name="connsiteY7" fmla="*/ 55398 h 86001"/>
                    <a:gd name="connsiteX8" fmla="*/ 38633 w 63788"/>
                    <a:gd name="connsiteY8" fmla="*/ 51026 h 86001"/>
                    <a:gd name="connsiteX9" fmla="*/ 23469 w 63788"/>
                    <a:gd name="connsiteY9" fmla="*/ 46654 h 86001"/>
                    <a:gd name="connsiteX10" fmla="*/ 7715 w 63788"/>
                    <a:gd name="connsiteY10" fmla="*/ 37872 h 86001"/>
                    <a:gd name="connsiteX11" fmla="*/ 2505 w 63788"/>
                    <a:gd name="connsiteY11" fmla="*/ 23193 h 86001"/>
                    <a:gd name="connsiteX12" fmla="*/ 5801 w 63788"/>
                    <a:gd name="connsiteY12" fmla="*/ 11602 h 86001"/>
                    <a:gd name="connsiteX13" fmla="*/ 15707 w 63788"/>
                    <a:gd name="connsiteY13" fmla="*/ 3163 h 86001"/>
                    <a:gd name="connsiteX14" fmla="*/ 31585 w 63788"/>
                    <a:gd name="connsiteY14" fmla="*/ 0 h 86001"/>
                    <a:gd name="connsiteX15" fmla="*/ 48225 w 63788"/>
                    <a:gd name="connsiteY15" fmla="*/ 3163 h 86001"/>
                    <a:gd name="connsiteX16" fmla="*/ 61741 w 63788"/>
                    <a:gd name="connsiteY16" fmla="*/ 12402 h 86001"/>
                    <a:gd name="connsiteX17" fmla="*/ 53711 w 63788"/>
                    <a:gd name="connsiteY17" fmla="*/ 21679 h 86001"/>
                    <a:gd name="connsiteX18" fmla="*/ 31766 w 63788"/>
                    <a:gd name="connsiteY18" fmla="*/ 12849 h 86001"/>
                    <a:gd name="connsiteX19" fmla="*/ 20383 w 63788"/>
                    <a:gd name="connsiteY19" fmla="*/ 15964 h 86001"/>
                    <a:gd name="connsiteX20" fmla="*/ 16592 w 63788"/>
                    <a:gd name="connsiteY20" fmla="*/ 23556 h 86001"/>
                    <a:gd name="connsiteX21" fmla="*/ 18869 w 63788"/>
                    <a:gd name="connsiteY21" fmla="*/ 29928 h 86001"/>
                    <a:gd name="connsiteX22" fmla="*/ 26584 w 63788"/>
                    <a:gd name="connsiteY22" fmla="*/ 33900 h 86001"/>
                    <a:gd name="connsiteX23" fmla="*/ 41577 w 63788"/>
                    <a:gd name="connsiteY23" fmla="*/ 38186 h 86001"/>
                    <a:gd name="connsiteX24" fmla="*/ 58521 w 63788"/>
                    <a:gd name="connsiteY24" fmla="*/ 47235 h 86001"/>
                    <a:gd name="connsiteX25" fmla="*/ 63789 w 63788"/>
                    <a:gd name="connsiteY25" fmla="*/ 62179 h 86001"/>
                    <a:gd name="connsiteX26" fmla="*/ 56254 w 63788"/>
                    <a:gd name="connsiteY26" fmla="*/ 79582 h 86001"/>
                    <a:gd name="connsiteX27" fmla="*/ 33899 w 63788"/>
                    <a:gd name="connsiteY27" fmla="*/ 86002 h 8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88" h="86001">
                      <a:moveTo>
                        <a:pt x="33899" y="86002"/>
                      </a:moveTo>
                      <a:cubicBezTo>
                        <a:pt x="27127" y="86002"/>
                        <a:pt x="20860" y="84973"/>
                        <a:pt x="15126" y="82925"/>
                      </a:cubicBezTo>
                      <a:cubicBezTo>
                        <a:pt x="9382" y="80868"/>
                        <a:pt x="4343" y="77820"/>
                        <a:pt x="0" y="73781"/>
                      </a:cubicBezTo>
                      <a:lnTo>
                        <a:pt x="7496" y="63427"/>
                      </a:lnTo>
                      <a:cubicBezTo>
                        <a:pt x="11477" y="66818"/>
                        <a:pt x="15602" y="69380"/>
                        <a:pt x="19850" y="71104"/>
                      </a:cubicBezTo>
                      <a:cubicBezTo>
                        <a:pt x="24108" y="72829"/>
                        <a:pt x="28851" y="73686"/>
                        <a:pt x="34080" y="73686"/>
                      </a:cubicBezTo>
                      <a:cubicBezTo>
                        <a:pt x="44729" y="73686"/>
                        <a:pt x="50054" y="69914"/>
                        <a:pt x="50054" y="62360"/>
                      </a:cubicBezTo>
                      <a:cubicBezTo>
                        <a:pt x="50054" y="59503"/>
                        <a:pt x="49158" y="57188"/>
                        <a:pt x="47377" y="55398"/>
                      </a:cubicBezTo>
                      <a:cubicBezTo>
                        <a:pt x="45586" y="53616"/>
                        <a:pt x="42672" y="52159"/>
                        <a:pt x="38633" y="51026"/>
                      </a:cubicBezTo>
                      <a:lnTo>
                        <a:pt x="23469" y="46654"/>
                      </a:lnTo>
                      <a:cubicBezTo>
                        <a:pt x="16450" y="44634"/>
                        <a:pt x="11201" y="41710"/>
                        <a:pt x="7715" y="37872"/>
                      </a:cubicBezTo>
                      <a:cubicBezTo>
                        <a:pt x="4238" y="34033"/>
                        <a:pt x="2505" y="29146"/>
                        <a:pt x="2505" y="23193"/>
                      </a:cubicBezTo>
                      <a:cubicBezTo>
                        <a:pt x="2505" y="18974"/>
                        <a:pt x="3600" y="15107"/>
                        <a:pt x="5801" y="11602"/>
                      </a:cubicBezTo>
                      <a:cubicBezTo>
                        <a:pt x="8001" y="8087"/>
                        <a:pt x="11306" y="5277"/>
                        <a:pt x="15707" y="3163"/>
                      </a:cubicBezTo>
                      <a:cubicBezTo>
                        <a:pt x="20107" y="1057"/>
                        <a:pt x="25403" y="0"/>
                        <a:pt x="31585" y="0"/>
                      </a:cubicBezTo>
                      <a:cubicBezTo>
                        <a:pt x="37595" y="0"/>
                        <a:pt x="43139" y="1057"/>
                        <a:pt x="48225" y="3163"/>
                      </a:cubicBezTo>
                      <a:cubicBezTo>
                        <a:pt x="53311" y="5277"/>
                        <a:pt x="57817" y="8354"/>
                        <a:pt x="61741" y="12402"/>
                      </a:cubicBezTo>
                      <a:lnTo>
                        <a:pt x="53711" y="21679"/>
                      </a:lnTo>
                      <a:cubicBezTo>
                        <a:pt x="47406" y="15793"/>
                        <a:pt x="40091" y="12849"/>
                        <a:pt x="31766" y="12849"/>
                      </a:cubicBezTo>
                      <a:cubicBezTo>
                        <a:pt x="26708" y="12849"/>
                        <a:pt x="22917" y="13888"/>
                        <a:pt x="20383" y="15964"/>
                      </a:cubicBezTo>
                      <a:cubicBezTo>
                        <a:pt x="17859" y="18050"/>
                        <a:pt x="16592" y="20574"/>
                        <a:pt x="16592" y="23556"/>
                      </a:cubicBezTo>
                      <a:cubicBezTo>
                        <a:pt x="16592" y="26232"/>
                        <a:pt x="17354" y="28356"/>
                        <a:pt x="18869" y="29928"/>
                      </a:cubicBezTo>
                      <a:cubicBezTo>
                        <a:pt x="20383" y="31509"/>
                        <a:pt x="22965" y="32833"/>
                        <a:pt x="26584" y="33900"/>
                      </a:cubicBezTo>
                      <a:lnTo>
                        <a:pt x="41577" y="38186"/>
                      </a:lnTo>
                      <a:cubicBezTo>
                        <a:pt x="49368" y="40386"/>
                        <a:pt x="55016" y="43405"/>
                        <a:pt x="58521" y="47235"/>
                      </a:cubicBezTo>
                      <a:cubicBezTo>
                        <a:pt x="62036" y="51073"/>
                        <a:pt x="63789" y="56055"/>
                        <a:pt x="63789" y="62179"/>
                      </a:cubicBezTo>
                      <a:cubicBezTo>
                        <a:pt x="63789" y="69495"/>
                        <a:pt x="61274" y="75295"/>
                        <a:pt x="56254" y="79582"/>
                      </a:cubicBezTo>
                      <a:cubicBezTo>
                        <a:pt x="51225" y="83858"/>
                        <a:pt x="43777" y="86002"/>
                        <a:pt x="33899" y="86002"/>
                      </a:cubicBezTo>
                      <a:close/>
                    </a:path>
                  </a:pathLst>
                </a:custGeom>
                <a:solidFill>
                  <a:srgbClr val="8661C5"/>
                </a:solidFill>
                <a:ln w="9525" cap="rnd">
                  <a:noFill/>
                  <a:prstDash val="solid"/>
                  <a:round/>
                </a:ln>
              </p:spPr>
              <p:txBody>
                <a:bodyPr rtlCol="0" anchor="ctr"/>
                <a:lstStyle/>
                <a:p>
                  <a:endParaRPr lang="en-US"/>
                </a:p>
              </p:txBody>
            </p:sp>
            <p:sp>
              <p:nvSpPr>
                <p:cNvPr id="685" name="Freeform: Shape 684">
                  <a:extLst>
                    <a:ext uri="{FF2B5EF4-FFF2-40B4-BE49-F238E27FC236}">
                      <a16:creationId xmlns:a16="http://schemas.microsoft.com/office/drawing/2014/main" id="{027C3BD9-0A41-806D-42D7-A27EAE333CB9}"/>
                    </a:ext>
                  </a:extLst>
                </p:cNvPr>
                <p:cNvSpPr/>
                <p:nvPr/>
              </p:nvSpPr>
              <p:spPr>
                <a:xfrm>
                  <a:off x="2730569" y="5787961"/>
                  <a:ext cx="63788" cy="86001"/>
                </a:xfrm>
                <a:custGeom>
                  <a:avLst/>
                  <a:gdLst>
                    <a:gd name="connsiteX0" fmla="*/ 33899 w 63788"/>
                    <a:gd name="connsiteY0" fmla="*/ 86002 h 86001"/>
                    <a:gd name="connsiteX1" fmla="*/ 15126 w 63788"/>
                    <a:gd name="connsiteY1" fmla="*/ 82925 h 86001"/>
                    <a:gd name="connsiteX2" fmla="*/ 0 w 63788"/>
                    <a:gd name="connsiteY2" fmla="*/ 73781 h 86001"/>
                    <a:gd name="connsiteX3" fmla="*/ 7496 w 63788"/>
                    <a:gd name="connsiteY3" fmla="*/ 63427 h 86001"/>
                    <a:gd name="connsiteX4" fmla="*/ 19850 w 63788"/>
                    <a:gd name="connsiteY4" fmla="*/ 71104 h 86001"/>
                    <a:gd name="connsiteX5" fmla="*/ 34080 w 63788"/>
                    <a:gd name="connsiteY5" fmla="*/ 73686 h 86001"/>
                    <a:gd name="connsiteX6" fmla="*/ 50054 w 63788"/>
                    <a:gd name="connsiteY6" fmla="*/ 62360 h 86001"/>
                    <a:gd name="connsiteX7" fmla="*/ 47377 w 63788"/>
                    <a:gd name="connsiteY7" fmla="*/ 55398 h 86001"/>
                    <a:gd name="connsiteX8" fmla="*/ 38633 w 63788"/>
                    <a:gd name="connsiteY8" fmla="*/ 51026 h 86001"/>
                    <a:gd name="connsiteX9" fmla="*/ 23460 w 63788"/>
                    <a:gd name="connsiteY9" fmla="*/ 46654 h 86001"/>
                    <a:gd name="connsiteX10" fmla="*/ 7715 w 63788"/>
                    <a:gd name="connsiteY10" fmla="*/ 37872 h 86001"/>
                    <a:gd name="connsiteX11" fmla="*/ 2495 w 63788"/>
                    <a:gd name="connsiteY11" fmla="*/ 23193 h 86001"/>
                    <a:gd name="connsiteX12" fmla="*/ 5801 w 63788"/>
                    <a:gd name="connsiteY12" fmla="*/ 11602 h 86001"/>
                    <a:gd name="connsiteX13" fmla="*/ 15707 w 63788"/>
                    <a:gd name="connsiteY13" fmla="*/ 3163 h 86001"/>
                    <a:gd name="connsiteX14" fmla="*/ 31585 w 63788"/>
                    <a:gd name="connsiteY14" fmla="*/ 0 h 86001"/>
                    <a:gd name="connsiteX15" fmla="*/ 48225 w 63788"/>
                    <a:gd name="connsiteY15" fmla="*/ 3163 h 86001"/>
                    <a:gd name="connsiteX16" fmla="*/ 61741 w 63788"/>
                    <a:gd name="connsiteY16" fmla="*/ 12402 h 86001"/>
                    <a:gd name="connsiteX17" fmla="*/ 53711 w 63788"/>
                    <a:gd name="connsiteY17" fmla="*/ 21679 h 86001"/>
                    <a:gd name="connsiteX18" fmla="*/ 31766 w 63788"/>
                    <a:gd name="connsiteY18" fmla="*/ 12849 h 86001"/>
                    <a:gd name="connsiteX19" fmla="*/ 20383 w 63788"/>
                    <a:gd name="connsiteY19" fmla="*/ 15964 h 86001"/>
                    <a:gd name="connsiteX20" fmla="*/ 16592 w 63788"/>
                    <a:gd name="connsiteY20" fmla="*/ 23556 h 86001"/>
                    <a:gd name="connsiteX21" fmla="*/ 18869 w 63788"/>
                    <a:gd name="connsiteY21" fmla="*/ 29928 h 86001"/>
                    <a:gd name="connsiteX22" fmla="*/ 26584 w 63788"/>
                    <a:gd name="connsiteY22" fmla="*/ 33900 h 86001"/>
                    <a:gd name="connsiteX23" fmla="*/ 41577 w 63788"/>
                    <a:gd name="connsiteY23" fmla="*/ 38186 h 86001"/>
                    <a:gd name="connsiteX24" fmla="*/ 58521 w 63788"/>
                    <a:gd name="connsiteY24" fmla="*/ 47235 h 86001"/>
                    <a:gd name="connsiteX25" fmla="*/ 63789 w 63788"/>
                    <a:gd name="connsiteY25" fmla="*/ 62179 h 86001"/>
                    <a:gd name="connsiteX26" fmla="*/ 56254 w 63788"/>
                    <a:gd name="connsiteY26" fmla="*/ 79582 h 86001"/>
                    <a:gd name="connsiteX27" fmla="*/ 33899 w 63788"/>
                    <a:gd name="connsiteY27" fmla="*/ 86002 h 8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88" h="86001">
                      <a:moveTo>
                        <a:pt x="33899" y="86002"/>
                      </a:moveTo>
                      <a:cubicBezTo>
                        <a:pt x="27118" y="86002"/>
                        <a:pt x="20860" y="84973"/>
                        <a:pt x="15126" y="82925"/>
                      </a:cubicBezTo>
                      <a:cubicBezTo>
                        <a:pt x="9382" y="80868"/>
                        <a:pt x="4343" y="77820"/>
                        <a:pt x="0" y="73781"/>
                      </a:cubicBezTo>
                      <a:lnTo>
                        <a:pt x="7496" y="63427"/>
                      </a:lnTo>
                      <a:cubicBezTo>
                        <a:pt x="11477" y="66818"/>
                        <a:pt x="15602" y="69380"/>
                        <a:pt x="19850" y="71104"/>
                      </a:cubicBezTo>
                      <a:cubicBezTo>
                        <a:pt x="24108" y="72829"/>
                        <a:pt x="28851" y="73686"/>
                        <a:pt x="34080" y="73686"/>
                      </a:cubicBezTo>
                      <a:cubicBezTo>
                        <a:pt x="44729" y="73686"/>
                        <a:pt x="50054" y="69914"/>
                        <a:pt x="50054" y="62360"/>
                      </a:cubicBezTo>
                      <a:cubicBezTo>
                        <a:pt x="50054" y="59503"/>
                        <a:pt x="49158" y="57188"/>
                        <a:pt x="47377" y="55398"/>
                      </a:cubicBezTo>
                      <a:cubicBezTo>
                        <a:pt x="45586" y="53616"/>
                        <a:pt x="42672" y="52159"/>
                        <a:pt x="38633" y="51026"/>
                      </a:cubicBezTo>
                      <a:lnTo>
                        <a:pt x="23460" y="46654"/>
                      </a:lnTo>
                      <a:cubicBezTo>
                        <a:pt x="16450" y="44634"/>
                        <a:pt x="11201" y="41710"/>
                        <a:pt x="7715" y="37872"/>
                      </a:cubicBezTo>
                      <a:cubicBezTo>
                        <a:pt x="4238" y="34033"/>
                        <a:pt x="2495" y="29146"/>
                        <a:pt x="2495" y="23193"/>
                      </a:cubicBezTo>
                      <a:cubicBezTo>
                        <a:pt x="2495" y="18974"/>
                        <a:pt x="3600" y="15107"/>
                        <a:pt x="5801" y="11602"/>
                      </a:cubicBezTo>
                      <a:cubicBezTo>
                        <a:pt x="8001" y="8087"/>
                        <a:pt x="11306" y="5277"/>
                        <a:pt x="15707" y="3163"/>
                      </a:cubicBezTo>
                      <a:cubicBezTo>
                        <a:pt x="20107" y="1057"/>
                        <a:pt x="25394" y="0"/>
                        <a:pt x="31585" y="0"/>
                      </a:cubicBezTo>
                      <a:cubicBezTo>
                        <a:pt x="37585" y="0"/>
                        <a:pt x="43139" y="1057"/>
                        <a:pt x="48225" y="3163"/>
                      </a:cubicBezTo>
                      <a:cubicBezTo>
                        <a:pt x="53302" y="5277"/>
                        <a:pt x="57807" y="8354"/>
                        <a:pt x="61741" y="12402"/>
                      </a:cubicBezTo>
                      <a:lnTo>
                        <a:pt x="53711" y="21679"/>
                      </a:lnTo>
                      <a:cubicBezTo>
                        <a:pt x="47406" y="15793"/>
                        <a:pt x="40091" y="12849"/>
                        <a:pt x="31766" y="12849"/>
                      </a:cubicBezTo>
                      <a:cubicBezTo>
                        <a:pt x="26708" y="12849"/>
                        <a:pt x="22917" y="13888"/>
                        <a:pt x="20383" y="15964"/>
                      </a:cubicBezTo>
                      <a:cubicBezTo>
                        <a:pt x="17859" y="18050"/>
                        <a:pt x="16592" y="20574"/>
                        <a:pt x="16592" y="23556"/>
                      </a:cubicBezTo>
                      <a:cubicBezTo>
                        <a:pt x="16592" y="26232"/>
                        <a:pt x="17354" y="28356"/>
                        <a:pt x="18869" y="29928"/>
                      </a:cubicBezTo>
                      <a:cubicBezTo>
                        <a:pt x="20383" y="31509"/>
                        <a:pt x="22955" y="32833"/>
                        <a:pt x="26584" y="33900"/>
                      </a:cubicBezTo>
                      <a:lnTo>
                        <a:pt x="41577" y="38186"/>
                      </a:lnTo>
                      <a:cubicBezTo>
                        <a:pt x="49368" y="40386"/>
                        <a:pt x="55016" y="43405"/>
                        <a:pt x="58521" y="47235"/>
                      </a:cubicBezTo>
                      <a:cubicBezTo>
                        <a:pt x="62036" y="51073"/>
                        <a:pt x="63789" y="56055"/>
                        <a:pt x="63789" y="62179"/>
                      </a:cubicBezTo>
                      <a:cubicBezTo>
                        <a:pt x="63789" y="69495"/>
                        <a:pt x="61274" y="75295"/>
                        <a:pt x="56254" y="79582"/>
                      </a:cubicBezTo>
                      <a:cubicBezTo>
                        <a:pt x="51225" y="83858"/>
                        <a:pt x="43777" y="86002"/>
                        <a:pt x="33899" y="86002"/>
                      </a:cubicBezTo>
                      <a:close/>
                    </a:path>
                  </a:pathLst>
                </a:custGeom>
                <a:solidFill>
                  <a:srgbClr val="8661C5"/>
                </a:solidFill>
                <a:ln w="9525" cap="rnd">
                  <a:noFill/>
                  <a:prstDash val="solid"/>
                  <a:round/>
                </a:ln>
              </p:spPr>
              <p:txBody>
                <a:bodyPr rtlCol="0" anchor="ctr"/>
                <a:lstStyle/>
                <a:p>
                  <a:endParaRPr lang="en-US"/>
                </a:p>
              </p:txBody>
            </p:sp>
            <p:sp>
              <p:nvSpPr>
                <p:cNvPr id="686" name="Freeform: Shape 685">
                  <a:extLst>
                    <a:ext uri="{FF2B5EF4-FFF2-40B4-BE49-F238E27FC236}">
                      <a16:creationId xmlns:a16="http://schemas.microsoft.com/office/drawing/2014/main" id="{915008AB-DE20-8D9C-5A0D-8EAE938D9C3F}"/>
                    </a:ext>
                  </a:extLst>
                </p:cNvPr>
                <p:cNvSpPr/>
                <p:nvPr/>
              </p:nvSpPr>
              <p:spPr>
                <a:xfrm>
                  <a:off x="2877149" y="5763244"/>
                  <a:ext cx="69142" cy="109289"/>
                </a:xfrm>
                <a:custGeom>
                  <a:avLst/>
                  <a:gdLst>
                    <a:gd name="connsiteX0" fmla="*/ 15431 w 69142"/>
                    <a:gd name="connsiteY0" fmla="*/ 109290 h 109289"/>
                    <a:gd name="connsiteX1" fmla="*/ 0 w 69142"/>
                    <a:gd name="connsiteY1" fmla="*/ 109290 h 109289"/>
                    <a:gd name="connsiteX2" fmla="*/ 0 w 69142"/>
                    <a:gd name="connsiteY2" fmla="*/ 0 h 109289"/>
                    <a:gd name="connsiteX3" fmla="*/ 69142 w 69142"/>
                    <a:gd name="connsiteY3" fmla="*/ 0 h 109289"/>
                    <a:gd name="connsiteX4" fmla="*/ 69142 w 69142"/>
                    <a:gd name="connsiteY4" fmla="*/ 13297 h 109289"/>
                    <a:gd name="connsiteX5" fmla="*/ 15431 w 69142"/>
                    <a:gd name="connsiteY5" fmla="*/ 13297 h 109289"/>
                    <a:gd name="connsiteX6" fmla="*/ 15431 w 69142"/>
                    <a:gd name="connsiteY6" fmla="*/ 47377 h 109289"/>
                    <a:gd name="connsiteX7" fmla="*/ 58074 w 69142"/>
                    <a:gd name="connsiteY7" fmla="*/ 47377 h 109289"/>
                    <a:gd name="connsiteX8" fmla="*/ 58074 w 69142"/>
                    <a:gd name="connsiteY8" fmla="*/ 60579 h 109289"/>
                    <a:gd name="connsiteX9" fmla="*/ 15431 w 69142"/>
                    <a:gd name="connsiteY9" fmla="*/ 60579 h 109289"/>
                    <a:gd name="connsiteX10" fmla="*/ 15431 w 69142"/>
                    <a:gd name="connsiteY10" fmla="*/ 109290 h 10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142" h="109289">
                      <a:moveTo>
                        <a:pt x="15431" y="109290"/>
                      </a:moveTo>
                      <a:lnTo>
                        <a:pt x="0" y="109290"/>
                      </a:lnTo>
                      <a:lnTo>
                        <a:pt x="0" y="0"/>
                      </a:lnTo>
                      <a:lnTo>
                        <a:pt x="69142" y="0"/>
                      </a:lnTo>
                      <a:lnTo>
                        <a:pt x="69142" y="13297"/>
                      </a:lnTo>
                      <a:lnTo>
                        <a:pt x="15431" y="13297"/>
                      </a:lnTo>
                      <a:lnTo>
                        <a:pt x="15431" y="47377"/>
                      </a:lnTo>
                      <a:lnTo>
                        <a:pt x="58074" y="47377"/>
                      </a:lnTo>
                      <a:lnTo>
                        <a:pt x="58074" y="60579"/>
                      </a:lnTo>
                      <a:lnTo>
                        <a:pt x="15431" y="60579"/>
                      </a:lnTo>
                      <a:lnTo>
                        <a:pt x="15431" y="109290"/>
                      </a:lnTo>
                      <a:close/>
                    </a:path>
                  </a:pathLst>
                </a:custGeom>
                <a:solidFill>
                  <a:srgbClr val="8661C5"/>
                </a:solidFill>
                <a:ln w="9525" cap="rnd">
                  <a:noFill/>
                  <a:prstDash val="solid"/>
                  <a:round/>
                </a:ln>
              </p:spPr>
              <p:txBody>
                <a:bodyPr rtlCol="0" anchor="ctr"/>
                <a:lstStyle/>
                <a:p>
                  <a:endParaRPr lang="en-US"/>
                </a:p>
              </p:txBody>
            </p:sp>
            <p:sp>
              <p:nvSpPr>
                <p:cNvPr id="687" name="Freeform: Shape 686">
                  <a:extLst>
                    <a:ext uri="{FF2B5EF4-FFF2-40B4-BE49-F238E27FC236}">
                      <a16:creationId xmlns:a16="http://schemas.microsoft.com/office/drawing/2014/main" id="{8F8FF9E7-3283-5006-7D3C-FCBB2C5F2953}"/>
                    </a:ext>
                  </a:extLst>
                </p:cNvPr>
                <p:cNvSpPr/>
                <p:nvPr/>
              </p:nvSpPr>
              <p:spPr>
                <a:xfrm>
                  <a:off x="2965018" y="5751737"/>
                  <a:ext cx="21059" cy="120796"/>
                </a:xfrm>
                <a:custGeom>
                  <a:avLst/>
                  <a:gdLst>
                    <a:gd name="connsiteX0" fmla="*/ 10621 w 21059"/>
                    <a:gd name="connsiteY0" fmla="*/ 20612 h 120796"/>
                    <a:gd name="connsiteX1" fmla="*/ 2858 w 21059"/>
                    <a:gd name="connsiteY1" fmla="*/ 17936 h 120796"/>
                    <a:gd name="connsiteX2" fmla="*/ 0 w 21059"/>
                    <a:gd name="connsiteY2" fmla="*/ 10353 h 120796"/>
                    <a:gd name="connsiteX3" fmla="*/ 2820 w 21059"/>
                    <a:gd name="connsiteY3" fmla="*/ 2772 h 120796"/>
                    <a:gd name="connsiteX4" fmla="*/ 10621 w 21059"/>
                    <a:gd name="connsiteY4" fmla="*/ 0 h 120796"/>
                    <a:gd name="connsiteX5" fmla="*/ 18202 w 21059"/>
                    <a:gd name="connsiteY5" fmla="*/ 2857 h 120796"/>
                    <a:gd name="connsiteX6" fmla="*/ 21060 w 21059"/>
                    <a:gd name="connsiteY6" fmla="*/ 10353 h 120796"/>
                    <a:gd name="connsiteX7" fmla="*/ 18250 w 21059"/>
                    <a:gd name="connsiteY7" fmla="*/ 17888 h 120796"/>
                    <a:gd name="connsiteX8" fmla="*/ 10621 w 21059"/>
                    <a:gd name="connsiteY8" fmla="*/ 20612 h 120796"/>
                    <a:gd name="connsiteX9" fmla="*/ 17936 w 21059"/>
                    <a:gd name="connsiteY9" fmla="*/ 120796 h 120796"/>
                    <a:gd name="connsiteX10" fmla="*/ 3220 w 21059"/>
                    <a:gd name="connsiteY10" fmla="*/ 120796 h 120796"/>
                    <a:gd name="connsiteX11" fmla="*/ 3220 w 21059"/>
                    <a:gd name="connsiteY11" fmla="*/ 38100 h 120796"/>
                    <a:gd name="connsiteX12" fmla="*/ 17936 w 21059"/>
                    <a:gd name="connsiteY12" fmla="*/ 38100 h 120796"/>
                    <a:gd name="connsiteX13" fmla="*/ 17936 w 21059"/>
                    <a:gd name="connsiteY13" fmla="*/ 120796 h 120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59" h="120796">
                      <a:moveTo>
                        <a:pt x="10621" y="20612"/>
                      </a:moveTo>
                      <a:cubicBezTo>
                        <a:pt x="7353" y="20612"/>
                        <a:pt x="4763" y="19717"/>
                        <a:pt x="2858" y="17936"/>
                      </a:cubicBezTo>
                      <a:cubicBezTo>
                        <a:pt x="953" y="16154"/>
                        <a:pt x="0" y="13621"/>
                        <a:pt x="0" y="10353"/>
                      </a:cubicBezTo>
                      <a:cubicBezTo>
                        <a:pt x="0" y="7144"/>
                        <a:pt x="943" y="4610"/>
                        <a:pt x="2820" y="2772"/>
                      </a:cubicBezTo>
                      <a:cubicBezTo>
                        <a:pt x="4686" y="924"/>
                        <a:pt x="7287" y="0"/>
                        <a:pt x="10621" y="0"/>
                      </a:cubicBezTo>
                      <a:cubicBezTo>
                        <a:pt x="13773" y="0"/>
                        <a:pt x="16297" y="952"/>
                        <a:pt x="18202" y="2857"/>
                      </a:cubicBezTo>
                      <a:cubicBezTo>
                        <a:pt x="20107" y="4763"/>
                        <a:pt x="21060" y="7258"/>
                        <a:pt x="21060" y="10353"/>
                      </a:cubicBezTo>
                      <a:cubicBezTo>
                        <a:pt x="21060" y="13564"/>
                        <a:pt x="20126" y="16078"/>
                        <a:pt x="18250" y="17888"/>
                      </a:cubicBezTo>
                      <a:cubicBezTo>
                        <a:pt x="16373" y="19708"/>
                        <a:pt x="13830" y="20612"/>
                        <a:pt x="10621" y="20612"/>
                      </a:cubicBezTo>
                      <a:close/>
                      <a:moveTo>
                        <a:pt x="17936" y="120796"/>
                      </a:moveTo>
                      <a:lnTo>
                        <a:pt x="3220" y="120796"/>
                      </a:lnTo>
                      <a:lnTo>
                        <a:pt x="3220" y="38100"/>
                      </a:lnTo>
                      <a:lnTo>
                        <a:pt x="17936" y="38100"/>
                      </a:lnTo>
                      <a:lnTo>
                        <a:pt x="17936" y="120796"/>
                      </a:lnTo>
                      <a:close/>
                    </a:path>
                  </a:pathLst>
                </a:custGeom>
                <a:solidFill>
                  <a:srgbClr val="8661C5"/>
                </a:solidFill>
                <a:ln w="9525" cap="rnd">
                  <a:noFill/>
                  <a:prstDash val="solid"/>
                  <a:round/>
                </a:ln>
              </p:spPr>
              <p:txBody>
                <a:bodyPr rtlCol="0" anchor="ctr"/>
                <a:lstStyle/>
                <a:p>
                  <a:endParaRPr lang="en-US"/>
                </a:p>
              </p:txBody>
            </p:sp>
            <p:sp>
              <p:nvSpPr>
                <p:cNvPr id="688" name="Freeform: Shape 687">
                  <a:extLst>
                    <a:ext uri="{FF2B5EF4-FFF2-40B4-BE49-F238E27FC236}">
                      <a16:creationId xmlns:a16="http://schemas.microsoft.com/office/drawing/2014/main" id="{0F611154-F882-FA9D-1462-860C73A3C6C7}"/>
                    </a:ext>
                  </a:extLst>
                </p:cNvPr>
                <p:cNvSpPr/>
                <p:nvPr/>
              </p:nvSpPr>
              <p:spPr>
                <a:xfrm>
                  <a:off x="3013729" y="5754947"/>
                  <a:ext cx="14716" cy="117586"/>
                </a:xfrm>
                <a:custGeom>
                  <a:avLst/>
                  <a:gdLst>
                    <a:gd name="connsiteX0" fmla="*/ 0 w 14716"/>
                    <a:gd name="connsiteY0" fmla="*/ 0 h 117586"/>
                    <a:gd name="connsiteX1" fmla="*/ 14716 w 14716"/>
                    <a:gd name="connsiteY1" fmla="*/ 0 h 117586"/>
                    <a:gd name="connsiteX2" fmla="*/ 14716 w 14716"/>
                    <a:gd name="connsiteY2" fmla="*/ 117586 h 117586"/>
                    <a:gd name="connsiteX3" fmla="*/ 0 w 14716"/>
                    <a:gd name="connsiteY3" fmla="*/ 117586 h 117586"/>
                  </a:gdLst>
                  <a:ahLst/>
                  <a:cxnLst>
                    <a:cxn ang="0">
                      <a:pos x="connsiteX0" y="connsiteY0"/>
                    </a:cxn>
                    <a:cxn ang="0">
                      <a:pos x="connsiteX1" y="connsiteY1"/>
                    </a:cxn>
                    <a:cxn ang="0">
                      <a:pos x="connsiteX2" y="connsiteY2"/>
                    </a:cxn>
                    <a:cxn ang="0">
                      <a:pos x="connsiteX3" y="connsiteY3"/>
                    </a:cxn>
                  </a:cxnLst>
                  <a:rect l="l" t="t" r="r" b="b"/>
                  <a:pathLst>
                    <a:path w="14716" h="117586">
                      <a:moveTo>
                        <a:pt x="0" y="0"/>
                      </a:moveTo>
                      <a:lnTo>
                        <a:pt x="14716" y="0"/>
                      </a:lnTo>
                      <a:lnTo>
                        <a:pt x="14716" y="117586"/>
                      </a:lnTo>
                      <a:lnTo>
                        <a:pt x="0" y="117586"/>
                      </a:lnTo>
                      <a:close/>
                    </a:path>
                  </a:pathLst>
                </a:custGeom>
                <a:solidFill>
                  <a:srgbClr val="8661C5"/>
                </a:solidFill>
                <a:ln w="9525" cap="rnd">
                  <a:noFill/>
                  <a:prstDash val="solid"/>
                  <a:round/>
                </a:ln>
              </p:spPr>
              <p:txBody>
                <a:bodyPr rtlCol="0" anchor="ctr"/>
                <a:lstStyle/>
                <a:p>
                  <a:endParaRPr lang="en-US"/>
                </a:p>
              </p:txBody>
            </p:sp>
            <p:sp>
              <p:nvSpPr>
                <p:cNvPr id="689" name="Freeform: Shape 688">
                  <a:extLst>
                    <a:ext uri="{FF2B5EF4-FFF2-40B4-BE49-F238E27FC236}">
                      <a16:creationId xmlns:a16="http://schemas.microsoft.com/office/drawing/2014/main" id="{A6D72618-6018-BFC4-97C1-0DE69A5D1118}"/>
                    </a:ext>
                  </a:extLst>
                </p:cNvPr>
                <p:cNvSpPr/>
                <p:nvPr/>
              </p:nvSpPr>
              <p:spPr>
                <a:xfrm>
                  <a:off x="3050933" y="5788142"/>
                  <a:ext cx="77790" cy="85734"/>
                </a:xfrm>
                <a:custGeom>
                  <a:avLst/>
                  <a:gdLst>
                    <a:gd name="connsiteX0" fmla="*/ 77791 w 77790"/>
                    <a:gd name="connsiteY0" fmla="*/ 39700 h 85734"/>
                    <a:gd name="connsiteX1" fmla="*/ 77524 w 77790"/>
                    <a:gd name="connsiteY1" fmla="*/ 46834 h 85734"/>
                    <a:gd name="connsiteX2" fmla="*/ 14449 w 77790"/>
                    <a:gd name="connsiteY2" fmla="*/ 46834 h 85734"/>
                    <a:gd name="connsiteX3" fmla="*/ 23193 w 77790"/>
                    <a:gd name="connsiteY3" fmla="*/ 66189 h 85734"/>
                    <a:gd name="connsiteX4" fmla="*/ 42643 w 77790"/>
                    <a:gd name="connsiteY4" fmla="*/ 72885 h 85734"/>
                    <a:gd name="connsiteX5" fmla="*/ 55407 w 77790"/>
                    <a:gd name="connsiteY5" fmla="*/ 70656 h 85734"/>
                    <a:gd name="connsiteX6" fmla="*/ 65751 w 77790"/>
                    <a:gd name="connsiteY6" fmla="*/ 64322 h 85734"/>
                    <a:gd name="connsiteX7" fmla="*/ 74133 w 77790"/>
                    <a:gd name="connsiteY7" fmla="*/ 73771 h 85734"/>
                    <a:gd name="connsiteX8" fmla="*/ 60131 w 77790"/>
                    <a:gd name="connsiteY8" fmla="*/ 82648 h 85734"/>
                    <a:gd name="connsiteX9" fmla="*/ 42291 w 77790"/>
                    <a:gd name="connsiteY9" fmla="*/ 85734 h 85734"/>
                    <a:gd name="connsiteX10" fmla="*/ 20783 w 77790"/>
                    <a:gd name="connsiteY10" fmla="*/ 80515 h 85734"/>
                    <a:gd name="connsiteX11" fmla="*/ 5572 w 77790"/>
                    <a:gd name="connsiteY11" fmla="*/ 65570 h 85734"/>
                    <a:gd name="connsiteX12" fmla="*/ 0 w 77790"/>
                    <a:gd name="connsiteY12" fmla="*/ 42910 h 85734"/>
                    <a:gd name="connsiteX13" fmla="*/ 5219 w 77790"/>
                    <a:gd name="connsiteY13" fmla="*/ 20431 h 85734"/>
                    <a:gd name="connsiteX14" fmla="*/ 19631 w 77790"/>
                    <a:gd name="connsiteY14" fmla="*/ 5353 h 85734"/>
                    <a:gd name="connsiteX15" fmla="*/ 40234 w 77790"/>
                    <a:gd name="connsiteY15" fmla="*/ 0 h 85734"/>
                    <a:gd name="connsiteX16" fmla="*/ 59998 w 77790"/>
                    <a:gd name="connsiteY16" fmla="*/ 5039 h 85734"/>
                    <a:gd name="connsiteX17" fmla="*/ 73152 w 77790"/>
                    <a:gd name="connsiteY17" fmla="*/ 19088 h 85734"/>
                    <a:gd name="connsiteX18" fmla="*/ 77791 w 77790"/>
                    <a:gd name="connsiteY18" fmla="*/ 39700 h 85734"/>
                    <a:gd name="connsiteX19" fmla="*/ 39967 w 77790"/>
                    <a:gd name="connsiteY19" fmla="*/ 12573 h 85734"/>
                    <a:gd name="connsiteX20" fmla="*/ 23774 w 77790"/>
                    <a:gd name="connsiteY20" fmla="*/ 18507 h 85734"/>
                    <a:gd name="connsiteX21" fmla="*/ 15078 w 77790"/>
                    <a:gd name="connsiteY21" fmla="*/ 34700 h 85734"/>
                    <a:gd name="connsiteX22" fmla="*/ 64055 w 77790"/>
                    <a:gd name="connsiteY22" fmla="*/ 34700 h 85734"/>
                    <a:gd name="connsiteX23" fmla="*/ 56826 w 77790"/>
                    <a:gd name="connsiteY23" fmla="*/ 18288 h 85734"/>
                    <a:gd name="connsiteX24" fmla="*/ 39967 w 77790"/>
                    <a:gd name="connsiteY24" fmla="*/ 12573 h 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790" h="85734">
                      <a:moveTo>
                        <a:pt x="77791" y="39700"/>
                      </a:moveTo>
                      <a:cubicBezTo>
                        <a:pt x="77791" y="42015"/>
                        <a:pt x="77705" y="44396"/>
                        <a:pt x="77524" y="46834"/>
                      </a:cubicBezTo>
                      <a:lnTo>
                        <a:pt x="14449" y="46834"/>
                      </a:lnTo>
                      <a:cubicBezTo>
                        <a:pt x="15164" y="55283"/>
                        <a:pt x="18078" y="61731"/>
                        <a:pt x="23193" y="66189"/>
                      </a:cubicBezTo>
                      <a:cubicBezTo>
                        <a:pt x="28308" y="70656"/>
                        <a:pt x="34795" y="72885"/>
                        <a:pt x="42643" y="72885"/>
                      </a:cubicBezTo>
                      <a:cubicBezTo>
                        <a:pt x="47101" y="72885"/>
                        <a:pt x="51359" y="72142"/>
                        <a:pt x="55407" y="70656"/>
                      </a:cubicBezTo>
                      <a:cubicBezTo>
                        <a:pt x="59446" y="69170"/>
                        <a:pt x="62894" y="67056"/>
                        <a:pt x="65751" y="64322"/>
                      </a:cubicBezTo>
                      <a:lnTo>
                        <a:pt x="74133" y="73771"/>
                      </a:lnTo>
                      <a:cubicBezTo>
                        <a:pt x="70152" y="77638"/>
                        <a:pt x="65484" y="80600"/>
                        <a:pt x="60131" y="82648"/>
                      </a:cubicBezTo>
                      <a:cubicBezTo>
                        <a:pt x="54778" y="84706"/>
                        <a:pt x="48835" y="85734"/>
                        <a:pt x="42291" y="85734"/>
                      </a:cubicBezTo>
                      <a:cubicBezTo>
                        <a:pt x="34376" y="85734"/>
                        <a:pt x="27213" y="83991"/>
                        <a:pt x="20783" y="80515"/>
                      </a:cubicBezTo>
                      <a:cubicBezTo>
                        <a:pt x="14364" y="77028"/>
                        <a:pt x="9296" y="72047"/>
                        <a:pt x="5572" y="65570"/>
                      </a:cubicBezTo>
                      <a:cubicBezTo>
                        <a:pt x="1857" y="59084"/>
                        <a:pt x="0" y="51530"/>
                        <a:pt x="0" y="42910"/>
                      </a:cubicBezTo>
                      <a:cubicBezTo>
                        <a:pt x="0" y="34404"/>
                        <a:pt x="1743" y="26908"/>
                        <a:pt x="5219" y="20431"/>
                      </a:cubicBezTo>
                      <a:cubicBezTo>
                        <a:pt x="8696" y="13944"/>
                        <a:pt x="13506" y="8915"/>
                        <a:pt x="19631" y="5353"/>
                      </a:cubicBezTo>
                      <a:cubicBezTo>
                        <a:pt x="25755" y="1781"/>
                        <a:pt x="32623" y="0"/>
                        <a:pt x="40234" y="0"/>
                      </a:cubicBezTo>
                      <a:cubicBezTo>
                        <a:pt x="47730" y="0"/>
                        <a:pt x="54321" y="1676"/>
                        <a:pt x="59998" y="5039"/>
                      </a:cubicBezTo>
                      <a:cubicBezTo>
                        <a:pt x="65675" y="8401"/>
                        <a:pt x="70066" y="13078"/>
                        <a:pt x="73152" y="19088"/>
                      </a:cubicBezTo>
                      <a:cubicBezTo>
                        <a:pt x="76247" y="25098"/>
                        <a:pt x="77791" y="31965"/>
                        <a:pt x="77791" y="39700"/>
                      </a:cubicBezTo>
                      <a:close/>
                      <a:moveTo>
                        <a:pt x="39967" y="12573"/>
                      </a:moveTo>
                      <a:cubicBezTo>
                        <a:pt x="33661" y="12573"/>
                        <a:pt x="28270" y="14554"/>
                        <a:pt x="23774" y="18507"/>
                      </a:cubicBezTo>
                      <a:cubicBezTo>
                        <a:pt x="19288" y="22460"/>
                        <a:pt x="16383" y="27861"/>
                        <a:pt x="15078" y="34700"/>
                      </a:cubicBezTo>
                      <a:lnTo>
                        <a:pt x="64055" y="34700"/>
                      </a:lnTo>
                      <a:cubicBezTo>
                        <a:pt x="63465" y="27565"/>
                        <a:pt x="61055" y="22088"/>
                        <a:pt x="56826" y="18288"/>
                      </a:cubicBezTo>
                      <a:cubicBezTo>
                        <a:pt x="52606" y="14478"/>
                        <a:pt x="46987" y="12573"/>
                        <a:pt x="39967" y="12573"/>
                      </a:cubicBezTo>
                      <a:close/>
                    </a:path>
                  </a:pathLst>
                </a:custGeom>
                <a:solidFill>
                  <a:srgbClr val="8661C5"/>
                </a:solidFill>
                <a:ln w="9525" cap="rnd">
                  <a:noFill/>
                  <a:prstDash val="solid"/>
                  <a:round/>
                </a:ln>
              </p:spPr>
              <p:txBody>
                <a:bodyPr rtlCol="0" anchor="ctr"/>
                <a:lstStyle/>
                <a:p>
                  <a:endParaRPr lang="en-US"/>
                </a:p>
              </p:txBody>
            </p:sp>
            <p:sp>
              <p:nvSpPr>
                <p:cNvPr id="690" name="Freeform: Shape 689">
                  <a:extLst>
                    <a:ext uri="{FF2B5EF4-FFF2-40B4-BE49-F238E27FC236}">
                      <a16:creationId xmlns:a16="http://schemas.microsoft.com/office/drawing/2014/main" id="{F3CE1F3A-8D71-DCD8-9127-DABC1F25E81E}"/>
                    </a:ext>
                  </a:extLst>
                </p:cNvPr>
                <p:cNvSpPr/>
                <p:nvPr/>
              </p:nvSpPr>
              <p:spPr>
                <a:xfrm>
                  <a:off x="3097349" y="6014399"/>
                  <a:ext cx="55730" cy="79867"/>
                </a:xfrm>
                <a:custGeom>
                  <a:avLst/>
                  <a:gdLst>
                    <a:gd name="connsiteX0" fmla="*/ 34833 w 55730"/>
                    <a:gd name="connsiteY0" fmla="*/ 70590 h 79867"/>
                    <a:gd name="connsiteX1" fmla="*/ 55731 w 55730"/>
                    <a:gd name="connsiteY1" fmla="*/ 70590 h 79867"/>
                    <a:gd name="connsiteX2" fmla="*/ 55731 w 55730"/>
                    <a:gd name="connsiteY2" fmla="*/ 79867 h 79867"/>
                    <a:gd name="connsiteX3" fmla="*/ 2591 w 55730"/>
                    <a:gd name="connsiteY3" fmla="*/ 79867 h 79867"/>
                    <a:gd name="connsiteX4" fmla="*/ 2591 w 55730"/>
                    <a:gd name="connsiteY4" fmla="*/ 70590 h 79867"/>
                    <a:gd name="connsiteX5" fmla="*/ 24070 w 55730"/>
                    <a:gd name="connsiteY5" fmla="*/ 70590 h 79867"/>
                    <a:gd name="connsiteX6" fmla="*/ 24070 w 55730"/>
                    <a:gd name="connsiteY6" fmla="*/ 23222 h 79867"/>
                    <a:gd name="connsiteX7" fmla="*/ 24327 w 55730"/>
                    <a:gd name="connsiteY7" fmla="*/ 10773 h 79867"/>
                    <a:gd name="connsiteX8" fmla="*/ 24194 w 55730"/>
                    <a:gd name="connsiteY8" fmla="*/ 10639 h 79867"/>
                    <a:gd name="connsiteX9" fmla="*/ 3762 w 55730"/>
                    <a:gd name="connsiteY9" fmla="*/ 19012 h 79867"/>
                    <a:gd name="connsiteX10" fmla="*/ 0 w 55730"/>
                    <a:gd name="connsiteY10" fmla="*/ 10059 h 79867"/>
                    <a:gd name="connsiteX11" fmla="*/ 25622 w 55730"/>
                    <a:gd name="connsiteY11" fmla="*/ 0 h 79867"/>
                    <a:gd name="connsiteX12" fmla="*/ 34833 w 55730"/>
                    <a:gd name="connsiteY12" fmla="*/ 0 h 79867"/>
                    <a:gd name="connsiteX13" fmla="*/ 34833 w 55730"/>
                    <a:gd name="connsiteY13" fmla="*/ 70590 h 7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730" h="79867">
                      <a:moveTo>
                        <a:pt x="34833" y="70590"/>
                      </a:moveTo>
                      <a:lnTo>
                        <a:pt x="55731" y="70590"/>
                      </a:lnTo>
                      <a:lnTo>
                        <a:pt x="55731" y="79867"/>
                      </a:lnTo>
                      <a:lnTo>
                        <a:pt x="2591" y="79867"/>
                      </a:lnTo>
                      <a:lnTo>
                        <a:pt x="2591" y="70590"/>
                      </a:lnTo>
                      <a:lnTo>
                        <a:pt x="24070" y="70590"/>
                      </a:lnTo>
                      <a:lnTo>
                        <a:pt x="24070" y="23222"/>
                      </a:lnTo>
                      <a:cubicBezTo>
                        <a:pt x="24070" y="20203"/>
                        <a:pt x="24156" y="16050"/>
                        <a:pt x="24327" y="10773"/>
                      </a:cubicBezTo>
                      <a:lnTo>
                        <a:pt x="24194" y="10639"/>
                      </a:lnTo>
                      <a:lnTo>
                        <a:pt x="3762" y="19012"/>
                      </a:lnTo>
                      <a:lnTo>
                        <a:pt x="0" y="10059"/>
                      </a:lnTo>
                      <a:lnTo>
                        <a:pt x="25622" y="0"/>
                      </a:lnTo>
                      <a:lnTo>
                        <a:pt x="34833" y="0"/>
                      </a:lnTo>
                      <a:lnTo>
                        <a:pt x="34833" y="70590"/>
                      </a:lnTo>
                      <a:close/>
                    </a:path>
                  </a:pathLst>
                </a:custGeom>
                <a:solidFill>
                  <a:srgbClr val="AB94D5"/>
                </a:solidFill>
                <a:ln w="9525" cap="rnd">
                  <a:noFill/>
                  <a:prstDash val="solid"/>
                  <a:round/>
                </a:ln>
              </p:spPr>
              <p:txBody>
                <a:bodyPr rtlCol="0" anchor="ctr"/>
                <a:lstStyle/>
                <a:p>
                  <a:endParaRPr lang="en-US"/>
                </a:p>
              </p:txBody>
            </p:sp>
            <p:sp>
              <p:nvSpPr>
                <p:cNvPr id="691" name="Freeform: Shape 690">
                  <a:extLst>
                    <a:ext uri="{FF2B5EF4-FFF2-40B4-BE49-F238E27FC236}">
                      <a16:creationId xmlns:a16="http://schemas.microsoft.com/office/drawing/2014/main" id="{3E3043AB-4ED7-408B-6AAF-1FCBE4BB70A1}"/>
                    </a:ext>
                  </a:extLst>
                </p:cNvPr>
                <p:cNvSpPr/>
                <p:nvPr/>
              </p:nvSpPr>
              <p:spPr>
                <a:xfrm>
                  <a:off x="3164890" y="6013684"/>
                  <a:ext cx="58454" cy="81429"/>
                </a:xfrm>
                <a:custGeom>
                  <a:avLst/>
                  <a:gdLst>
                    <a:gd name="connsiteX0" fmla="*/ 29194 w 58454"/>
                    <a:gd name="connsiteY0" fmla="*/ 81429 h 81429"/>
                    <a:gd name="connsiteX1" fmla="*/ 13849 w 58454"/>
                    <a:gd name="connsiteY1" fmla="*/ 76629 h 81429"/>
                    <a:gd name="connsiteX2" fmla="*/ 3629 w 58454"/>
                    <a:gd name="connsiteY2" fmla="*/ 62675 h 81429"/>
                    <a:gd name="connsiteX3" fmla="*/ 0 w 58454"/>
                    <a:gd name="connsiteY3" fmla="*/ 40748 h 81429"/>
                    <a:gd name="connsiteX4" fmla="*/ 3629 w 58454"/>
                    <a:gd name="connsiteY4" fmla="*/ 18784 h 81429"/>
                    <a:gd name="connsiteX5" fmla="*/ 13849 w 58454"/>
                    <a:gd name="connsiteY5" fmla="*/ 4801 h 81429"/>
                    <a:gd name="connsiteX6" fmla="*/ 29194 w 58454"/>
                    <a:gd name="connsiteY6" fmla="*/ 0 h 81429"/>
                    <a:gd name="connsiteX7" fmla="*/ 44634 w 58454"/>
                    <a:gd name="connsiteY7" fmla="*/ 4801 h 81429"/>
                    <a:gd name="connsiteX8" fmla="*/ 54855 w 58454"/>
                    <a:gd name="connsiteY8" fmla="*/ 18784 h 81429"/>
                    <a:gd name="connsiteX9" fmla="*/ 58455 w 58454"/>
                    <a:gd name="connsiteY9" fmla="*/ 40748 h 81429"/>
                    <a:gd name="connsiteX10" fmla="*/ 54855 w 58454"/>
                    <a:gd name="connsiteY10" fmla="*/ 62675 h 81429"/>
                    <a:gd name="connsiteX11" fmla="*/ 44634 w 58454"/>
                    <a:gd name="connsiteY11" fmla="*/ 76629 h 81429"/>
                    <a:gd name="connsiteX12" fmla="*/ 29194 w 58454"/>
                    <a:gd name="connsiteY12" fmla="*/ 81429 h 81429"/>
                    <a:gd name="connsiteX13" fmla="*/ 29194 w 58454"/>
                    <a:gd name="connsiteY13" fmla="*/ 72343 h 81429"/>
                    <a:gd name="connsiteX14" fmla="*/ 42596 w 58454"/>
                    <a:gd name="connsiteY14" fmla="*/ 64294 h 81429"/>
                    <a:gd name="connsiteX15" fmla="*/ 47425 w 58454"/>
                    <a:gd name="connsiteY15" fmla="*/ 40748 h 81429"/>
                    <a:gd name="connsiteX16" fmla="*/ 42596 w 58454"/>
                    <a:gd name="connsiteY16" fmla="*/ 17126 h 81429"/>
                    <a:gd name="connsiteX17" fmla="*/ 29194 w 58454"/>
                    <a:gd name="connsiteY17" fmla="*/ 9077 h 81429"/>
                    <a:gd name="connsiteX18" fmla="*/ 19526 w 58454"/>
                    <a:gd name="connsiteY18" fmla="*/ 12621 h 81429"/>
                    <a:gd name="connsiteX19" fmla="*/ 13202 w 58454"/>
                    <a:gd name="connsiteY19" fmla="*/ 23260 h 81429"/>
                    <a:gd name="connsiteX20" fmla="*/ 10963 w 58454"/>
                    <a:gd name="connsiteY20" fmla="*/ 40748 h 81429"/>
                    <a:gd name="connsiteX21" fmla="*/ 13202 w 58454"/>
                    <a:gd name="connsiteY21" fmla="*/ 58170 h 81429"/>
                    <a:gd name="connsiteX22" fmla="*/ 19526 w 58454"/>
                    <a:gd name="connsiteY22" fmla="*/ 68809 h 81429"/>
                    <a:gd name="connsiteX23" fmla="*/ 29194 w 58454"/>
                    <a:gd name="connsiteY23" fmla="*/ 72343 h 8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454" h="81429">
                      <a:moveTo>
                        <a:pt x="29194" y="81429"/>
                      </a:moveTo>
                      <a:cubicBezTo>
                        <a:pt x="23355" y="81429"/>
                        <a:pt x="18240" y="79829"/>
                        <a:pt x="13849" y="76629"/>
                      </a:cubicBezTo>
                      <a:cubicBezTo>
                        <a:pt x="9458" y="73419"/>
                        <a:pt x="6048" y="68771"/>
                        <a:pt x="3629" y="62675"/>
                      </a:cubicBezTo>
                      <a:cubicBezTo>
                        <a:pt x="1210" y="56579"/>
                        <a:pt x="0" y="49264"/>
                        <a:pt x="0" y="40748"/>
                      </a:cubicBezTo>
                      <a:cubicBezTo>
                        <a:pt x="0" y="32224"/>
                        <a:pt x="1210" y="24898"/>
                        <a:pt x="3629" y="18784"/>
                      </a:cubicBezTo>
                      <a:cubicBezTo>
                        <a:pt x="6048" y="12659"/>
                        <a:pt x="9458" y="8001"/>
                        <a:pt x="13849" y="4801"/>
                      </a:cubicBezTo>
                      <a:cubicBezTo>
                        <a:pt x="18240" y="1600"/>
                        <a:pt x="23355" y="0"/>
                        <a:pt x="29194" y="0"/>
                      </a:cubicBezTo>
                      <a:cubicBezTo>
                        <a:pt x="35080" y="0"/>
                        <a:pt x="40224" y="1600"/>
                        <a:pt x="44634" y="4801"/>
                      </a:cubicBezTo>
                      <a:cubicBezTo>
                        <a:pt x="49044" y="8001"/>
                        <a:pt x="52454" y="12659"/>
                        <a:pt x="54855" y="18784"/>
                      </a:cubicBezTo>
                      <a:cubicBezTo>
                        <a:pt x="57255" y="24898"/>
                        <a:pt x="58455" y="32224"/>
                        <a:pt x="58455" y="40748"/>
                      </a:cubicBezTo>
                      <a:cubicBezTo>
                        <a:pt x="58455" y="49264"/>
                        <a:pt x="57255" y="56579"/>
                        <a:pt x="54855" y="62675"/>
                      </a:cubicBezTo>
                      <a:cubicBezTo>
                        <a:pt x="52454" y="68771"/>
                        <a:pt x="49044" y="73419"/>
                        <a:pt x="44634" y="76629"/>
                      </a:cubicBezTo>
                      <a:cubicBezTo>
                        <a:pt x="40224" y="79829"/>
                        <a:pt x="35080" y="81429"/>
                        <a:pt x="29194" y="81429"/>
                      </a:cubicBezTo>
                      <a:close/>
                      <a:moveTo>
                        <a:pt x="29194" y="72343"/>
                      </a:moveTo>
                      <a:cubicBezTo>
                        <a:pt x="34900" y="72343"/>
                        <a:pt x="39367" y="69657"/>
                        <a:pt x="42596" y="64294"/>
                      </a:cubicBezTo>
                      <a:cubicBezTo>
                        <a:pt x="45815" y="58931"/>
                        <a:pt x="47425" y="51083"/>
                        <a:pt x="47425" y="40748"/>
                      </a:cubicBezTo>
                      <a:cubicBezTo>
                        <a:pt x="47425" y="30366"/>
                        <a:pt x="45815" y="22489"/>
                        <a:pt x="42596" y="17126"/>
                      </a:cubicBezTo>
                      <a:cubicBezTo>
                        <a:pt x="39367" y="11764"/>
                        <a:pt x="34900" y="9077"/>
                        <a:pt x="29194" y="9077"/>
                      </a:cubicBezTo>
                      <a:cubicBezTo>
                        <a:pt x="25470" y="9077"/>
                        <a:pt x="22250" y="10259"/>
                        <a:pt x="19526" y="12621"/>
                      </a:cubicBezTo>
                      <a:cubicBezTo>
                        <a:pt x="16802" y="14974"/>
                        <a:pt x="14687" y="18526"/>
                        <a:pt x="13202" y="23260"/>
                      </a:cubicBezTo>
                      <a:cubicBezTo>
                        <a:pt x="11706" y="27994"/>
                        <a:pt x="10963" y="33824"/>
                        <a:pt x="10963" y="40748"/>
                      </a:cubicBezTo>
                      <a:cubicBezTo>
                        <a:pt x="10963" y="47625"/>
                        <a:pt x="11706" y="53426"/>
                        <a:pt x="13202" y="58170"/>
                      </a:cubicBezTo>
                      <a:cubicBezTo>
                        <a:pt x="14687" y="62903"/>
                        <a:pt x="16802" y="66447"/>
                        <a:pt x="19526" y="68809"/>
                      </a:cubicBezTo>
                      <a:cubicBezTo>
                        <a:pt x="22250" y="71161"/>
                        <a:pt x="25470" y="72343"/>
                        <a:pt x="29194" y="72343"/>
                      </a:cubicBezTo>
                      <a:close/>
                    </a:path>
                  </a:pathLst>
                </a:custGeom>
                <a:solidFill>
                  <a:srgbClr val="AB94D5"/>
                </a:solidFill>
                <a:ln w="9525" cap="rnd">
                  <a:noFill/>
                  <a:prstDash val="solid"/>
                  <a:round/>
                </a:ln>
              </p:spPr>
              <p:txBody>
                <a:bodyPr rtlCol="0" anchor="ctr"/>
                <a:lstStyle/>
                <a:p>
                  <a:endParaRPr lang="en-US"/>
                </a:p>
              </p:txBody>
            </p:sp>
            <p:sp>
              <p:nvSpPr>
                <p:cNvPr id="692" name="Freeform: Shape 691">
                  <a:extLst>
                    <a:ext uri="{FF2B5EF4-FFF2-40B4-BE49-F238E27FC236}">
                      <a16:creationId xmlns:a16="http://schemas.microsoft.com/office/drawing/2014/main" id="{E1977A63-FBF7-1554-3624-B10928510BBC}"/>
                    </a:ext>
                  </a:extLst>
                </p:cNvPr>
                <p:cNvSpPr/>
                <p:nvPr/>
              </p:nvSpPr>
              <p:spPr>
                <a:xfrm>
                  <a:off x="3227174" y="6001740"/>
                  <a:ext cx="48920" cy="105441"/>
                </a:xfrm>
                <a:custGeom>
                  <a:avLst/>
                  <a:gdLst>
                    <a:gd name="connsiteX0" fmla="*/ 38795 w 48920"/>
                    <a:gd name="connsiteY0" fmla="*/ 0 h 105441"/>
                    <a:gd name="connsiteX1" fmla="*/ 48920 w 48920"/>
                    <a:gd name="connsiteY1" fmla="*/ 0 h 105441"/>
                    <a:gd name="connsiteX2" fmla="*/ 10125 w 48920"/>
                    <a:gd name="connsiteY2" fmla="*/ 105442 h 105441"/>
                    <a:gd name="connsiteX3" fmla="*/ 0 w 48920"/>
                    <a:gd name="connsiteY3" fmla="*/ 105442 h 105441"/>
                    <a:gd name="connsiteX4" fmla="*/ 38795 w 48920"/>
                    <a:gd name="connsiteY4" fmla="*/ 0 h 10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20" h="105441">
                      <a:moveTo>
                        <a:pt x="38795" y="0"/>
                      </a:moveTo>
                      <a:lnTo>
                        <a:pt x="48920" y="0"/>
                      </a:lnTo>
                      <a:lnTo>
                        <a:pt x="10125" y="105442"/>
                      </a:lnTo>
                      <a:lnTo>
                        <a:pt x="0" y="105442"/>
                      </a:lnTo>
                      <a:lnTo>
                        <a:pt x="38795" y="0"/>
                      </a:lnTo>
                      <a:close/>
                    </a:path>
                  </a:pathLst>
                </a:custGeom>
                <a:solidFill>
                  <a:srgbClr val="AB94D5"/>
                </a:solidFill>
                <a:ln w="9525" cap="rnd">
                  <a:noFill/>
                  <a:prstDash val="solid"/>
                  <a:round/>
                </a:ln>
              </p:spPr>
              <p:txBody>
                <a:bodyPr rtlCol="0" anchor="ctr"/>
                <a:lstStyle/>
                <a:p>
                  <a:endParaRPr lang="en-US"/>
                </a:p>
              </p:txBody>
            </p:sp>
            <p:sp>
              <p:nvSpPr>
                <p:cNvPr id="693" name="Freeform: Shape 692">
                  <a:extLst>
                    <a:ext uri="{FF2B5EF4-FFF2-40B4-BE49-F238E27FC236}">
                      <a16:creationId xmlns:a16="http://schemas.microsoft.com/office/drawing/2014/main" id="{E9FFF08D-15F2-4530-4E9B-6E7BE63BB091}"/>
                    </a:ext>
                  </a:extLst>
                </p:cNvPr>
                <p:cNvSpPr/>
                <p:nvPr/>
              </p:nvSpPr>
              <p:spPr>
                <a:xfrm>
                  <a:off x="3283429" y="6013684"/>
                  <a:ext cx="55921" cy="80581"/>
                </a:xfrm>
                <a:custGeom>
                  <a:avLst/>
                  <a:gdLst>
                    <a:gd name="connsiteX0" fmla="*/ 581 w 55921"/>
                    <a:gd name="connsiteY0" fmla="*/ 80582 h 80581"/>
                    <a:gd name="connsiteX1" fmla="*/ 581 w 55921"/>
                    <a:gd name="connsiteY1" fmla="*/ 71171 h 80581"/>
                    <a:gd name="connsiteX2" fmla="*/ 29842 w 55921"/>
                    <a:gd name="connsiteY2" fmla="*/ 43987 h 80581"/>
                    <a:gd name="connsiteX3" fmla="*/ 39576 w 55921"/>
                    <a:gd name="connsiteY3" fmla="*/ 33185 h 80581"/>
                    <a:gd name="connsiteX4" fmla="*/ 42434 w 55921"/>
                    <a:gd name="connsiteY4" fmla="*/ 23556 h 80581"/>
                    <a:gd name="connsiteX5" fmla="*/ 38633 w 55921"/>
                    <a:gd name="connsiteY5" fmla="*/ 13392 h 80581"/>
                    <a:gd name="connsiteX6" fmla="*/ 27765 w 55921"/>
                    <a:gd name="connsiteY6" fmla="*/ 9668 h 80581"/>
                    <a:gd name="connsiteX7" fmla="*/ 17478 w 55921"/>
                    <a:gd name="connsiteY7" fmla="*/ 12459 h 80581"/>
                    <a:gd name="connsiteX8" fmla="*/ 8687 w 55921"/>
                    <a:gd name="connsiteY8" fmla="*/ 21736 h 80581"/>
                    <a:gd name="connsiteX9" fmla="*/ 0 w 55921"/>
                    <a:gd name="connsiteY9" fmla="*/ 15831 h 80581"/>
                    <a:gd name="connsiteX10" fmla="*/ 28413 w 55921"/>
                    <a:gd name="connsiteY10" fmla="*/ 0 h 80581"/>
                    <a:gd name="connsiteX11" fmla="*/ 41681 w 55921"/>
                    <a:gd name="connsiteY11" fmla="*/ 2953 h 80581"/>
                    <a:gd name="connsiteX12" fmla="*/ 50378 w 55921"/>
                    <a:gd name="connsiteY12" fmla="*/ 11059 h 80581"/>
                    <a:gd name="connsiteX13" fmla="*/ 53397 w 55921"/>
                    <a:gd name="connsiteY13" fmla="*/ 22708 h 80581"/>
                    <a:gd name="connsiteX14" fmla="*/ 51873 w 55921"/>
                    <a:gd name="connsiteY14" fmla="*/ 31633 h 80581"/>
                    <a:gd name="connsiteX15" fmla="*/ 46682 w 55921"/>
                    <a:gd name="connsiteY15" fmla="*/ 40520 h 80581"/>
                    <a:gd name="connsiteX16" fmla="*/ 36395 w 55921"/>
                    <a:gd name="connsiteY16" fmla="*/ 51321 h 80581"/>
                    <a:gd name="connsiteX17" fmla="*/ 15573 w 55921"/>
                    <a:gd name="connsiteY17" fmla="*/ 70524 h 80581"/>
                    <a:gd name="connsiteX18" fmla="*/ 15573 w 55921"/>
                    <a:gd name="connsiteY18" fmla="*/ 71171 h 80581"/>
                    <a:gd name="connsiteX19" fmla="*/ 28546 w 55921"/>
                    <a:gd name="connsiteY19" fmla="*/ 70914 h 80581"/>
                    <a:gd name="connsiteX20" fmla="*/ 55921 w 55921"/>
                    <a:gd name="connsiteY20" fmla="*/ 70914 h 80581"/>
                    <a:gd name="connsiteX21" fmla="*/ 55921 w 55921"/>
                    <a:gd name="connsiteY21" fmla="*/ 80582 h 80581"/>
                    <a:gd name="connsiteX22" fmla="*/ 581 w 55921"/>
                    <a:gd name="connsiteY22" fmla="*/ 80582 h 8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921" h="80581">
                      <a:moveTo>
                        <a:pt x="581" y="80582"/>
                      </a:moveTo>
                      <a:lnTo>
                        <a:pt x="581" y="71171"/>
                      </a:lnTo>
                      <a:lnTo>
                        <a:pt x="29842" y="43987"/>
                      </a:lnTo>
                      <a:cubicBezTo>
                        <a:pt x="34423" y="39796"/>
                        <a:pt x="37671" y="36195"/>
                        <a:pt x="39576" y="33185"/>
                      </a:cubicBezTo>
                      <a:cubicBezTo>
                        <a:pt x="41481" y="30175"/>
                        <a:pt x="42434" y="26966"/>
                        <a:pt x="42434" y="23556"/>
                      </a:cubicBezTo>
                      <a:cubicBezTo>
                        <a:pt x="42434" y="19269"/>
                        <a:pt x="41167" y="15888"/>
                        <a:pt x="38633" y="13392"/>
                      </a:cubicBezTo>
                      <a:cubicBezTo>
                        <a:pt x="36100" y="10906"/>
                        <a:pt x="32480" y="9668"/>
                        <a:pt x="27765" y="9668"/>
                      </a:cubicBezTo>
                      <a:cubicBezTo>
                        <a:pt x="23869" y="9668"/>
                        <a:pt x="20450" y="10592"/>
                        <a:pt x="17478" y="12459"/>
                      </a:cubicBezTo>
                      <a:cubicBezTo>
                        <a:pt x="14516" y="14317"/>
                        <a:pt x="11592" y="17412"/>
                        <a:pt x="8687" y="21736"/>
                      </a:cubicBezTo>
                      <a:lnTo>
                        <a:pt x="0" y="15831"/>
                      </a:lnTo>
                      <a:cubicBezTo>
                        <a:pt x="6353" y="5277"/>
                        <a:pt x="15830" y="0"/>
                        <a:pt x="28413" y="0"/>
                      </a:cubicBezTo>
                      <a:cubicBezTo>
                        <a:pt x="33480" y="0"/>
                        <a:pt x="37900" y="981"/>
                        <a:pt x="41681" y="2953"/>
                      </a:cubicBezTo>
                      <a:cubicBezTo>
                        <a:pt x="45472" y="4915"/>
                        <a:pt x="48368" y="7620"/>
                        <a:pt x="50378" y="11059"/>
                      </a:cubicBezTo>
                      <a:cubicBezTo>
                        <a:pt x="52388" y="14497"/>
                        <a:pt x="53397" y="18384"/>
                        <a:pt x="53397" y="22708"/>
                      </a:cubicBezTo>
                      <a:cubicBezTo>
                        <a:pt x="53397" y="25861"/>
                        <a:pt x="52883" y="28842"/>
                        <a:pt x="51873" y="31633"/>
                      </a:cubicBezTo>
                      <a:cubicBezTo>
                        <a:pt x="50854" y="34414"/>
                        <a:pt x="49120" y="37386"/>
                        <a:pt x="46682" y="40520"/>
                      </a:cubicBezTo>
                      <a:cubicBezTo>
                        <a:pt x="44234" y="43653"/>
                        <a:pt x="40805" y="47254"/>
                        <a:pt x="36395" y="51321"/>
                      </a:cubicBezTo>
                      <a:lnTo>
                        <a:pt x="15573" y="70524"/>
                      </a:lnTo>
                      <a:lnTo>
                        <a:pt x="15573" y="71171"/>
                      </a:lnTo>
                      <a:cubicBezTo>
                        <a:pt x="17774" y="71000"/>
                        <a:pt x="22098" y="70914"/>
                        <a:pt x="28546" y="70914"/>
                      </a:cubicBezTo>
                      <a:lnTo>
                        <a:pt x="55921" y="70914"/>
                      </a:lnTo>
                      <a:lnTo>
                        <a:pt x="55921" y="80582"/>
                      </a:lnTo>
                      <a:lnTo>
                        <a:pt x="581" y="80582"/>
                      </a:lnTo>
                      <a:close/>
                    </a:path>
                  </a:pathLst>
                </a:custGeom>
                <a:solidFill>
                  <a:srgbClr val="AB94D5"/>
                </a:solidFill>
                <a:ln w="9525" cap="rnd">
                  <a:noFill/>
                  <a:prstDash val="solid"/>
                  <a:round/>
                </a:ln>
              </p:spPr>
              <p:txBody>
                <a:bodyPr rtlCol="0" anchor="ctr"/>
                <a:lstStyle/>
                <a:p>
                  <a:endParaRPr lang="en-US"/>
                </a:p>
              </p:txBody>
            </p:sp>
            <p:sp>
              <p:nvSpPr>
                <p:cNvPr id="694" name="Freeform: Shape 693">
                  <a:extLst>
                    <a:ext uri="{FF2B5EF4-FFF2-40B4-BE49-F238E27FC236}">
                      <a16:creationId xmlns:a16="http://schemas.microsoft.com/office/drawing/2014/main" id="{5E43BC05-7F2F-F311-045B-A04E6D9FB5E8}"/>
                    </a:ext>
                  </a:extLst>
                </p:cNvPr>
                <p:cNvSpPr/>
                <p:nvPr/>
              </p:nvSpPr>
              <p:spPr>
                <a:xfrm>
                  <a:off x="3346103" y="6001740"/>
                  <a:ext cx="48920" cy="105441"/>
                </a:xfrm>
                <a:custGeom>
                  <a:avLst/>
                  <a:gdLst>
                    <a:gd name="connsiteX0" fmla="*/ 38795 w 48920"/>
                    <a:gd name="connsiteY0" fmla="*/ 0 h 105441"/>
                    <a:gd name="connsiteX1" fmla="*/ 48921 w 48920"/>
                    <a:gd name="connsiteY1" fmla="*/ 0 h 105441"/>
                    <a:gd name="connsiteX2" fmla="*/ 10125 w 48920"/>
                    <a:gd name="connsiteY2" fmla="*/ 105442 h 105441"/>
                    <a:gd name="connsiteX3" fmla="*/ 0 w 48920"/>
                    <a:gd name="connsiteY3" fmla="*/ 105442 h 105441"/>
                    <a:gd name="connsiteX4" fmla="*/ 38795 w 48920"/>
                    <a:gd name="connsiteY4" fmla="*/ 0 h 10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20" h="105441">
                      <a:moveTo>
                        <a:pt x="38795" y="0"/>
                      </a:moveTo>
                      <a:lnTo>
                        <a:pt x="48921" y="0"/>
                      </a:lnTo>
                      <a:lnTo>
                        <a:pt x="10125" y="105442"/>
                      </a:lnTo>
                      <a:lnTo>
                        <a:pt x="0" y="105442"/>
                      </a:lnTo>
                      <a:lnTo>
                        <a:pt x="38795" y="0"/>
                      </a:lnTo>
                      <a:close/>
                    </a:path>
                  </a:pathLst>
                </a:custGeom>
                <a:solidFill>
                  <a:srgbClr val="AB94D5"/>
                </a:solidFill>
                <a:ln w="9525" cap="rnd">
                  <a:noFill/>
                  <a:prstDash val="solid"/>
                  <a:round/>
                </a:ln>
              </p:spPr>
              <p:txBody>
                <a:bodyPr rtlCol="0" anchor="ctr"/>
                <a:lstStyle/>
                <a:p>
                  <a:endParaRPr lang="en-US"/>
                </a:p>
              </p:txBody>
            </p:sp>
            <p:sp>
              <p:nvSpPr>
                <p:cNvPr id="695" name="Freeform: Shape 694">
                  <a:extLst>
                    <a:ext uri="{FF2B5EF4-FFF2-40B4-BE49-F238E27FC236}">
                      <a16:creationId xmlns:a16="http://schemas.microsoft.com/office/drawing/2014/main" id="{E512D08D-C8BE-F112-5FAF-7956C3577332}"/>
                    </a:ext>
                  </a:extLst>
                </p:cNvPr>
                <p:cNvSpPr/>
                <p:nvPr/>
              </p:nvSpPr>
              <p:spPr>
                <a:xfrm>
                  <a:off x="3402358" y="6013684"/>
                  <a:ext cx="55921" cy="80581"/>
                </a:xfrm>
                <a:custGeom>
                  <a:avLst/>
                  <a:gdLst>
                    <a:gd name="connsiteX0" fmla="*/ 581 w 55921"/>
                    <a:gd name="connsiteY0" fmla="*/ 80582 h 80581"/>
                    <a:gd name="connsiteX1" fmla="*/ 581 w 55921"/>
                    <a:gd name="connsiteY1" fmla="*/ 71171 h 80581"/>
                    <a:gd name="connsiteX2" fmla="*/ 29842 w 55921"/>
                    <a:gd name="connsiteY2" fmla="*/ 43987 h 80581"/>
                    <a:gd name="connsiteX3" fmla="*/ 39576 w 55921"/>
                    <a:gd name="connsiteY3" fmla="*/ 33185 h 80581"/>
                    <a:gd name="connsiteX4" fmla="*/ 42434 w 55921"/>
                    <a:gd name="connsiteY4" fmla="*/ 23556 h 80581"/>
                    <a:gd name="connsiteX5" fmla="*/ 38633 w 55921"/>
                    <a:gd name="connsiteY5" fmla="*/ 13392 h 80581"/>
                    <a:gd name="connsiteX6" fmla="*/ 27765 w 55921"/>
                    <a:gd name="connsiteY6" fmla="*/ 9668 h 80581"/>
                    <a:gd name="connsiteX7" fmla="*/ 17478 w 55921"/>
                    <a:gd name="connsiteY7" fmla="*/ 12459 h 80581"/>
                    <a:gd name="connsiteX8" fmla="*/ 8687 w 55921"/>
                    <a:gd name="connsiteY8" fmla="*/ 21736 h 80581"/>
                    <a:gd name="connsiteX9" fmla="*/ 0 w 55921"/>
                    <a:gd name="connsiteY9" fmla="*/ 15831 h 80581"/>
                    <a:gd name="connsiteX10" fmla="*/ 28413 w 55921"/>
                    <a:gd name="connsiteY10" fmla="*/ 0 h 80581"/>
                    <a:gd name="connsiteX11" fmla="*/ 41681 w 55921"/>
                    <a:gd name="connsiteY11" fmla="*/ 2953 h 80581"/>
                    <a:gd name="connsiteX12" fmla="*/ 50378 w 55921"/>
                    <a:gd name="connsiteY12" fmla="*/ 11059 h 80581"/>
                    <a:gd name="connsiteX13" fmla="*/ 53397 w 55921"/>
                    <a:gd name="connsiteY13" fmla="*/ 22708 h 80581"/>
                    <a:gd name="connsiteX14" fmla="*/ 51873 w 55921"/>
                    <a:gd name="connsiteY14" fmla="*/ 31633 h 80581"/>
                    <a:gd name="connsiteX15" fmla="*/ 46682 w 55921"/>
                    <a:gd name="connsiteY15" fmla="*/ 40520 h 80581"/>
                    <a:gd name="connsiteX16" fmla="*/ 36395 w 55921"/>
                    <a:gd name="connsiteY16" fmla="*/ 51321 h 80581"/>
                    <a:gd name="connsiteX17" fmla="*/ 15564 w 55921"/>
                    <a:gd name="connsiteY17" fmla="*/ 70524 h 80581"/>
                    <a:gd name="connsiteX18" fmla="*/ 15564 w 55921"/>
                    <a:gd name="connsiteY18" fmla="*/ 71171 h 80581"/>
                    <a:gd name="connsiteX19" fmla="*/ 28547 w 55921"/>
                    <a:gd name="connsiteY19" fmla="*/ 70914 h 80581"/>
                    <a:gd name="connsiteX20" fmla="*/ 55921 w 55921"/>
                    <a:gd name="connsiteY20" fmla="*/ 70914 h 80581"/>
                    <a:gd name="connsiteX21" fmla="*/ 55921 w 55921"/>
                    <a:gd name="connsiteY21" fmla="*/ 80582 h 80581"/>
                    <a:gd name="connsiteX22" fmla="*/ 581 w 55921"/>
                    <a:gd name="connsiteY22" fmla="*/ 80582 h 8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921" h="80581">
                      <a:moveTo>
                        <a:pt x="581" y="80582"/>
                      </a:moveTo>
                      <a:lnTo>
                        <a:pt x="581" y="71171"/>
                      </a:lnTo>
                      <a:lnTo>
                        <a:pt x="29842" y="43987"/>
                      </a:lnTo>
                      <a:cubicBezTo>
                        <a:pt x="34423" y="39796"/>
                        <a:pt x="37671" y="36195"/>
                        <a:pt x="39576" y="33185"/>
                      </a:cubicBezTo>
                      <a:cubicBezTo>
                        <a:pt x="41481" y="30175"/>
                        <a:pt x="42434" y="26966"/>
                        <a:pt x="42434" y="23556"/>
                      </a:cubicBezTo>
                      <a:cubicBezTo>
                        <a:pt x="42434" y="19269"/>
                        <a:pt x="41167" y="15888"/>
                        <a:pt x="38633" y="13392"/>
                      </a:cubicBezTo>
                      <a:cubicBezTo>
                        <a:pt x="36100" y="10906"/>
                        <a:pt x="32480" y="9668"/>
                        <a:pt x="27765" y="9668"/>
                      </a:cubicBezTo>
                      <a:cubicBezTo>
                        <a:pt x="23870" y="9668"/>
                        <a:pt x="20450" y="10592"/>
                        <a:pt x="17478" y="12459"/>
                      </a:cubicBezTo>
                      <a:cubicBezTo>
                        <a:pt x="14516" y="14317"/>
                        <a:pt x="11592" y="17412"/>
                        <a:pt x="8687" y="21736"/>
                      </a:cubicBezTo>
                      <a:lnTo>
                        <a:pt x="0" y="15831"/>
                      </a:lnTo>
                      <a:cubicBezTo>
                        <a:pt x="6353" y="5277"/>
                        <a:pt x="15830" y="0"/>
                        <a:pt x="28413" y="0"/>
                      </a:cubicBezTo>
                      <a:cubicBezTo>
                        <a:pt x="33480" y="0"/>
                        <a:pt x="37900" y="981"/>
                        <a:pt x="41681" y="2953"/>
                      </a:cubicBezTo>
                      <a:cubicBezTo>
                        <a:pt x="45472" y="4915"/>
                        <a:pt x="48368" y="7620"/>
                        <a:pt x="50378" y="11059"/>
                      </a:cubicBezTo>
                      <a:cubicBezTo>
                        <a:pt x="52388" y="14497"/>
                        <a:pt x="53397" y="18384"/>
                        <a:pt x="53397" y="22708"/>
                      </a:cubicBezTo>
                      <a:cubicBezTo>
                        <a:pt x="53397" y="25861"/>
                        <a:pt x="52883" y="28842"/>
                        <a:pt x="51873" y="31633"/>
                      </a:cubicBezTo>
                      <a:cubicBezTo>
                        <a:pt x="50854" y="34414"/>
                        <a:pt x="49120" y="37386"/>
                        <a:pt x="46682" y="40520"/>
                      </a:cubicBezTo>
                      <a:cubicBezTo>
                        <a:pt x="44234" y="43653"/>
                        <a:pt x="40805" y="47254"/>
                        <a:pt x="36395" y="51321"/>
                      </a:cubicBezTo>
                      <a:lnTo>
                        <a:pt x="15564" y="70524"/>
                      </a:lnTo>
                      <a:lnTo>
                        <a:pt x="15564" y="71171"/>
                      </a:lnTo>
                      <a:cubicBezTo>
                        <a:pt x="17774" y="71000"/>
                        <a:pt x="22098" y="70914"/>
                        <a:pt x="28547" y="70914"/>
                      </a:cubicBezTo>
                      <a:lnTo>
                        <a:pt x="55921" y="70914"/>
                      </a:lnTo>
                      <a:lnTo>
                        <a:pt x="55921" y="80582"/>
                      </a:lnTo>
                      <a:lnTo>
                        <a:pt x="581" y="80582"/>
                      </a:lnTo>
                      <a:close/>
                    </a:path>
                  </a:pathLst>
                </a:custGeom>
                <a:solidFill>
                  <a:srgbClr val="AB94D5"/>
                </a:solidFill>
                <a:ln w="9525" cap="rnd">
                  <a:noFill/>
                  <a:prstDash val="solid"/>
                  <a:round/>
                </a:ln>
              </p:spPr>
              <p:txBody>
                <a:bodyPr rtlCol="0" anchor="ctr"/>
                <a:lstStyle/>
                <a:p>
                  <a:endParaRPr lang="en-US"/>
                </a:p>
              </p:txBody>
            </p:sp>
            <p:sp>
              <p:nvSpPr>
                <p:cNvPr id="696" name="Freeform: Shape 695">
                  <a:extLst>
                    <a:ext uri="{FF2B5EF4-FFF2-40B4-BE49-F238E27FC236}">
                      <a16:creationId xmlns:a16="http://schemas.microsoft.com/office/drawing/2014/main" id="{F7F532BF-5373-77F4-2831-1D89505773A9}"/>
                    </a:ext>
                  </a:extLst>
                </p:cNvPr>
                <p:cNvSpPr/>
                <p:nvPr/>
              </p:nvSpPr>
              <p:spPr>
                <a:xfrm>
                  <a:off x="3472491" y="6014399"/>
                  <a:ext cx="55730" cy="79867"/>
                </a:xfrm>
                <a:custGeom>
                  <a:avLst/>
                  <a:gdLst>
                    <a:gd name="connsiteX0" fmla="*/ 34842 w 55730"/>
                    <a:gd name="connsiteY0" fmla="*/ 70590 h 79867"/>
                    <a:gd name="connsiteX1" fmla="*/ 55731 w 55730"/>
                    <a:gd name="connsiteY1" fmla="*/ 70590 h 79867"/>
                    <a:gd name="connsiteX2" fmla="*/ 55731 w 55730"/>
                    <a:gd name="connsiteY2" fmla="*/ 79867 h 79867"/>
                    <a:gd name="connsiteX3" fmla="*/ 2600 w 55730"/>
                    <a:gd name="connsiteY3" fmla="*/ 79867 h 79867"/>
                    <a:gd name="connsiteX4" fmla="*/ 2600 w 55730"/>
                    <a:gd name="connsiteY4" fmla="*/ 70590 h 79867"/>
                    <a:gd name="connsiteX5" fmla="*/ 24069 w 55730"/>
                    <a:gd name="connsiteY5" fmla="*/ 70590 h 79867"/>
                    <a:gd name="connsiteX6" fmla="*/ 24069 w 55730"/>
                    <a:gd name="connsiteY6" fmla="*/ 23222 h 79867"/>
                    <a:gd name="connsiteX7" fmla="*/ 24336 w 55730"/>
                    <a:gd name="connsiteY7" fmla="*/ 10773 h 79867"/>
                    <a:gd name="connsiteX8" fmla="*/ 24203 w 55730"/>
                    <a:gd name="connsiteY8" fmla="*/ 10639 h 79867"/>
                    <a:gd name="connsiteX9" fmla="*/ 3762 w 55730"/>
                    <a:gd name="connsiteY9" fmla="*/ 19012 h 79867"/>
                    <a:gd name="connsiteX10" fmla="*/ 0 w 55730"/>
                    <a:gd name="connsiteY10" fmla="*/ 10059 h 79867"/>
                    <a:gd name="connsiteX11" fmla="*/ 25632 w 55730"/>
                    <a:gd name="connsiteY11" fmla="*/ 0 h 79867"/>
                    <a:gd name="connsiteX12" fmla="*/ 34842 w 55730"/>
                    <a:gd name="connsiteY12" fmla="*/ 0 h 79867"/>
                    <a:gd name="connsiteX13" fmla="*/ 34842 w 55730"/>
                    <a:gd name="connsiteY13" fmla="*/ 70590 h 7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730" h="79867">
                      <a:moveTo>
                        <a:pt x="34842" y="70590"/>
                      </a:moveTo>
                      <a:lnTo>
                        <a:pt x="55731" y="70590"/>
                      </a:lnTo>
                      <a:lnTo>
                        <a:pt x="55731" y="79867"/>
                      </a:lnTo>
                      <a:lnTo>
                        <a:pt x="2600" y="79867"/>
                      </a:lnTo>
                      <a:lnTo>
                        <a:pt x="2600" y="70590"/>
                      </a:lnTo>
                      <a:lnTo>
                        <a:pt x="24069" y="70590"/>
                      </a:lnTo>
                      <a:lnTo>
                        <a:pt x="24069" y="23222"/>
                      </a:lnTo>
                      <a:cubicBezTo>
                        <a:pt x="24069" y="20203"/>
                        <a:pt x="24155" y="16050"/>
                        <a:pt x="24336" y="10773"/>
                      </a:cubicBezTo>
                      <a:lnTo>
                        <a:pt x="24203" y="10639"/>
                      </a:lnTo>
                      <a:lnTo>
                        <a:pt x="3762" y="19012"/>
                      </a:lnTo>
                      <a:lnTo>
                        <a:pt x="0" y="10059"/>
                      </a:lnTo>
                      <a:lnTo>
                        <a:pt x="25632" y="0"/>
                      </a:lnTo>
                      <a:lnTo>
                        <a:pt x="34842" y="0"/>
                      </a:lnTo>
                      <a:lnTo>
                        <a:pt x="34842" y="70590"/>
                      </a:lnTo>
                      <a:close/>
                    </a:path>
                  </a:pathLst>
                </a:custGeom>
                <a:solidFill>
                  <a:srgbClr val="AB94D5"/>
                </a:solidFill>
                <a:ln w="9525" cap="rnd">
                  <a:noFill/>
                  <a:prstDash val="solid"/>
                  <a:round/>
                </a:ln>
              </p:spPr>
              <p:txBody>
                <a:bodyPr rtlCol="0" anchor="ctr"/>
                <a:lstStyle/>
                <a:p>
                  <a:endParaRPr lang="en-US"/>
                </a:p>
              </p:txBody>
            </p:sp>
            <p:sp>
              <p:nvSpPr>
                <p:cNvPr id="697" name="Freeform: Shape 696">
                  <a:extLst>
                    <a:ext uri="{FF2B5EF4-FFF2-40B4-BE49-F238E27FC236}">
                      <a16:creationId xmlns:a16="http://schemas.microsoft.com/office/drawing/2014/main" id="{DF247A6A-FC05-3718-579A-DEEA1907D8F1}"/>
                    </a:ext>
                  </a:extLst>
                </p:cNvPr>
                <p:cNvSpPr/>
                <p:nvPr/>
              </p:nvSpPr>
              <p:spPr>
                <a:xfrm>
                  <a:off x="3583571" y="6014399"/>
                  <a:ext cx="55730" cy="79867"/>
                </a:xfrm>
                <a:custGeom>
                  <a:avLst/>
                  <a:gdLst>
                    <a:gd name="connsiteX0" fmla="*/ 34842 w 55730"/>
                    <a:gd name="connsiteY0" fmla="*/ 70590 h 79867"/>
                    <a:gd name="connsiteX1" fmla="*/ 55731 w 55730"/>
                    <a:gd name="connsiteY1" fmla="*/ 70590 h 79867"/>
                    <a:gd name="connsiteX2" fmla="*/ 55731 w 55730"/>
                    <a:gd name="connsiteY2" fmla="*/ 79867 h 79867"/>
                    <a:gd name="connsiteX3" fmla="*/ 2591 w 55730"/>
                    <a:gd name="connsiteY3" fmla="*/ 79867 h 79867"/>
                    <a:gd name="connsiteX4" fmla="*/ 2591 w 55730"/>
                    <a:gd name="connsiteY4" fmla="*/ 70590 h 79867"/>
                    <a:gd name="connsiteX5" fmla="*/ 24070 w 55730"/>
                    <a:gd name="connsiteY5" fmla="*/ 70590 h 79867"/>
                    <a:gd name="connsiteX6" fmla="*/ 24070 w 55730"/>
                    <a:gd name="connsiteY6" fmla="*/ 23222 h 79867"/>
                    <a:gd name="connsiteX7" fmla="*/ 24327 w 55730"/>
                    <a:gd name="connsiteY7" fmla="*/ 10773 h 79867"/>
                    <a:gd name="connsiteX8" fmla="*/ 24203 w 55730"/>
                    <a:gd name="connsiteY8" fmla="*/ 10639 h 79867"/>
                    <a:gd name="connsiteX9" fmla="*/ 3762 w 55730"/>
                    <a:gd name="connsiteY9" fmla="*/ 19012 h 79867"/>
                    <a:gd name="connsiteX10" fmla="*/ 0 w 55730"/>
                    <a:gd name="connsiteY10" fmla="*/ 10059 h 79867"/>
                    <a:gd name="connsiteX11" fmla="*/ 25632 w 55730"/>
                    <a:gd name="connsiteY11" fmla="*/ 0 h 79867"/>
                    <a:gd name="connsiteX12" fmla="*/ 34842 w 55730"/>
                    <a:gd name="connsiteY12" fmla="*/ 0 h 79867"/>
                    <a:gd name="connsiteX13" fmla="*/ 34842 w 55730"/>
                    <a:gd name="connsiteY13" fmla="*/ 70590 h 7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730" h="79867">
                      <a:moveTo>
                        <a:pt x="34842" y="70590"/>
                      </a:moveTo>
                      <a:lnTo>
                        <a:pt x="55731" y="70590"/>
                      </a:lnTo>
                      <a:lnTo>
                        <a:pt x="55731" y="79867"/>
                      </a:lnTo>
                      <a:lnTo>
                        <a:pt x="2591" y="79867"/>
                      </a:lnTo>
                      <a:lnTo>
                        <a:pt x="2591" y="70590"/>
                      </a:lnTo>
                      <a:lnTo>
                        <a:pt x="24070" y="70590"/>
                      </a:lnTo>
                      <a:lnTo>
                        <a:pt x="24070" y="23222"/>
                      </a:lnTo>
                      <a:cubicBezTo>
                        <a:pt x="24070" y="20203"/>
                        <a:pt x="24156" y="16050"/>
                        <a:pt x="24327" y="10773"/>
                      </a:cubicBezTo>
                      <a:lnTo>
                        <a:pt x="24203" y="10639"/>
                      </a:lnTo>
                      <a:lnTo>
                        <a:pt x="3762" y="19012"/>
                      </a:lnTo>
                      <a:lnTo>
                        <a:pt x="0" y="10059"/>
                      </a:lnTo>
                      <a:lnTo>
                        <a:pt x="25632" y="0"/>
                      </a:lnTo>
                      <a:lnTo>
                        <a:pt x="34842" y="0"/>
                      </a:lnTo>
                      <a:lnTo>
                        <a:pt x="34842" y="70590"/>
                      </a:lnTo>
                      <a:close/>
                    </a:path>
                  </a:pathLst>
                </a:custGeom>
                <a:solidFill>
                  <a:srgbClr val="AB94D5"/>
                </a:solidFill>
                <a:ln w="9525" cap="rnd">
                  <a:noFill/>
                  <a:prstDash val="solid"/>
                  <a:round/>
                </a:ln>
              </p:spPr>
              <p:txBody>
                <a:bodyPr rtlCol="0" anchor="ctr"/>
                <a:lstStyle/>
                <a:p>
                  <a:endParaRPr lang="en-US"/>
                </a:p>
              </p:txBody>
            </p:sp>
            <p:sp>
              <p:nvSpPr>
                <p:cNvPr id="698" name="Freeform: Shape 697">
                  <a:extLst>
                    <a:ext uri="{FF2B5EF4-FFF2-40B4-BE49-F238E27FC236}">
                      <a16:creationId xmlns:a16="http://schemas.microsoft.com/office/drawing/2014/main" id="{E53498C4-837D-4B64-9FD6-010B89B2429A}"/>
                    </a:ext>
                  </a:extLst>
                </p:cNvPr>
                <p:cNvSpPr/>
                <p:nvPr/>
              </p:nvSpPr>
              <p:spPr>
                <a:xfrm>
                  <a:off x="3651113" y="6013684"/>
                  <a:ext cx="58454" cy="81429"/>
                </a:xfrm>
                <a:custGeom>
                  <a:avLst/>
                  <a:gdLst>
                    <a:gd name="connsiteX0" fmla="*/ 29194 w 58454"/>
                    <a:gd name="connsiteY0" fmla="*/ 81429 h 81429"/>
                    <a:gd name="connsiteX1" fmla="*/ 13849 w 58454"/>
                    <a:gd name="connsiteY1" fmla="*/ 76629 h 81429"/>
                    <a:gd name="connsiteX2" fmla="*/ 3629 w 58454"/>
                    <a:gd name="connsiteY2" fmla="*/ 62675 h 81429"/>
                    <a:gd name="connsiteX3" fmla="*/ 0 w 58454"/>
                    <a:gd name="connsiteY3" fmla="*/ 40748 h 81429"/>
                    <a:gd name="connsiteX4" fmla="*/ 3629 w 58454"/>
                    <a:gd name="connsiteY4" fmla="*/ 18784 h 81429"/>
                    <a:gd name="connsiteX5" fmla="*/ 13849 w 58454"/>
                    <a:gd name="connsiteY5" fmla="*/ 4801 h 81429"/>
                    <a:gd name="connsiteX6" fmla="*/ 29194 w 58454"/>
                    <a:gd name="connsiteY6" fmla="*/ 0 h 81429"/>
                    <a:gd name="connsiteX7" fmla="*/ 44634 w 58454"/>
                    <a:gd name="connsiteY7" fmla="*/ 4801 h 81429"/>
                    <a:gd name="connsiteX8" fmla="*/ 54855 w 58454"/>
                    <a:gd name="connsiteY8" fmla="*/ 18784 h 81429"/>
                    <a:gd name="connsiteX9" fmla="*/ 58455 w 58454"/>
                    <a:gd name="connsiteY9" fmla="*/ 40748 h 81429"/>
                    <a:gd name="connsiteX10" fmla="*/ 54855 w 58454"/>
                    <a:gd name="connsiteY10" fmla="*/ 62675 h 81429"/>
                    <a:gd name="connsiteX11" fmla="*/ 44634 w 58454"/>
                    <a:gd name="connsiteY11" fmla="*/ 76629 h 81429"/>
                    <a:gd name="connsiteX12" fmla="*/ 29194 w 58454"/>
                    <a:gd name="connsiteY12" fmla="*/ 81429 h 81429"/>
                    <a:gd name="connsiteX13" fmla="*/ 29194 w 58454"/>
                    <a:gd name="connsiteY13" fmla="*/ 72343 h 81429"/>
                    <a:gd name="connsiteX14" fmla="*/ 42596 w 58454"/>
                    <a:gd name="connsiteY14" fmla="*/ 64294 h 81429"/>
                    <a:gd name="connsiteX15" fmla="*/ 47425 w 58454"/>
                    <a:gd name="connsiteY15" fmla="*/ 40748 h 81429"/>
                    <a:gd name="connsiteX16" fmla="*/ 42596 w 58454"/>
                    <a:gd name="connsiteY16" fmla="*/ 17126 h 81429"/>
                    <a:gd name="connsiteX17" fmla="*/ 29194 w 58454"/>
                    <a:gd name="connsiteY17" fmla="*/ 9077 h 81429"/>
                    <a:gd name="connsiteX18" fmla="*/ 19526 w 58454"/>
                    <a:gd name="connsiteY18" fmla="*/ 12621 h 81429"/>
                    <a:gd name="connsiteX19" fmla="*/ 13202 w 58454"/>
                    <a:gd name="connsiteY19" fmla="*/ 23260 h 81429"/>
                    <a:gd name="connsiteX20" fmla="*/ 10963 w 58454"/>
                    <a:gd name="connsiteY20" fmla="*/ 40748 h 81429"/>
                    <a:gd name="connsiteX21" fmla="*/ 13202 w 58454"/>
                    <a:gd name="connsiteY21" fmla="*/ 58170 h 81429"/>
                    <a:gd name="connsiteX22" fmla="*/ 19526 w 58454"/>
                    <a:gd name="connsiteY22" fmla="*/ 68809 h 81429"/>
                    <a:gd name="connsiteX23" fmla="*/ 29194 w 58454"/>
                    <a:gd name="connsiteY23" fmla="*/ 72343 h 8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454" h="81429">
                      <a:moveTo>
                        <a:pt x="29194" y="81429"/>
                      </a:moveTo>
                      <a:cubicBezTo>
                        <a:pt x="23355" y="81429"/>
                        <a:pt x="18240" y="79829"/>
                        <a:pt x="13849" y="76629"/>
                      </a:cubicBezTo>
                      <a:cubicBezTo>
                        <a:pt x="9458" y="73419"/>
                        <a:pt x="6058" y="68771"/>
                        <a:pt x="3629" y="62675"/>
                      </a:cubicBezTo>
                      <a:cubicBezTo>
                        <a:pt x="1210" y="56579"/>
                        <a:pt x="0" y="49264"/>
                        <a:pt x="0" y="40748"/>
                      </a:cubicBezTo>
                      <a:cubicBezTo>
                        <a:pt x="0" y="32224"/>
                        <a:pt x="1210" y="24898"/>
                        <a:pt x="3629" y="18784"/>
                      </a:cubicBezTo>
                      <a:cubicBezTo>
                        <a:pt x="6058" y="12659"/>
                        <a:pt x="9458" y="8001"/>
                        <a:pt x="13849" y="4801"/>
                      </a:cubicBezTo>
                      <a:cubicBezTo>
                        <a:pt x="18240" y="1600"/>
                        <a:pt x="23355" y="0"/>
                        <a:pt x="29194" y="0"/>
                      </a:cubicBezTo>
                      <a:cubicBezTo>
                        <a:pt x="35081" y="0"/>
                        <a:pt x="40224" y="1600"/>
                        <a:pt x="44634" y="4801"/>
                      </a:cubicBezTo>
                      <a:cubicBezTo>
                        <a:pt x="49054" y="8001"/>
                        <a:pt x="52454" y="12659"/>
                        <a:pt x="54855" y="18784"/>
                      </a:cubicBezTo>
                      <a:cubicBezTo>
                        <a:pt x="57255" y="24898"/>
                        <a:pt x="58455" y="32224"/>
                        <a:pt x="58455" y="40748"/>
                      </a:cubicBezTo>
                      <a:cubicBezTo>
                        <a:pt x="58455" y="49264"/>
                        <a:pt x="57255" y="56579"/>
                        <a:pt x="54855" y="62675"/>
                      </a:cubicBezTo>
                      <a:cubicBezTo>
                        <a:pt x="52454" y="68771"/>
                        <a:pt x="49054" y="73419"/>
                        <a:pt x="44634" y="76629"/>
                      </a:cubicBezTo>
                      <a:cubicBezTo>
                        <a:pt x="40224" y="79829"/>
                        <a:pt x="35081" y="81429"/>
                        <a:pt x="29194" y="81429"/>
                      </a:cubicBezTo>
                      <a:close/>
                      <a:moveTo>
                        <a:pt x="29194" y="72343"/>
                      </a:moveTo>
                      <a:cubicBezTo>
                        <a:pt x="34909" y="72343"/>
                        <a:pt x="39376" y="69657"/>
                        <a:pt x="42596" y="64294"/>
                      </a:cubicBezTo>
                      <a:cubicBezTo>
                        <a:pt x="45815" y="58931"/>
                        <a:pt x="47425" y="51083"/>
                        <a:pt x="47425" y="40748"/>
                      </a:cubicBezTo>
                      <a:cubicBezTo>
                        <a:pt x="47425" y="30366"/>
                        <a:pt x="45815" y="22489"/>
                        <a:pt x="42596" y="17126"/>
                      </a:cubicBezTo>
                      <a:cubicBezTo>
                        <a:pt x="39376" y="11764"/>
                        <a:pt x="34909" y="9077"/>
                        <a:pt x="29194" y="9077"/>
                      </a:cubicBezTo>
                      <a:cubicBezTo>
                        <a:pt x="25479" y="9077"/>
                        <a:pt x="22250" y="10259"/>
                        <a:pt x="19526" y="12621"/>
                      </a:cubicBezTo>
                      <a:cubicBezTo>
                        <a:pt x="16802" y="14974"/>
                        <a:pt x="14697" y="18526"/>
                        <a:pt x="13202" y="23260"/>
                      </a:cubicBezTo>
                      <a:cubicBezTo>
                        <a:pt x="11706" y="27994"/>
                        <a:pt x="10963" y="33824"/>
                        <a:pt x="10963" y="40748"/>
                      </a:cubicBezTo>
                      <a:cubicBezTo>
                        <a:pt x="10963" y="47625"/>
                        <a:pt x="11706" y="53426"/>
                        <a:pt x="13202" y="58170"/>
                      </a:cubicBezTo>
                      <a:cubicBezTo>
                        <a:pt x="14697" y="62903"/>
                        <a:pt x="16802" y="66447"/>
                        <a:pt x="19526" y="68809"/>
                      </a:cubicBezTo>
                      <a:cubicBezTo>
                        <a:pt x="22250" y="71161"/>
                        <a:pt x="25479" y="72343"/>
                        <a:pt x="29194" y="72343"/>
                      </a:cubicBezTo>
                      <a:close/>
                    </a:path>
                  </a:pathLst>
                </a:custGeom>
                <a:solidFill>
                  <a:srgbClr val="AB94D5"/>
                </a:solidFill>
                <a:ln w="9525" cap="rnd">
                  <a:noFill/>
                  <a:prstDash val="solid"/>
                  <a:round/>
                </a:ln>
              </p:spPr>
              <p:txBody>
                <a:bodyPr rtlCol="0" anchor="ctr"/>
                <a:lstStyle/>
                <a:p>
                  <a:endParaRPr lang="en-US"/>
                </a:p>
              </p:txBody>
            </p:sp>
            <p:sp>
              <p:nvSpPr>
                <p:cNvPr id="699" name="Freeform: Shape 698">
                  <a:extLst>
                    <a:ext uri="{FF2B5EF4-FFF2-40B4-BE49-F238E27FC236}">
                      <a16:creationId xmlns:a16="http://schemas.microsoft.com/office/drawing/2014/main" id="{3BF50B0E-8F6C-5D38-3652-36B5D8BB0950}"/>
                    </a:ext>
                  </a:extLst>
                </p:cNvPr>
                <p:cNvSpPr/>
                <p:nvPr/>
              </p:nvSpPr>
              <p:spPr>
                <a:xfrm>
                  <a:off x="3726180" y="6051899"/>
                  <a:ext cx="40157" cy="10182"/>
                </a:xfrm>
                <a:custGeom>
                  <a:avLst/>
                  <a:gdLst>
                    <a:gd name="connsiteX0" fmla="*/ 0 w 40157"/>
                    <a:gd name="connsiteY0" fmla="*/ 0 h 10182"/>
                    <a:gd name="connsiteX1" fmla="*/ 40158 w 40157"/>
                    <a:gd name="connsiteY1" fmla="*/ 0 h 10182"/>
                    <a:gd name="connsiteX2" fmla="*/ 40158 w 40157"/>
                    <a:gd name="connsiteY2" fmla="*/ 10182 h 10182"/>
                    <a:gd name="connsiteX3" fmla="*/ 0 w 40157"/>
                    <a:gd name="connsiteY3" fmla="*/ 10182 h 10182"/>
                  </a:gdLst>
                  <a:ahLst/>
                  <a:cxnLst>
                    <a:cxn ang="0">
                      <a:pos x="connsiteX0" y="connsiteY0"/>
                    </a:cxn>
                    <a:cxn ang="0">
                      <a:pos x="connsiteX1" y="connsiteY1"/>
                    </a:cxn>
                    <a:cxn ang="0">
                      <a:pos x="connsiteX2" y="connsiteY2"/>
                    </a:cxn>
                    <a:cxn ang="0">
                      <a:pos x="connsiteX3" y="connsiteY3"/>
                    </a:cxn>
                  </a:cxnLst>
                  <a:rect l="l" t="t" r="r" b="b"/>
                  <a:pathLst>
                    <a:path w="40157" h="10182">
                      <a:moveTo>
                        <a:pt x="0" y="0"/>
                      </a:moveTo>
                      <a:lnTo>
                        <a:pt x="40158" y="0"/>
                      </a:lnTo>
                      <a:lnTo>
                        <a:pt x="40158" y="10182"/>
                      </a:lnTo>
                      <a:lnTo>
                        <a:pt x="0" y="10182"/>
                      </a:lnTo>
                      <a:close/>
                    </a:path>
                  </a:pathLst>
                </a:custGeom>
                <a:solidFill>
                  <a:srgbClr val="AB94D5"/>
                </a:solidFill>
                <a:ln w="9525" cap="rnd">
                  <a:noFill/>
                  <a:prstDash val="solid"/>
                  <a:round/>
                </a:ln>
              </p:spPr>
              <p:txBody>
                <a:bodyPr rtlCol="0" anchor="ctr"/>
                <a:lstStyle/>
                <a:p>
                  <a:endParaRPr lang="en-US"/>
                </a:p>
              </p:txBody>
            </p:sp>
            <p:sp>
              <p:nvSpPr>
                <p:cNvPr id="700" name="Freeform: Shape 699">
                  <a:extLst>
                    <a:ext uri="{FF2B5EF4-FFF2-40B4-BE49-F238E27FC236}">
                      <a16:creationId xmlns:a16="http://schemas.microsoft.com/office/drawing/2014/main" id="{6207DCCB-2D93-33AC-C61B-44FA79C9B9ED}"/>
                    </a:ext>
                  </a:extLst>
                </p:cNvPr>
                <p:cNvSpPr/>
                <p:nvPr/>
              </p:nvSpPr>
              <p:spPr>
                <a:xfrm>
                  <a:off x="3779710" y="6014399"/>
                  <a:ext cx="55730" cy="79867"/>
                </a:xfrm>
                <a:custGeom>
                  <a:avLst/>
                  <a:gdLst>
                    <a:gd name="connsiteX0" fmla="*/ 34842 w 55730"/>
                    <a:gd name="connsiteY0" fmla="*/ 70590 h 79867"/>
                    <a:gd name="connsiteX1" fmla="*/ 55731 w 55730"/>
                    <a:gd name="connsiteY1" fmla="*/ 70590 h 79867"/>
                    <a:gd name="connsiteX2" fmla="*/ 55731 w 55730"/>
                    <a:gd name="connsiteY2" fmla="*/ 79867 h 79867"/>
                    <a:gd name="connsiteX3" fmla="*/ 2591 w 55730"/>
                    <a:gd name="connsiteY3" fmla="*/ 79867 h 79867"/>
                    <a:gd name="connsiteX4" fmla="*/ 2591 w 55730"/>
                    <a:gd name="connsiteY4" fmla="*/ 70590 h 79867"/>
                    <a:gd name="connsiteX5" fmla="*/ 24069 w 55730"/>
                    <a:gd name="connsiteY5" fmla="*/ 70590 h 79867"/>
                    <a:gd name="connsiteX6" fmla="*/ 24069 w 55730"/>
                    <a:gd name="connsiteY6" fmla="*/ 23222 h 79867"/>
                    <a:gd name="connsiteX7" fmla="*/ 24327 w 55730"/>
                    <a:gd name="connsiteY7" fmla="*/ 10773 h 79867"/>
                    <a:gd name="connsiteX8" fmla="*/ 24203 w 55730"/>
                    <a:gd name="connsiteY8" fmla="*/ 10639 h 79867"/>
                    <a:gd name="connsiteX9" fmla="*/ 3762 w 55730"/>
                    <a:gd name="connsiteY9" fmla="*/ 19012 h 79867"/>
                    <a:gd name="connsiteX10" fmla="*/ 0 w 55730"/>
                    <a:gd name="connsiteY10" fmla="*/ 10059 h 79867"/>
                    <a:gd name="connsiteX11" fmla="*/ 25632 w 55730"/>
                    <a:gd name="connsiteY11" fmla="*/ 0 h 79867"/>
                    <a:gd name="connsiteX12" fmla="*/ 34842 w 55730"/>
                    <a:gd name="connsiteY12" fmla="*/ 0 h 79867"/>
                    <a:gd name="connsiteX13" fmla="*/ 34842 w 55730"/>
                    <a:gd name="connsiteY13" fmla="*/ 70590 h 7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730" h="79867">
                      <a:moveTo>
                        <a:pt x="34842" y="70590"/>
                      </a:moveTo>
                      <a:lnTo>
                        <a:pt x="55731" y="70590"/>
                      </a:lnTo>
                      <a:lnTo>
                        <a:pt x="55731" y="79867"/>
                      </a:lnTo>
                      <a:lnTo>
                        <a:pt x="2591" y="79867"/>
                      </a:lnTo>
                      <a:lnTo>
                        <a:pt x="2591" y="70590"/>
                      </a:lnTo>
                      <a:lnTo>
                        <a:pt x="24069" y="70590"/>
                      </a:lnTo>
                      <a:lnTo>
                        <a:pt x="24069" y="23222"/>
                      </a:lnTo>
                      <a:cubicBezTo>
                        <a:pt x="24069" y="20203"/>
                        <a:pt x="24155" y="16050"/>
                        <a:pt x="24327" y="10773"/>
                      </a:cubicBezTo>
                      <a:lnTo>
                        <a:pt x="24203" y="10639"/>
                      </a:lnTo>
                      <a:lnTo>
                        <a:pt x="3762" y="19012"/>
                      </a:lnTo>
                      <a:lnTo>
                        <a:pt x="0" y="10059"/>
                      </a:lnTo>
                      <a:lnTo>
                        <a:pt x="25632" y="0"/>
                      </a:lnTo>
                      <a:lnTo>
                        <a:pt x="34842" y="0"/>
                      </a:lnTo>
                      <a:lnTo>
                        <a:pt x="34842" y="70590"/>
                      </a:lnTo>
                      <a:close/>
                    </a:path>
                  </a:pathLst>
                </a:custGeom>
                <a:solidFill>
                  <a:srgbClr val="AB94D5"/>
                </a:solidFill>
                <a:ln w="9525" cap="rnd">
                  <a:noFill/>
                  <a:prstDash val="solid"/>
                  <a:round/>
                </a:ln>
              </p:spPr>
              <p:txBody>
                <a:bodyPr rtlCol="0" anchor="ctr"/>
                <a:lstStyle/>
                <a:p>
                  <a:endParaRPr lang="en-US"/>
                </a:p>
              </p:txBody>
            </p:sp>
            <p:sp>
              <p:nvSpPr>
                <p:cNvPr id="701" name="Freeform: Shape 700">
                  <a:extLst>
                    <a:ext uri="{FF2B5EF4-FFF2-40B4-BE49-F238E27FC236}">
                      <a16:creationId xmlns:a16="http://schemas.microsoft.com/office/drawing/2014/main" id="{A761078C-6317-B121-CCA1-B5B4EFE711C5}"/>
                    </a:ext>
                  </a:extLst>
                </p:cNvPr>
                <p:cNvSpPr/>
                <p:nvPr/>
              </p:nvSpPr>
              <p:spPr>
                <a:xfrm>
                  <a:off x="3849262" y="6014399"/>
                  <a:ext cx="55730" cy="79867"/>
                </a:xfrm>
                <a:custGeom>
                  <a:avLst/>
                  <a:gdLst>
                    <a:gd name="connsiteX0" fmla="*/ 34842 w 55730"/>
                    <a:gd name="connsiteY0" fmla="*/ 70590 h 79867"/>
                    <a:gd name="connsiteX1" fmla="*/ 55731 w 55730"/>
                    <a:gd name="connsiteY1" fmla="*/ 70590 h 79867"/>
                    <a:gd name="connsiteX2" fmla="*/ 55731 w 55730"/>
                    <a:gd name="connsiteY2" fmla="*/ 79867 h 79867"/>
                    <a:gd name="connsiteX3" fmla="*/ 2600 w 55730"/>
                    <a:gd name="connsiteY3" fmla="*/ 79867 h 79867"/>
                    <a:gd name="connsiteX4" fmla="*/ 2600 w 55730"/>
                    <a:gd name="connsiteY4" fmla="*/ 70590 h 79867"/>
                    <a:gd name="connsiteX5" fmla="*/ 24069 w 55730"/>
                    <a:gd name="connsiteY5" fmla="*/ 70590 h 79867"/>
                    <a:gd name="connsiteX6" fmla="*/ 24069 w 55730"/>
                    <a:gd name="connsiteY6" fmla="*/ 23222 h 79867"/>
                    <a:gd name="connsiteX7" fmla="*/ 24336 w 55730"/>
                    <a:gd name="connsiteY7" fmla="*/ 10773 h 79867"/>
                    <a:gd name="connsiteX8" fmla="*/ 24203 w 55730"/>
                    <a:gd name="connsiteY8" fmla="*/ 10639 h 79867"/>
                    <a:gd name="connsiteX9" fmla="*/ 3762 w 55730"/>
                    <a:gd name="connsiteY9" fmla="*/ 19012 h 79867"/>
                    <a:gd name="connsiteX10" fmla="*/ 0 w 55730"/>
                    <a:gd name="connsiteY10" fmla="*/ 10059 h 79867"/>
                    <a:gd name="connsiteX11" fmla="*/ 25632 w 55730"/>
                    <a:gd name="connsiteY11" fmla="*/ 0 h 79867"/>
                    <a:gd name="connsiteX12" fmla="*/ 34842 w 55730"/>
                    <a:gd name="connsiteY12" fmla="*/ 0 h 79867"/>
                    <a:gd name="connsiteX13" fmla="*/ 34842 w 55730"/>
                    <a:gd name="connsiteY13" fmla="*/ 70590 h 7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730" h="79867">
                      <a:moveTo>
                        <a:pt x="34842" y="70590"/>
                      </a:moveTo>
                      <a:lnTo>
                        <a:pt x="55731" y="70590"/>
                      </a:lnTo>
                      <a:lnTo>
                        <a:pt x="55731" y="79867"/>
                      </a:lnTo>
                      <a:lnTo>
                        <a:pt x="2600" y="79867"/>
                      </a:lnTo>
                      <a:lnTo>
                        <a:pt x="2600" y="70590"/>
                      </a:lnTo>
                      <a:lnTo>
                        <a:pt x="24069" y="70590"/>
                      </a:lnTo>
                      <a:lnTo>
                        <a:pt x="24069" y="23222"/>
                      </a:lnTo>
                      <a:cubicBezTo>
                        <a:pt x="24069" y="20203"/>
                        <a:pt x="24155" y="16050"/>
                        <a:pt x="24336" y="10773"/>
                      </a:cubicBezTo>
                      <a:lnTo>
                        <a:pt x="24203" y="10639"/>
                      </a:lnTo>
                      <a:lnTo>
                        <a:pt x="3762" y="19012"/>
                      </a:lnTo>
                      <a:lnTo>
                        <a:pt x="0" y="10059"/>
                      </a:lnTo>
                      <a:lnTo>
                        <a:pt x="25632" y="0"/>
                      </a:lnTo>
                      <a:lnTo>
                        <a:pt x="34842" y="0"/>
                      </a:lnTo>
                      <a:lnTo>
                        <a:pt x="34842" y="70590"/>
                      </a:lnTo>
                      <a:close/>
                    </a:path>
                  </a:pathLst>
                </a:custGeom>
                <a:solidFill>
                  <a:srgbClr val="AB94D5"/>
                </a:solidFill>
                <a:ln w="9525" cap="rnd">
                  <a:noFill/>
                  <a:prstDash val="solid"/>
                  <a:round/>
                </a:ln>
              </p:spPr>
              <p:txBody>
                <a:bodyPr rtlCol="0" anchor="ctr"/>
                <a:lstStyle/>
                <a:p>
                  <a:endParaRPr lang="en-US"/>
                </a:p>
              </p:txBody>
            </p:sp>
            <p:sp>
              <p:nvSpPr>
                <p:cNvPr id="702" name="Freeform: Shape 701">
                  <a:extLst>
                    <a:ext uri="{FF2B5EF4-FFF2-40B4-BE49-F238E27FC236}">
                      <a16:creationId xmlns:a16="http://schemas.microsoft.com/office/drawing/2014/main" id="{F8065981-E040-462E-6756-02531FD8488F}"/>
                    </a:ext>
                  </a:extLst>
                </p:cNvPr>
                <p:cNvSpPr/>
                <p:nvPr/>
              </p:nvSpPr>
              <p:spPr>
                <a:xfrm>
                  <a:off x="3958066" y="6032820"/>
                  <a:ext cx="60150" cy="62417"/>
                </a:xfrm>
                <a:custGeom>
                  <a:avLst/>
                  <a:gdLst>
                    <a:gd name="connsiteX0" fmla="*/ 28232 w 60150"/>
                    <a:gd name="connsiteY0" fmla="*/ 62417 h 62417"/>
                    <a:gd name="connsiteX1" fmla="*/ 13659 w 60150"/>
                    <a:gd name="connsiteY1" fmla="*/ 58588 h 62417"/>
                    <a:gd name="connsiteX2" fmla="*/ 3638 w 60150"/>
                    <a:gd name="connsiteY2" fmla="*/ 47692 h 62417"/>
                    <a:gd name="connsiteX3" fmla="*/ 0 w 60150"/>
                    <a:gd name="connsiteY3" fmla="*/ 31213 h 62417"/>
                    <a:gd name="connsiteX4" fmla="*/ 3734 w 60150"/>
                    <a:gd name="connsiteY4" fmla="*/ 14830 h 62417"/>
                    <a:gd name="connsiteX5" fmla="*/ 13859 w 60150"/>
                    <a:gd name="connsiteY5" fmla="*/ 3867 h 62417"/>
                    <a:gd name="connsiteX6" fmla="*/ 27965 w 60150"/>
                    <a:gd name="connsiteY6" fmla="*/ 0 h 62417"/>
                    <a:gd name="connsiteX7" fmla="*/ 40652 w 60150"/>
                    <a:gd name="connsiteY7" fmla="*/ 3114 h 62417"/>
                    <a:gd name="connsiteX8" fmla="*/ 49444 w 60150"/>
                    <a:gd name="connsiteY8" fmla="*/ 10773 h 62417"/>
                    <a:gd name="connsiteX9" fmla="*/ 49701 w 60150"/>
                    <a:gd name="connsiteY9" fmla="*/ 10773 h 62417"/>
                    <a:gd name="connsiteX10" fmla="*/ 50025 w 60150"/>
                    <a:gd name="connsiteY10" fmla="*/ 1305 h 62417"/>
                    <a:gd name="connsiteX11" fmla="*/ 60150 w 60150"/>
                    <a:gd name="connsiteY11" fmla="*/ 1305 h 62417"/>
                    <a:gd name="connsiteX12" fmla="*/ 60150 w 60150"/>
                    <a:gd name="connsiteY12" fmla="*/ 61446 h 62417"/>
                    <a:gd name="connsiteX13" fmla="*/ 50740 w 60150"/>
                    <a:gd name="connsiteY13" fmla="*/ 61513 h 62417"/>
                    <a:gd name="connsiteX14" fmla="*/ 50025 w 60150"/>
                    <a:gd name="connsiteY14" fmla="*/ 50673 h 62417"/>
                    <a:gd name="connsiteX15" fmla="*/ 49768 w 60150"/>
                    <a:gd name="connsiteY15" fmla="*/ 50673 h 62417"/>
                    <a:gd name="connsiteX16" fmla="*/ 41072 w 60150"/>
                    <a:gd name="connsiteY16" fmla="*/ 59179 h 62417"/>
                    <a:gd name="connsiteX17" fmla="*/ 28232 w 60150"/>
                    <a:gd name="connsiteY17" fmla="*/ 62417 h 62417"/>
                    <a:gd name="connsiteX18" fmla="*/ 29070 w 60150"/>
                    <a:gd name="connsiteY18" fmla="*/ 53340 h 62417"/>
                    <a:gd name="connsiteX19" fmla="*/ 39519 w 60150"/>
                    <a:gd name="connsiteY19" fmla="*/ 50711 h 62417"/>
                    <a:gd name="connsiteX20" fmla="*/ 46749 w 60150"/>
                    <a:gd name="connsiteY20" fmla="*/ 43082 h 62417"/>
                    <a:gd name="connsiteX21" fmla="*/ 49378 w 60150"/>
                    <a:gd name="connsiteY21" fmla="*/ 31213 h 62417"/>
                    <a:gd name="connsiteX22" fmla="*/ 46749 w 60150"/>
                    <a:gd name="connsiteY22" fmla="*/ 19374 h 62417"/>
                    <a:gd name="connsiteX23" fmla="*/ 39548 w 60150"/>
                    <a:gd name="connsiteY23" fmla="*/ 11716 h 62417"/>
                    <a:gd name="connsiteX24" fmla="*/ 29394 w 60150"/>
                    <a:gd name="connsiteY24" fmla="*/ 9087 h 62417"/>
                    <a:gd name="connsiteX25" fmla="*/ 19793 w 60150"/>
                    <a:gd name="connsiteY25" fmla="*/ 11716 h 62417"/>
                    <a:gd name="connsiteX26" fmla="*/ 13211 w 60150"/>
                    <a:gd name="connsiteY26" fmla="*/ 19335 h 62417"/>
                    <a:gd name="connsiteX27" fmla="*/ 10839 w 60150"/>
                    <a:gd name="connsiteY27" fmla="*/ 31213 h 62417"/>
                    <a:gd name="connsiteX28" fmla="*/ 13144 w 60150"/>
                    <a:gd name="connsiteY28" fmla="*/ 43082 h 62417"/>
                    <a:gd name="connsiteX29" fmla="*/ 19602 w 60150"/>
                    <a:gd name="connsiteY29" fmla="*/ 50711 h 62417"/>
                    <a:gd name="connsiteX30" fmla="*/ 29070 w 60150"/>
                    <a:gd name="connsiteY30" fmla="*/ 53340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50" h="62417">
                      <a:moveTo>
                        <a:pt x="28232" y="62417"/>
                      </a:moveTo>
                      <a:cubicBezTo>
                        <a:pt x="22774" y="62417"/>
                        <a:pt x="17926" y="61141"/>
                        <a:pt x="13659" y="58588"/>
                      </a:cubicBezTo>
                      <a:cubicBezTo>
                        <a:pt x="9401" y="56036"/>
                        <a:pt x="6058" y="52407"/>
                        <a:pt x="3638" y="47692"/>
                      </a:cubicBezTo>
                      <a:cubicBezTo>
                        <a:pt x="1219" y="42977"/>
                        <a:pt x="0" y="37481"/>
                        <a:pt x="0" y="31213"/>
                      </a:cubicBezTo>
                      <a:cubicBezTo>
                        <a:pt x="0" y="25022"/>
                        <a:pt x="1248" y="19565"/>
                        <a:pt x="3734" y="14830"/>
                      </a:cubicBezTo>
                      <a:cubicBezTo>
                        <a:pt x="6220" y="10096"/>
                        <a:pt x="9592" y="6439"/>
                        <a:pt x="13859" y="3867"/>
                      </a:cubicBezTo>
                      <a:cubicBezTo>
                        <a:pt x="18116" y="1286"/>
                        <a:pt x="22822" y="0"/>
                        <a:pt x="27965" y="0"/>
                      </a:cubicBezTo>
                      <a:cubicBezTo>
                        <a:pt x="32595" y="0"/>
                        <a:pt x="36824" y="1038"/>
                        <a:pt x="40652" y="3114"/>
                      </a:cubicBezTo>
                      <a:cubicBezTo>
                        <a:pt x="44482" y="5191"/>
                        <a:pt x="47415" y="7744"/>
                        <a:pt x="49444" y="10773"/>
                      </a:cubicBezTo>
                      <a:lnTo>
                        <a:pt x="49701" y="10773"/>
                      </a:lnTo>
                      <a:lnTo>
                        <a:pt x="50025" y="1305"/>
                      </a:lnTo>
                      <a:lnTo>
                        <a:pt x="60150" y="1305"/>
                      </a:lnTo>
                      <a:lnTo>
                        <a:pt x="60150" y="61446"/>
                      </a:lnTo>
                      <a:lnTo>
                        <a:pt x="50740" y="61513"/>
                      </a:lnTo>
                      <a:lnTo>
                        <a:pt x="50025" y="50673"/>
                      </a:lnTo>
                      <a:lnTo>
                        <a:pt x="49768" y="50673"/>
                      </a:lnTo>
                      <a:cubicBezTo>
                        <a:pt x="47606" y="54178"/>
                        <a:pt x="44710" y="57017"/>
                        <a:pt x="41072" y="59179"/>
                      </a:cubicBezTo>
                      <a:cubicBezTo>
                        <a:pt x="37443" y="61341"/>
                        <a:pt x="33156" y="62417"/>
                        <a:pt x="28232" y="62417"/>
                      </a:cubicBezTo>
                      <a:close/>
                      <a:moveTo>
                        <a:pt x="29070" y="53340"/>
                      </a:moveTo>
                      <a:cubicBezTo>
                        <a:pt x="32966" y="53340"/>
                        <a:pt x="36443" y="52464"/>
                        <a:pt x="39519" y="50711"/>
                      </a:cubicBezTo>
                      <a:cubicBezTo>
                        <a:pt x="42586" y="48959"/>
                        <a:pt x="44996" y="46415"/>
                        <a:pt x="46749" y="43082"/>
                      </a:cubicBezTo>
                      <a:cubicBezTo>
                        <a:pt x="48501" y="39757"/>
                        <a:pt x="49378" y="35795"/>
                        <a:pt x="49378" y="31213"/>
                      </a:cubicBezTo>
                      <a:cubicBezTo>
                        <a:pt x="49378" y="26670"/>
                        <a:pt x="48501" y="22727"/>
                        <a:pt x="46749" y="19374"/>
                      </a:cubicBezTo>
                      <a:cubicBezTo>
                        <a:pt x="44996" y="16021"/>
                        <a:pt x="42596" y="13468"/>
                        <a:pt x="39548" y="11716"/>
                      </a:cubicBezTo>
                      <a:cubicBezTo>
                        <a:pt x="36500" y="9963"/>
                        <a:pt x="33118" y="9087"/>
                        <a:pt x="29394" y="9087"/>
                      </a:cubicBezTo>
                      <a:cubicBezTo>
                        <a:pt x="25803" y="9087"/>
                        <a:pt x="22603" y="9963"/>
                        <a:pt x="19793" y="11716"/>
                      </a:cubicBezTo>
                      <a:cubicBezTo>
                        <a:pt x="16983" y="13468"/>
                        <a:pt x="14783" y="16011"/>
                        <a:pt x="13211" y="19335"/>
                      </a:cubicBezTo>
                      <a:cubicBezTo>
                        <a:pt x="11630" y="22670"/>
                        <a:pt x="10839" y="26622"/>
                        <a:pt x="10839" y="31213"/>
                      </a:cubicBezTo>
                      <a:cubicBezTo>
                        <a:pt x="10839" y="35795"/>
                        <a:pt x="11611" y="39757"/>
                        <a:pt x="13144" y="43082"/>
                      </a:cubicBezTo>
                      <a:cubicBezTo>
                        <a:pt x="14678" y="46415"/>
                        <a:pt x="16831" y="48959"/>
                        <a:pt x="19602" y="50711"/>
                      </a:cubicBezTo>
                      <a:cubicBezTo>
                        <a:pt x="22365" y="52464"/>
                        <a:pt x="25527" y="53340"/>
                        <a:pt x="29070" y="53340"/>
                      </a:cubicBezTo>
                      <a:close/>
                    </a:path>
                  </a:pathLst>
                </a:custGeom>
                <a:solidFill>
                  <a:srgbClr val="AB94D5"/>
                </a:solidFill>
                <a:ln w="9525" cap="rnd">
                  <a:noFill/>
                  <a:prstDash val="solid"/>
                  <a:round/>
                </a:ln>
              </p:spPr>
              <p:txBody>
                <a:bodyPr rtlCol="0" anchor="ctr"/>
                <a:lstStyle/>
                <a:p>
                  <a:endParaRPr lang="en-US"/>
                </a:p>
              </p:txBody>
            </p:sp>
            <p:sp>
              <p:nvSpPr>
                <p:cNvPr id="703" name="Freeform: Shape 702">
                  <a:extLst>
                    <a:ext uri="{FF2B5EF4-FFF2-40B4-BE49-F238E27FC236}">
                      <a16:creationId xmlns:a16="http://schemas.microsoft.com/office/drawing/2014/main" id="{E31786B7-957F-01FB-FB2F-5DD61B1B8EDF}"/>
                    </a:ext>
                  </a:extLst>
                </p:cNvPr>
                <p:cNvSpPr/>
                <p:nvPr/>
              </p:nvSpPr>
              <p:spPr>
                <a:xfrm>
                  <a:off x="4035733" y="6032887"/>
                  <a:ext cx="93240" cy="61378"/>
                </a:xfrm>
                <a:custGeom>
                  <a:avLst/>
                  <a:gdLst>
                    <a:gd name="connsiteX0" fmla="*/ 0 w 93240"/>
                    <a:gd name="connsiteY0" fmla="*/ 61379 h 61378"/>
                    <a:gd name="connsiteX1" fmla="*/ 0 w 93240"/>
                    <a:gd name="connsiteY1" fmla="*/ 1238 h 61378"/>
                    <a:gd name="connsiteX2" fmla="*/ 9277 w 93240"/>
                    <a:gd name="connsiteY2" fmla="*/ 1238 h 61378"/>
                    <a:gd name="connsiteX3" fmla="*/ 9535 w 93240"/>
                    <a:gd name="connsiteY3" fmla="*/ 11353 h 61378"/>
                    <a:gd name="connsiteX4" fmla="*/ 9735 w 93240"/>
                    <a:gd name="connsiteY4" fmla="*/ 11353 h 61378"/>
                    <a:gd name="connsiteX5" fmla="*/ 18040 w 93240"/>
                    <a:gd name="connsiteY5" fmla="*/ 2886 h 61378"/>
                    <a:gd name="connsiteX6" fmla="*/ 29518 w 93240"/>
                    <a:gd name="connsiteY6" fmla="*/ 0 h 61378"/>
                    <a:gd name="connsiteX7" fmla="*/ 41748 w 93240"/>
                    <a:gd name="connsiteY7" fmla="*/ 2857 h 61378"/>
                    <a:gd name="connsiteX8" fmla="*/ 49892 w 93240"/>
                    <a:gd name="connsiteY8" fmla="*/ 11487 h 61378"/>
                    <a:gd name="connsiteX9" fmla="*/ 50216 w 93240"/>
                    <a:gd name="connsiteY9" fmla="*/ 11487 h 61378"/>
                    <a:gd name="connsiteX10" fmla="*/ 58683 w 93240"/>
                    <a:gd name="connsiteY10" fmla="*/ 2981 h 61378"/>
                    <a:gd name="connsiteX11" fmla="*/ 70199 w 93240"/>
                    <a:gd name="connsiteY11" fmla="*/ 0 h 61378"/>
                    <a:gd name="connsiteX12" fmla="*/ 82144 w 93240"/>
                    <a:gd name="connsiteY12" fmla="*/ 2695 h 61378"/>
                    <a:gd name="connsiteX13" fmla="*/ 90288 w 93240"/>
                    <a:gd name="connsiteY13" fmla="*/ 10639 h 61378"/>
                    <a:gd name="connsiteX14" fmla="*/ 93240 w 93240"/>
                    <a:gd name="connsiteY14" fmla="*/ 23422 h 61378"/>
                    <a:gd name="connsiteX15" fmla="*/ 93240 w 93240"/>
                    <a:gd name="connsiteY15" fmla="*/ 61379 h 61378"/>
                    <a:gd name="connsiteX16" fmla="*/ 82467 w 93240"/>
                    <a:gd name="connsiteY16" fmla="*/ 61379 h 61378"/>
                    <a:gd name="connsiteX17" fmla="*/ 82467 w 93240"/>
                    <a:gd name="connsiteY17" fmla="*/ 24717 h 61378"/>
                    <a:gd name="connsiteX18" fmla="*/ 78934 w 93240"/>
                    <a:gd name="connsiteY18" fmla="*/ 13363 h 61378"/>
                    <a:gd name="connsiteX19" fmla="*/ 68580 w 93240"/>
                    <a:gd name="connsiteY19" fmla="*/ 9410 h 61378"/>
                    <a:gd name="connsiteX20" fmla="*/ 60245 w 93240"/>
                    <a:gd name="connsiteY20" fmla="*/ 11553 h 61378"/>
                    <a:gd name="connsiteX21" fmla="*/ 54312 w 93240"/>
                    <a:gd name="connsiteY21" fmla="*/ 17840 h 61378"/>
                    <a:gd name="connsiteX22" fmla="*/ 52102 w 93240"/>
                    <a:gd name="connsiteY22" fmla="*/ 27832 h 61378"/>
                    <a:gd name="connsiteX23" fmla="*/ 52102 w 93240"/>
                    <a:gd name="connsiteY23" fmla="*/ 61379 h 61378"/>
                    <a:gd name="connsiteX24" fmla="*/ 41396 w 93240"/>
                    <a:gd name="connsiteY24" fmla="*/ 61379 h 61378"/>
                    <a:gd name="connsiteX25" fmla="*/ 41396 w 93240"/>
                    <a:gd name="connsiteY25" fmla="*/ 24660 h 61378"/>
                    <a:gd name="connsiteX26" fmla="*/ 37824 w 93240"/>
                    <a:gd name="connsiteY26" fmla="*/ 13268 h 61378"/>
                    <a:gd name="connsiteX27" fmla="*/ 27575 w 93240"/>
                    <a:gd name="connsiteY27" fmla="*/ 9410 h 61378"/>
                    <a:gd name="connsiteX28" fmla="*/ 19593 w 93240"/>
                    <a:gd name="connsiteY28" fmla="*/ 11487 h 61378"/>
                    <a:gd name="connsiteX29" fmla="*/ 13202 w 93240"/>
                    <a:gd name="connsiteY29" fmla="*/ 17945 h 61378"/>
                    <a:gd name="connsiteX30" fmla="*/ 10706 w 93240"/>
                    <a:gd name="connsiteY30" fmla="*/ 28813 h 61378"/>
                    <a:gd name="connsiteX31" fmla="*/ 10706 w 93240"/>
                    <a:gd name="connsiteY31" fmla="*/ 61379 h 61378"/>
                    <a:gd name="connsiteX32" fmla="*/ 0 w 93240"/>
                    <a:gd name="connsiteY32" fmla="*/ 61379 h 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3240" h="61378">
                      <a:moveTo>
                        <a:pt x="0" y="61379"/>
                      </a:moveTo>
                      <a:lnTo>
                        <a:pt x="0" y="1238"/>
                      </a:lnTo>
                      <a:lnTo>
                        <a:pt x="9277" y="1238"/>
                      </a:lnTo>
                      <a:lnTo>
                        <a:pt x="9535" y="11353"/>
                      </a:lnTo>
                      <a:lnTo>
                        <a:pt x="9735" y="11353"/>
                      </a:lnTo>
                      <a:cubicBezTo>
                        <a:pt x="11935" y="7639"/>
                        <a:pt x="14707" y="4810"/>
                        <a:pt x="18040" y="2886"/>
                      </a:cubicBezTo>
                      <a:cubicBezTo>
                        <a:pt x="21364" y="962"/>
                        <a:pt x="25194" y="0"/>
                        <a:pt x="29518" y="0"/>
                      </a:cubicBezTo>
                      <a:cubicBezTo>
                        <a:pt x="34328" y="0"/>
                        <a:pt x="38405" y="952"/>
                        <a:pt x="41748" y="2857"/>
                      </a:cubicBezTo>
                      <a:cubicBezTo>
                        <a:pt x="45101" y="4763"/>
                        <a:pt x="47815" y="7639"/>
                        <a:pt x="49892" y="11487"/>
                      </a:cubicBezTo>
                      <a:lnTo>
                        <a:pt x="50216" y="11487"/>
                      </a:lnTo>
                      <a:cubicBezTo>
                        <a:pt x="52378" y="7810"/>
                        <a:pt x="55207" y="4972"/>
                        <a:pt x="58683" y="2981"/>
                      </a:cubicBezTo>
                      <a:cubicBezTo>
                        <a:pt x="62170" y="1000"/>
                        <a:pt x="66008" y="0"/>
                        <a:pt x="70199" y="0"/>
                      </a:cubicBezTo>
                      <a:cubicBezTo>
                        <a:pt x="74704" y="0"/>
                        <a:pt x="78686" y="895"/>
                        <a:pt x="82144" y="2695"/>
                      </a:cubicBezTo>
                      <a:cubicBezTo>
                        <a:pt x="85601" y="4486"/>
                        <a:pt x="88316" y="7134"/>
                        <a:pt x="90288" y="10639"/>
                      </a:cubicBezTo>
                      <a:cubicBezTo>
                        <a:pt x="92250" y="14144"/>
                        <a:pt x="93240" y="18402"/>
                        <a:pt x="93240" y="23422"/>
                      </a:cubicBezTo>
                      <a:lnTo>
                        <a:pt x="93240" y="61379"/>
                      </a:lnTo>
                      <a:lnTo>
                        <a:pt x="82467" y="61379"/>
                      </a:lnTo>
                      <a:lnTo>
                        <a:pt x="82467" y="24717"/>
                      </a:lnTo>
                      <a:cubicBezTo>
                        <a:pt x="82467" y="19793"/>
                        <a:pt x="81286" y="16002"/>
                        <a:pt x="78934" y="13363"/>
                      </a:cubicBezTo>
                      <a:cubicBezTo>
                        <a:pt x="76571" y="10725"/>
                        <a:pt x="73123" y="9410"/>
                        <a:pt x="68580" y="9410"/>
                      </a:cubicBezTo>
                      <a:cubicBezTo>
                        <a:pt x="65513" y="9410"/>
                        <a:pt x="62732" y="10125"/>
                        <a:pt x="60245" y="11553"/>
                      </a:cubicBezTo>
                      <a:cubicBezTo>
                        <a:pt x="57760" y="12973"/>
                        <a:pt x="55778" y="15078"/>
                        <a:pt x="54312" y="17840"/>
                      </a:cubicBezTo>
                      <a:cubicBezTo>
                        <a:pt x="52835" y="20612"/>
                        <a:pt x="52102" y="23946"/>
                        <a:pt x="52102" y="27832"/>
                      </a:cubicBezTo>
                      <a:lnTo>
                        <a:pt x="52102" y="61379"/>
                      </a:lnTo>
                      <a:lnTo>
                        <a:pt x="41396" y="61379"/>
                      </a:lnTo>
                      <a:lnTo>
                        <a:pt x="41396" y="24660"/>
                      </a:lnTo>
                      <a:cubicBezTo>
                        <a:pt x="41396" y="19640"/>
                        <a:pt x="40205" y="15840"/>
                        <a:pt x="37824" y="13268"/>
                      </a:cubicBezTo>
                      <a:cubicBezTo>
                        <a:pt x="35452" y="10696"/>
                        <a:pt x="32033" y="9410"/>
                        <a:pt x="27575" y="9410"/>
                      </a:cubicBezTo>
                      <a:cubicBezTo>
                        <a:pt x="24851" y="9410"/>
                        <a:pt x="22193" y="10096"/>
                        <a:pt x="19593" y="11487"/>
                      </a:cubicBezTo>
                      <a:cubicBezTo>
                        <a:pt x="17002" y="12868"/>
                        <a:pt x="14869" y="15021"/>
                        <a:pt x="13202" y="17945"/>
                      </a:cubicBezTo>
                      <a:cubicBezTo>
                        <a:pt x="11535" y="20860"/>
                        <a:pt x="10706" y="24479"/>
                        <a:pt x="10706" y="28813"/>
                      </a:cubicBezTo>
                      <a:lnTo>
                        <a:pt x="10706" y="61379"/>
                      </a:lnTo>
                      <a:lnTo>
                        <a:pt x="0" y="61379"/>
                      </a:lnTo>
                      <a:close/>
                    </a:path>
                  </a:pathLst>
                </a:custGeom>
                <a:solidFill>
                  <a:srgbClr val="AB94D5"/>
                </a:solidFill>
                <a:ln w="9525" cap="rnd">
                  <a:noFill/>
                  <a:prstDash val="solid"/>
                  <a:round/>
                </a:ln>
              </p:spPr>
              <p:txBody>
                <a:bodyPr rtlCol="0" anchor="ctr"/>
                <a:lstStyle/>
                <a:p>
                  <a:endParaRPr lang="en-US"/>
                </a:p>
              </p:txBody>
            </p:sp>
            <p:sp>
              <p:nvSpPr>
                <p:cNvPr id="704" name="Freeform: Shape 703">
                  <a:extLst>
                    <a:ext uri="{FF2B5EF4-FFF2-40B4-BE49-F238E27FC236}">
                      <a16:creationId xmlns:a16="http://schemas.microsoft.com/office/drawing/2014/main" id="{80089B33-714E-E208-6781-48E2CA3FB11A}"/>
                    </a:ext>
                  </a:extLst>
                </p:cNvPr>
                <p:cNvSpPr/>
                <p:nvPr/>
              </p:nvSpPr>
              <p:spPr>
                <a:xfrm>
                  <a:off x="2266178" y="6014789"/>
                  <a:ext cx="62226" cy="79476"/>
                </a:xfrm>
                <a:custGeom>
                  <a:avLst/>
                  <a:gdLst>
                    <a:gd name="connsiteX0" fmla="*/ 36595 w 62226"/>
                    <a:gd name="connsiteY0" fmla="*/ 79477 h 79476"/>
                    <a:gd name="connsiteX1" fmla="*/ 25498 w 62226"/>
                    <a:gd name="connsiteY1" fmla="*/ 79477 h 79476"/>
                    <a:gd name="connsiteX2" fmla="*/ 25498 w 62226"/>
                    <a:gd name="connsiteY2" fmla="*/ 9668 h 79476"/>
                    <a:gd name="connsiteX3" fmla="*/ 0 w 62226"/>
                    <a:gd name="connsiteY3" fmla="*/ 9668 h 79476"/>
                    <a:gd name="connsiteX4" fmla="*/ 0 w 62226"/>
                    <a:gd name="connsiteY4" fmla="*/ 0 h 79476"/>
                    <a:gd name="connsiteX5" fmla="*/ 62227 w 62226"/>
                    <a:gd name="connsiteY5" fmla="*/ 0 h 79476"/>
                    <a:gd name="connsiteX6" fmla="*/ 62227 w 62226"/>
                    <a:gd name="connsiteY6" fmla="*/ 9668 h 79476"/>
                    <a:gd name="connsiteX7" fmla="*/ 36595 w 62226"/>
                    <a:gd name="connsiteY7" fmla="*/ 9668 h 79476"/>
                    <a:gd name="connsiteX8" fmla="*/ 36595 w 62226"/>
                    <a:gd name="connsiteY8" fmla="*/ 79477 h 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26" h="79476">
                      <a:moveTo>
                        <a:pt x="36595" y="79477"/>
                      </a:moveTo>
                      <a:lnTo>
                        <a:pt x="25498" y="79477"/>
                      </a:lnTo>
                      <a:lnTo>
                        <a:pt x="25498" y="9668"/>
                      </a:lnTo>
                      <a:lnTo>
                        <a:pt x="0" y="9668"/>
                      </a:lnTo>
                      <a:lnTo>
                        <a:pt x="0" y="0"/>
                      </a:lnTo>
                      <a:lnTo>
                        <a:pt x="62227" y="0"/>
                      </a:lnTo>
                      <a:lnTo>
                        <a:pt x="62227" y="9668"/>
                      </a:lnTo>
                      <a:lnTo>
                        <a:pt x="36595" y="9668"/>
                      </a:lnTo>
                      <a:lnTo>
                        <a:pt x="36595" y="79477"/>
                      </a:lnTo>
                      <a:close/>
                    </a:path>
                  </a:pathLst>
                </a:custGeom>
                <a:solidFill>
                  <a:srgbClr val="8661C5"/>
                </a:solidFill>
                <a:ln w="9525" cap="rnd">
                  <a:noFill/>
                  <a:prstDash val="solid"/>
                  <a:round/>
                </a:ln>
              </p:spPr>
              <p:txBody>
                <a:bodyPr rtlCol="0" anchor="ctr"/>
                <a:lstStyle/>
                <a:p>
                  <a:endParaRPr lang="en-US"/>
                </a:p>
              </p:txBody>
            </p:sp>
            <p:sp>
              <p:nvSpPr>
                <p:cNvPr id="705" name="Freeform: Shape 704">
                  <a:extLst>
                    <a:ext uri="{FF2B5EF4-FFF2-40B4-BE49-F238E27FC236}">
                      <a16:creationId xmlns:a16="http://schemas.microsoft.com/office/drawing/2014/main" id="{C5EAD3EE-E5D4-0637-9118-3092434C2833}"/>
                    </a:ext>
                  </a:extLst>
                </p:cNvPr>
                <p:cNvSpPr/>
                <p:nvPr/>
              </p:nvSpPr>
              <p:spPr>
                <a:xfrm>
                  <a:off x="2340597" y="6006417"/>
                  <a:ext cx="15316" cy="87849"/>
                </a:xfrm>
                <a:custGeom>
                  <a:avLst/>
                  <a:gdLst>
                    <a:gd name="connsiteX0" fmla="*/ 7725 w 15316"/>
                    <a:gd name="connsiteY0" fmla="*/ 14983 h 87849"/>
                    <a:gd name="connsiteX1" fmla="*/ 2076 w 15316"/>
                    <a:gd name="connsiteY1" fmla="*/ 13040 h 87849"/>
                    <a:gd name="connsiteX2" fmla="*/ 0 w 15316"/>
                    <a:gd name="connsiteY2" fmla="*/ 7525 h 87849"/>
                    <a:gd name="connsiteX3" fmla="*/ 2048 w 15316"/>
                    <a:gd name="connsiteY3" fmla="*/ 2010 h 87849"/>
                    <a:gd name="connsiteX4" fmla="*/ 7725 w 15316"/>
                    <a:gd name="connsiteY4" fmla="*/ 0 h 87849"/>
                    <a:gd name="connsiteX5" fmla="*/ 13240 w 15316"/>
                    <a:gd name="connsiteY5" fmla="*/ 2077 h 87849"/>
                    <a:gd name="connsiteX6" fmla="*/ 15316 w 15316"/>
                    <a:gd name="connsiteY6" fmla="*/ 7525 h 87849"/>
                    <a:gd name="connsiteX7" fmla="*/ 13268 w 15316"/>
                    <a:gd name="connsiteY7" fmla="*/ 13011 h 87849"/>
                    <a:gd name="connsiteX8" fmla="*/ 7725 w 15316"/>
                    <a:gd name="connsiteY8" fmla="*/ 14983 h 87849"/>
                    <a:gd name="connsiteX9" fmla="*/ 13040 w 15316"/>
                    <a:gd name="connsiteY9" fmla="*/ 87849 h 87849"/>
                    <a:gd name="connsiteX10" fmla="*/ 2334 w 15316"/>
                    <a:gd name="connsiteY10" fmla="*/ 87849 h 87849"/>
                    <a:gd name="connsiteX11" fmla="*/ 2334 w 15316"/>
                    <a:gd name="connsiteY11" fmla="*/ 27709 h 87849"/>
                    <a:gd name="connsiteX12" fmla="*/ 13040 w 15316"/>
                    <a:gd name="connsiteY12" fmla="*/ 27709 h 87849"/>
                    <a:gd name="connsiteX13" fmla="*/ 13040 w 15316"/>
                    <a:gd name="connsiteY13" fmla="*/ 87849 h 8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16" h="87849">
                      <a:moveTo>
                        <a:pt x="7725" y="14983"/>
                      </a:moveTo>
                      <a:cubicBezTo>
                        <a:pt x="5344" y="14983"/>
                        <a:pt x="3458" y="14335"/>
                        <a:pt x="2076" y="13040"/>
                      </a:cubicBezTo>
                      <a:cubicBezTo>
                        <a:pt x="695" y="11745"/>
                        <a:pt x="0" y="9906"/>
                        <a:pt x="0" y="7525"/>
                      </a:cubicBezTo>
                      <a:cubicBezTo>
                        <a:pt x="0" y="5192"/>
                        <a:pt x="686" y="3353"/>
                        <a:pt x="2048" y="2010"/>
                      </a:cubicBezTo>
                      <a:cubicBezTo>
                        <a:pt x="3410" y="667"/>
                        <a:pt x="5296" y="0"/>
                        <a:pt x="7725" y="0"/>
                      </a:cubicBezTo>
                      <a:cubicBezTo>
                        <a:pt x="10011" y="0"/>
                        <a:pt x="11849" y="696"/>
                        <a:pt x="13240" y="2077"/>
                      </a:cubicBezTo>
                      <a:cubicBezTo>
                        <a:pt x="14621" y="3458"/>
                        <a:pt x="15316" y="5277"/>
                        <a:pt x="15316" y="7525"/>
                      </a:cubicBezTo>
                      <a:cubicBezTo>
                        <a:pt x="15316" y="9859"/>
                        <a:pt x="14631" y="11688"/>
                        <a:pt x="13268" y="13011"/>
                      </a:cubicBezTo>
                      <a:cubicBezTo>
                        <a:pt x="11906" y="14326"/>
                        <a:pt x="10058" y="14983"/>
                        <a:pt x="7725" y="14983"/>
                      </a:cubicBezTo>
                      <a:close/>
                      <a:moveTo>
                        <a:pt x="13040" y="87849"/>
                      </a:moveTo>
                      <a:lnTo>
                        <a:pt x="2334" y="87849"/>
                      </a:lnTo>
                      <a:lnTo>
                        <a:pt x="2334" y="27709"/>
                      </a:lnTo>
                      <a:lnTo>
                        <a:pt x="13040" y="27709"/>
                      </a:lnTo>
                      <a:lnTo>
                        <a:pt x="13040" y="87849"/>
                      </a:lnTo>
                      <a:close/>
                    </a:path>
                  </a:pathLst>
                </a:custGeom>
                <a:solidFill>
                  <a:srgbClr val="8661C5"/>
                </a:solidFill>
                <a:ln w="9525" cap="rnd">
                  <a:noFill/>
                  <a:prstDash val="solid"/>
                  <a:round/>
                </a:ln>
              </p:spPr>
              <p:txBody>
                <a:bodyPr rtlCol="0" anchor="ctr"/>
                <a:lstStyle/>
                <a:p>
                  <a:endParaRPr lang="en-US"/>
                </a:p>
              </p:txBody>
            </p:sp>
            <p:sp>
              <p:nvSpPr>
                <p:cNvPr id="706" name="Freeform: Shape 705">
                  <a:extLst>
                    <a:ext uri="{FF2B5EF4-FFF2-40B4-BE49-F238E27FC236}">
                      <a16:creationId xmlns:a16="http://schemas.microsoft.com/office/drawing/2014/main" id="{F700AC9B-C2FF-F99F-5077-8C87855BE338}"/>
                    </a:ext>
                  </a:extLst>
                </p:cNvPr>
                <p:cNvSpPr/>
                <p:nvPr/>
              </p:nvSpPr>
              <p:spPr>
                <a:xfrm>
                  <a:off x="2373944" y="6032887"/>
                  <a:ext cx="93240" cy="61378"/>
                </a:xfrm>
                <a:custGeom>
                  <a:avLst/>
                  <a:gdLst>
                    <a:gd name="connsiteX0" fmla="*/ 0 w 93240"/>
                    <a:gd name="connsiteY0" fmla="*/ 61379 h 61378"/>
                    <a:gd name="connsiteX1" fmla="*/ 0 w 93240"/>
                    <a:gd name="connsiteY1" fmla="*/ 1238 h 61378"/>
                    <a:gd name="connsiteX2" fmla="*/ 9277 w 93240"/>
                    <a:gd name="connsiteY2" fmla="*/ 1238 h 61378"/>
                    <a:gd name="connsiteX3" fmla="*/ 9544 w 93240"/>
                    <a:gd name="connsiteY3" fmla="*/ 11353 h 61378"/>
                    <a:gd name="connsiteX4" fmla="*/ 9735 w 93240"/>
                    <a:gd name="connsiteY4" fmla="*/ 11353 h 61378"/>
                    <a:gd name="connsiteX5" fmla="*/ 18040 w 93240"/>
                    <a:gd name="connsiteY5" fmla="*/ 2886 h 61378"/>
                    <a:gd name="connsiteX6" fmla="*/ 29527 w 93240"/>
                    <a:gd name="connsiteY6" fmla="*/ 0 h 61378"/>
                    <a:gd name="connsiteX7" fmla="*/ 41758 w 93240"/>
                    <a:gd name="connsiteY7" fmla="*/ 2857 h 61378"/>
                    <a:gd name="connsiteX8" fmla="*/ 49901 w 93240"/>
                    <a:gd name="connsiteY8" fmla="*/ 11487 h 61378"/>
                    <a:gd name="connsiteX9" fmla="*/ 50225 w 93240"/>
                    <a:gd name="connsiteY9" fmla="*/ 11487 h 61378"/>
                    <a:gd name="connsiteX10" fmla="*/ 58693 w 93240"/>
                    <a:gd name="connsiteY10" fmla="*/ 2981 h 61378"/>
                    <a:gd name="connsiteX11" fmla="*/ 70209 w 93240"/>
                    <a:gd name="connsiteY11" fmla="*/ 0 h 61378"/>
                    <a:gd name="connsiteX12" fmla="*/ 82144 w 93240"/>
                    <a:gd name="connsiteY12" fmla="*/ 2695 h 61378"/>
                    <a:gd name="connsiteX13" fmla="*/ 90288 w 93240"/>
                    <a:gd name="connsiteY13" fmla="*/ 10639 h 61378"/>
                    <a:gd name="connsiteX14" fmla="*/ 93240 w 93240"/>
                    <a:gd name="connsiteY14" fmla="*/ 23422 h 61378"/>
                    <a:gd name="connsiteX15" fmla="*/ 93240 w 93240"/>
                    <a:gd name="connsiteY15" fmla="*/ 61379 h 61378"/>
                    <a:gd name="connsiteX16" fmla="*/ 82467 w 93240"/>
                    <a:gd name="connsiteY16" fmla="*/ 61379 h 61378"/>
                    <a:gd name="connsiteX17" fmla="*/ 82467 w 93240"/>
                    <a:gd name="connsiteY17" fmla="*/ 24717 h 61378"/>
                    <a:gd name="connsiteX18" fmla="*/ 78934 w 93240"/>
                    <a:gd name="connsiteY18" fmla="*/ 13363 h 61378"/>
                    <a:gd name="connsiteX19" fmla="*/ 68580 w 93240"/>
                    <a:gd name="connsiteY19" fmla="*/ 9410 h 61378"/>
                    <a:gd name="connsiteX20" fmla="*/ 60246 w 93240"/>
                    <a:gd name="connsiteY20" fmla="*/ 11553 h 61378"/>
                    <a:gd name="connsiteX21" fmla="*/ 54312 w 93240"/>
                    <a:gd name="connsiteY21" fmla="*/ 17840 h 61378"/>
                    <a:gd name="connsiteX22" fmla="*/ 52102 w 93240"/>
                    <a:gd name="connsiteY22" fmla="*/ 27832 h 61378"/>
                    <a:gd name="connsiteX23" fmla="*/ 52102 w 93240"/>
                    <a:gd name="connsiteY23" fmla="*/ 61379 h 61378"/>
                    <a:gd name="connsiteX24" fmla="*/ 41396 w 93240"/>
                    <a:gd name="connsiteY24" fmla="*/ 61379 h 61378"/>
                    <a:gd name="connsiteX25" fmla="*/ 41396 w 93240"/>
                    <a:gd name="connsiteY25" fmla="*/ 24660 h 61378"/>
                    <a:gd name="connsiteX26" fmla="*/ 37833 w 93240"/>
                    <a:gd name="connsiteY26" fmla="*/ 13268 h 61378"/>
                    <a:gd name="connsiteX27" fmla="*/ 27575 w 93240"/>
                    <a:gd name="connsiteY27" fmla="*/ 9410 h 61378"/>
                    <a:gd name="connsiteX28" fmla="*/ 19602 w 93240"/>
                    <a:gd name="connsiteY28" fmla="*/ 11487 h 61378"/>
                    <a:gd name="connsiteX29" fmla="*/ 13211 w 93240"/>
                    <a:gd name="connsiteY29" fmla="*/ 17945 h 61378"/>
                    <a:gd name="connsiteX30" fmla="*/ 10706 w 93240"/>
                    <a:gd name="connsiteY30" fmla="*/ 28813 h 61378"/>
                    <a:gd name="connsiteX31" fmla="*/ 10706 w 93240"/>
                    <a:gd name="connsiteY31" fmla="*/ 61379 h 61378"/>
                    <a:gd name="connsiteX32" fmla="*/ 0 w 93240"/>
                    <a:gd name="connsiteY32" fmla="*/ 61379 h 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3240" h="61378">
                      <a:moveTo>
                        <a:pt x="0" y="61379"/>
                      </a:moveTo>
                      <a:lnTo>
                        <a:pt x="0" y="1238"/>
                      </a:lnTo>
                      <a:lnTo>
                        <a:pt x="9277" y="1238"/>
                      </a:lnTo>
                      <a:lnTo>
                        <a:pt x="9544" y="11353"/>
                      </a:lnTo>
                      <a:lnTo>
                        <a:pt x="9735" y="11353"/>
                      </a:lnTo>
                      <a:cubicBezTo>
                        <a:pt x="11944" y="7639"/>
                        <a:pt x="14707" y="4810"/>
                        <a:pt x="18040" y="2886"/>
                      </a:cubicBezTo>
                      <a:cubicBezTo>
                        <a:pt x="21374" y="962"/>
                        <a:pt x="25203" y="0"/>
                        <a:pt x="29527" y="0"/>
                      </a:cubicBezTo>
                      <a:cubicBezTo>
                        <a:pt x="34328" y="0"/>
                        <a:pt x="38405" y="952"/>
                        <a:pt x="41758" y="2857"/>
                      </a:cubicBezTo>
                      <a:cubicBezTo>
                        <a:pt x="45110" y="4763"/>
                        <a:pt x="47825" y="7639"/>
                        <a:pt x="49901" y="11487"/>
                      </a:cubicBezTo>
                      <a:lnTo>
                        <a:pt x="50225" y="11487"/>
                      </a:lnTo>
                      <a:cubicBezTo>
                        <a:pt x="52388" y="7810"/>
                        <a:pt x="55207" y="4972"/>
                        <a:pt x="58693" y="2981"/>
                      </a:cubicBezTo>
                      <a:cubicBezTo>
                        <a:pt x="62170" y="1000"/>
                        <a:pt x="66008" y="0"/>
                        <a:pt x="70209" y="0"/>
                      </a:cubicBezTo>
                      <a:cubicBezTo>
                        <a:pt x="74704" y="0"/>
                        <a:pt x="78686" y="895"/>
                        <a:pt x="82144" y="2695"/>
                      </a:cubicBezTo>
                      <a:cubicBezTo>
                        <a:pt x="85601" y="4486"/>
                        <a:pt x="88316" y="7134"/>
                        <a:pt x="90288" y="10639"/>
                      </a:cubicBezTo>
                      <a:cubicBezTo>
                        <a:pt x="92259" y="14144"/>
                        <a:pt x="93240" y="18402"/>
                        <a:pt x="93240" y="23422"/>
                      </a:cubicBezTo>
                      <a:lnTo>
                        <a:pt x="93240" y="61379"/>
                      </a:lnTo>
                      <a:lnTo>
                        <a:pt x="82467" y="61379"/>
                      </a:lnTo>
                      <a:lnTo>
                        <a:pt x="82467" y="24717"/>
                      </a:lnTo>
                      <a:cubicBezTo>
                        <a:pt x="82467" y="19793"/>
                        <a:pt x="81286" y="16002"/>
                        <a:pt x="78934" y="13363"/>
                      </a:cubicBezTo>
                      <a:cubicBezTo>
                        <a:pt x="76571" y="10725"/>
                        <a:pt x="73123" y="9410"/>
                        <a:pt x="68580" y="9410"/>
                      </a:cubicBezTo>
                      <a:cubicBezTo>
                        <a:pt x="65513" y="9410"/>
                        <a:pt x="62732" y="10125"/>
                        <a:pt x="60246" y="11553"/>
                      </a:cubicBezTo>
                      <a:cubicBezTo>
                        <a:pt x="57760" y="12973"/>
                        <a:pt x="55778" y="15078"/>
                        <a:pt x="54312" y="17840"/>
                      </a:cubicBezTo>
                      <a:cubicBezTo>
                        <a:pt x="52835" y="20612"/>
                        <a:pt x="52102" y="23946"/>
                        <a:pt x="52102" y="27832"/>
                      </a:cubicBezTo>
                      <a:lnTo>
                        <a:pt x="52102" y="61379"/>
                      </a:lnTo>
                      <a:lnTo>
                        <a:pt x="41396" y="61379"/>
                      </a:lnTo>
                      <a:lnTo>
                        <a:pt x="41396" y="24660"/>
                      </a:lnTo>
                      <a:cubicBezTo>
                        <a:pt x="41396" y="19640"/>
                        <a:pt x="40205" y="15840"/>
                        <a:pt x="37833" y="13268"/>
                      </a:cubicBezTo>
                      <a:cubicBezTo>
                        <a:pt x="35452" y="10696"/>
                        <a:pt x="32032" y="9410"/>
                        <a:pt x="27575" y="9410"/>
                      </a:cubicBezTo>
                      <a:cubicBezTo>
                        <a:pt x="24851" y="9410"/>
                        <a:pt x="22193" y="10096"/>
                        <a:pt x="19602" y="11487"/>
                      </a:cubicBezTo>
                      <a:cubicBezTo>
                        <a:pt x="17002" y="12868"/>
                        <a:pt x="14869" y="15021"/>
                        <a:pt x="13211" y="17945"/>
                      </a:cubicBezTo>
                      <a:cubicBezTo>
                        <a:pt x="11544" y="20860"/>
                        <a:pt x="10706" y="24479"/>
                        <a:pt x="10706" y="28813"/>
                      </a:cubicBezTo>
                      <a:lnTo>
                        <a:pt x="10706" y="61379"/>
                      </a:lnTo>
                      <a:lnTo>
                        <a:pt x="0" y="61379"/>
                      </a:lnTo>
                      <a:close/>
                    </a:path>
                  </a:pathLst>
                </a:custGeom>
                <a:solidFill>
                  <a:srgbClr val="8661C5"/>
                </a:solidFill>
                <a:ln w="9525" cap="rnd">
                  <a:noFill/>
                  <a:prstDash val="solid"/>
                  <a:round/>
                </a:ln>
              </p:spPr>
              <p:txBody>
                <a:bodyPr rtlCol="0" anchor="ctr"/>
                <a:lstStyle/>
                <a:p>
                  <a:endParaRPr lang="en-US"/>
                </a:p>
              </p:txBody>
            </p:sp>
            <p:sp>
              <p:nvSpPr>
                <p:cNvPr id="707" name="Freeform: Shape 706">
                  <a:extLst>
                    <a:ext uri="{FF2B5EF4-FFF2-40B4-BE49-F238E27FC236}">
                      <a16:creationId xmlns:a16="http://schemas.microsoft.com/office/drawing/2014/main" id="{F171CBAB-FFCE-3E33-86A9-3A458199FFE1}"/>
                    </a:ext>
                  </a:extLst>
                </p:cNvPr>
                <p:cNvSpPr/>
                <p:nvPr/>
              </p:nvSpPr>
              <p:spPr>
                <a:xfrm>
                  <a:off x="2480805" y="6032887"/>
                  <a:ext cx="56578" cy="62350"/>
                </a:xfrm>
                <a:custGeom>
                  <a:avLst/>
                  <a:gdLst>
                    <a:gd name="connsiteX0" fmla="*/ 56579 w 56578"/>
                    <a:gd name="connsiteY0" fmla="*/ 28870 h 62350"/>
                    <a:gd name="connsiteX1" fmla="*/ 56388 w 56578"/>
                    <a:gd name="connsiteY1" fmla="*/ 34061 h 62350"/>
                    <a:gd name="connsiteX2" fmla="*/ 10516 w 56578"/>
                    <a:gd name="connsiteY2" fmla="*/ 34061 h 62350"/>
                    <a:gd name="connsiteX3" fmla="*/ 16869 w 56578"/>
                    <a:gd name="connsiteY3" fmla="*/ 48139 h 62350"/>
                    <a:gd name="connsiteX4" fmla="*/ 31014 w 56578"/>
                    <a:gd name="connsiteY4" fmla="*/ 53007 h 62350"/>
                    <a:gd name="connsiteX5" fmla="*/ 40291 w 56578"/>
                    <a:gd name="connsiteY5" fmla="*/ 51387 h 62350"/>
                    <a:gd name="connsiteX6" fmla="*/ 47825 w 56578"/>
                    <a:gd name="connsiteY6" fmla="*/ 46777 h 62350"/>
                    <a:gd name="connsiteX7" fmla="*/ 53921 w 56578"/>
                    <a:gd name="connsiteY7" fmla="*/ 53654 h 62350"/>
                    <a:gd name="connsiteX8" fmla="*/ 43739 w 56578"/>
                    <a:gd name="connsiteY8" fmla="*/ 60112 h 62350"/>
                    <a:gd name="connsiteX9" fmla="*/ 30756 w 56578"/>
                    <a:gd name="connsiteY9" fmla="*/ 62350 h 62350"/>
                    <a:gd name="connsiteX10" fmla="*/ 15126 w 56578"/>
                    <a:gd name="connsiteY10" fmla="*/ 58559 h 62350"/>
                    <a:gd name="connsiteX11" fmla="*/ 4058 w 56578"/>
                    <a:gd name="connsiteY11" fmla="*/ 47691 h 62350"/>
                    <a:gd name="connsiteX12" fmla="*/ 0 w 56578"/>
                    <a:gd name="connsiteY12" fmla="*/ 31213 h 62350"/>
                    <a:gd name="connsiteX13" fmla="*/ 3801 w 56578"/>
                    <a:gd name="connsiteY13" fmla="*/ 14859 h 62350"/>
                    <a:gd name="connsiteX14" fmla="*/ 14278 w 56578"/>
                    <a:gd name="connsiteY14" fmla="*/ 3896 h 62350"/>
                    <a:gd name="connsiteX15" fmla="*/ 29261 w 56578"/>
                    <a:gd name="connsiteY15" fmla="*/ 0 h 62350"/>
                    <a:gd name="connsiteX16" fmla="*/ 43634 w 56578"/>
                    <a:gd name="connsiteY16" fmla="*/ 3667 h 62350"/>
                    <a:gd name="connsiteX17" fmla="*/ 53207 w 56578"/>
                    <a:gd name="connsiteY17" fmla="*/ 13887 h 62350"/>
                    <a:gd name="connsiteX18" fmla="*/ 56579 w 56578"/>
                    <a:gd name="connsiteY18" fmla="*/ 28870 h 62350"/>
                    <a:gd name="connsiteX19" fmla="*/ 29070 w 56578"/>
                    <a:gd name="connsiteY19" fmla="*/ 9154 h 62350"/>
                    <a:gd name="connsiteX20" fmla="*/ 17297 w 56578"/>
                    <a:gd name="connsiteY20" fmla="*/ 13468 h 62350"/>
                    <a:gd name="connsiteX21" fmla="*/ 10973 w 56578"/>
                    <a:gd name="connsiteY21" fmla="*/ 25241 h 62350"/>
                    <a:gd name="connsiteX22" fmla="*/ 46587 w 56578"/>
                    <a:gd name="connsiteY22" fmla="*/ 25241 h 62350"/>
                    <a:gd name="connsiteX23" fmla="*/ 41329 w 56578"/>
                    <a:gd name="connsiteY23" fmla="*/ 13306 h 62350"/>
                    <a:gd name="connsiteX24" fmla="*/ 29070 w 56578"/>
                    <a:gd name="connsiteY24" fmla="*/ 915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78" h="62350">
                      <a:moveTo>
                        <a:pt x="56579" y="28870"/>
                      </a:moveTo>
                      <a:cubicBezTo>
                        <a:pt x="56579" y="30556"/>
                        <a:pt x="56512" y="32289"/>
                        <a:pt x="56388" y="34061"/>
                      </a:cubicBezTo>
                      <a:lnTo>
                        <a:pt x="10516" y="34061"/>
                      </a:lnTo>
                      <a:cubicBezTo>
                        <a:pt x="11030" y="40205"/>
                        <a:pt x="13154" y="44901"/>
                        <a:pt x="16869" y="48139"/>
                      </a:cubicBezTo>
                      <a:cubicBezTo>
                        <a:pt x="20593" y="51387"/>
                        <a:pt x="25308" y="53007"/>
                        <a:pt x="31014" y="53007"/>
                      </a:cubicBezTo>
                      <a:cubicBezTo>
                        <a:pt x="34262" y="53007"/>
                        <a:pt x="37357" y="52473"/>
                        <a:pt x="40291" y="51387"/>
                      </a:cubicBezTo>
                      <a:cubicBezTo>
                        <a:pt x="43234" y="50311"/>
                        <a:pt x="45749" y="48768"/>
                        <a:pt x="47825" y="46777"/>
                      </a:cubicBezTo>
                      <a:lnTo>
                        <a:pt x="53921" y="53654"/>
                      </a:lnTo>
                      <a:cubicBezTo>
                        <a:pt x="51025" y="56473"/>
                        <a:pt x="47625" y="58626"/>
                        <a:pt x="43739" y="60112"/>
                      </a:cubicBezTo>
                      <a:cubicBezTo>
                        <a:pt x="39843" y="61607"/>
                        <a:pt x="35519" y="62350"/>
                        <a:pt x="30756" y="62350"/>
                      </a:cubicBezTo>
                      <a:cubicBezTo>
                        <a:pt x="25003" y="62350"/>
                        <a:pt x="19793" y="61083"/>
                        <a:pt x="15126" y="58559"/>
                      </a:cubicBezTo>
                      <a:cubicBezTo>
                        <a:pt x="10449" y="56026"/>
                        <a:pt x="6763" y="52406"/>
                        <a:pt x="4058" y="47691"/>
                      </a:cubicBezTo>
                      <a:cubicBezTo>
                        <a:pt x="1353" y="42976"/>
                        <a:pt x="0" y="37481"/>
                        <a:pt x="0" y="31213"/>
                      </a:cubicBezTo>
                      <a:cubicBezTo>
                        <a:pt x="0" y="25022"/>
                        <a:pt x="1267" y="19574"/>
                        <a:pt x="3801" y="14859"/>
                      </a:cubicBezTo>
                      <a:cubicBezTo>
                        <a:pt x="6334" y="10144"/>
                        <a:pt x="9820" y="6486"/>
                        <a:pt x="14278" y="3896"/>
                      </a:cubicBezTo>
                      <a:cubicBezTo>
                        <a:pt x="18736" y="1295"/>
                        <a:pt x="23727" y="0"/>
                        <a:pt x="29261" y="0"/>
                      </a:cubicBezTo>
                      <a:cubicBezTo>
                        <a:pt x="34719" y="0"/>
                        <a:pt x="39510" y="1219"/>
                        <a:pt x="43634" y="3667"/>
                      </a:cubicBezTo>
                      <a:cubicBezTo>
                        <a:pt x="47768" y="6115"/>
                        <a:pt x="50959" y="9515"/>
                        <a:pt x="53207" y="13887"/>
                      </a:cubicBezTo>
                      <a:cubicBezTo>
                        <a:pt x="55454" y="18259"/>
                        <a:pt x="56579" y="23250"/>
                        <a:pt x="56579" y="28870"/>
                      </a:cubicBezTo>
                      <a:close/>
                      <a:moveTo>
                        <a:pt x="29070" y="9154"/>
                      </a:moveTo>
                      <a:cubicBezTo>
                        <a:pt x="24489" y="9154"/>
                        <a:pt x="20564" y="10592"/>
                        <a:pt x="17297" y="13468"/>
                      </a:cubicBezTo>
                      <a:cubicBezTo>
                        <a:pt x="14030" y="16345"/>
                        <a:pt x="11916" y="20269"/>
                        <a:pt x="10973" y="25241"/>
                      </a:cubicBezTo>
                      <a:lnTo>
                        <a:pt x="46587" y="25241"/>
                      </a:lnTo>
                      <a:cubicBezTo>
                        <a:pt x="46158" y="20050"/>
                        <a:pt x="44406" y="16068"/>
                        <a:pt x="41329" y="13306"/>
                      </a:cubicBezTo>
                      <a:cubicBezTo>
                        <a:pt x="38262" y="10534"/>
                        <a:pt x="34176" y="9154"/>
                        <a:pt x="29070" y="9154"/>
                      </a:cubicBezTo>
                      <a:close/>
                    </a:path>
                  </a:pathLst>
                </a:custGeom>
                <a:solidFill>
                  <a:srgbClr val="8661C5"/>
                </a:solidFill>
                <a:ln w="9525" cap="rnd">
                  <a:noFill/>
                  <a:prstDash val="solid"/>
                  <a:round/>
                </a:ln>
              </p:spPr>
              <p:txBody>
                <a:bodyPr rtlCol="0" anchor="ctr"/>
                <a:lstStyle/>
                <a:p>
                  <a:endParaRPr lang="en-US"/>
                </a:p>
              </p:txBody>
            </p:sp>
            <p:sp>
              <p:nvSpPr>
                <p:cNvPr id="708" name="Freeform: Shape 707">
                  <a:extLst>
                    <a:ext uri="{FF2B5EF4-FFF2-40B4-BE49-F238E27FC236}">
                      <a16:creationId xmlns:a16="http://schemas.microsoft.com/office/drawing/2014/main" id="{23AA369F-2594-9973-DD61-9C2B1B4C9F3C}"/>
                    </a:ext>
                  </a:extLst>
                </p:cNvPr>
                <p:cNvSpPr/>
                <p:nvPr/>
              </p:nvSpPr>
              <p:spPr>
                <a:xfrm>
                  <a:off x="2597658" y="6014789"/>
                  <a:ext cx="11220" cy="79476"/>
                </a:xfrm>
                <a:custGeom>
                  <a:avLst/>
                  <a:gdLst>
                    <a:gd name="connsiteX0" fmla="*/ 0 w 11220"/>
                    <a:gd name="connsiteY0" fmla="*/ 0 h 79476"/>
                    <a:gd name="connsiteX1" fmla="*/ 11221 w 11220"/>
                    <a:gd name="connsiteY1" fmla="*/ 0 h 79476"/>
                    <a:gd name="connsiteX2" fmla="*/ 11221 w 11220"/>
                    <a:gd name="connsiteY2" fmla="*/ 79477 h 79476"/>
                    <a:gd name="connsiteX3" fmla="*/ 0 w 11220"/>
                    <a:gd name="connsiteY3" fmla="*/ 79477 h 79476"/>
                  </a:gdLst>
                  <a:ahLst/>
                  <a:cxnLst>
                    <a:cxn ang="0">
                      <a:pos x="connsiteX0" y="connsiteY0"/>
                    </a:cxn>
                    <a:cxn ang="0">
                      <a:pos x="connsiteX1" y="connsiteY1"/>
                    </a:cxn>
                    <a:cxn ang="0">
                      <a:pos x="connsiteX2" y="connsiteY2"/>
                    </a:cxn>
                    <a:cxn ang="0">
                      <a:pos x="connsiteX3" y="connsiteY3"/>
                    </a:cxn>
                  </a:cxnLst>
                  <a:rect l="l" t="t" r="r" b="b"/>
                  <a:pathLst>
                    <a:path w="11220" h="79476">
                      <a:moveTo>
                        <a:pt x="0" y="0"/>
                      </a:moveTo>
                      <a:lnTo>
                        <a:pt x="11221" y="0"/>
                      </a:lnTo>
                      <a:lnTo>
                        <a:pt x="11221" y="79477"/>
                      </a:lnTo>
                      <a:lnTo>
                        <a:pt x="0" y="79477"/>
                      </a:lnTo>
                      <a:close/>
                    </a:path>
                  </a:pathLst>
                </a:custGeom>
                <a:solidFill>
                  <a:srgbClr val="8661C5"/>
                </a:solidFill>
                <a:ln w="9525" cap="rnd">
                  <a:noFill/>
                  <a:prstDash val="solid"/>
                  <a:round/>
                </a:ln>
              </p:spPr>
              <p:txBody>
                <a:bodyPr rtlCol="0" anchor="ctr"/>
                <a:lstStyle/>
                <a:p>
                  <a:endParaRPr lang="en-US"/>
                </a:p>
              </p:txBody>
            </p:sp>
            <p:sp>
              <p:nvSpPr>
                <p:cNvPr id="709" name="Freeform: Shape 708">
                  <a:extLst>
                    <a:ext uri="{FF2B5EF4-FFF2-40B4-BE49-F238E27FC236}">
                      <a16:creationId xmlns:a16="http://schemas.microsoft.com/office/drawing/2014/main" id="{71116C64-E4CC-EA6E-28B6-A9A9DD62E1A5}"/>
                    </a:ext>
                  </a:extLst>
                </p:cNvPr>
                <p:cNvSpPr/>
                <p:nvPr/>
              </p:nvSpPr>
              <p:spPr>
                <a:xfrm>
                  <a:off x="2630947" y="6032887"/>
                  <a:ext cx="52035" cy="61378"/>
                </a:xfrm>
                <a:custGeom>
                  <a:avLst/>
                  <a:gdLst>
                    <a:gd name="connsiteX0" fmla="*/ 0 w 52035"/>
                    <a:gd name="connsiteY0" fmla="*/ 61379 h 61378"/>
                    <a:gd name="connsiteX1" fmla="*/ 0 w 52035"/>
                    <a:gd name="connsiteY1" fmla="*/ 1238 h 61378"/>
                    <a:gd name="connsiteX2" fmla="*/ 9277 w 52035"/>
                    <a:gd name="connsiteY2" fmla="*/ 1238 h 61378"/>
                    <a:gd name="connsiteX3" fmla="*/ 9668 w 52035"/>
                    <a:gd name="connsiteY3" fmla="*/ 11611 h 61378"/>
                    <a:gd name="connsiteX4" fmla="*/ 9858 w 52035"/>
                    <a:gd name="connsiteY4" fmla="*/ 11611 h 61378"/>
                    <a:gd name="connsiteX5" fmla="*/ 17907 w 52035"/>
                    <a:gd name="connsiteY5" fmla="*/ 3086 h 61378"/>
                    <a:gd name="connsiteX6" fmla="*/ 29128 w 52035"/>
                    <a:gd name="connsiteY6" fmla="*/ 0 h 61378"/>
                    <a:gd name="connsiteX7" fmla="*/ 41005 w 52035"/>
                    <a:gd name="connsiteY7" fmla="*/ 2762 h 61378"/>
                    <a:gd name="connsiteX8" fmla="*/ 49111 w 52035"/>
                    <a:gd name="connsiteY8" fmla="*/ 10868 h 61378"/>
                    <a:gd name="connsiteX9" fmla="*/ 52035 w 52035"/>
                    <a:gd name="connsiteY9" fmla="*/ 23679 h 61378"/>
                    <a:gd name="connsiteX10" fmla="*/ 52035 w 52035"/>
                    <a:gd name="connsiteY10" fmla="*/ 61379 h 61378"/>
                    <a:gd name="connsiteX11" fmla="*/ 41262 w 52035"/>
                    <a:gd name="connsiteY11" fmla="*/ 61379 h 61378"/>
                    <a:gd name="connsiteX12" fmla="*/ 41262 w 52035"/>
                    <a:gd name="connsiteY12" fmla="*/ 26146 h 61378"/>
                    <a:gd name="connsiteX13" fmla="*/ 37500 w 52035"/>
                    <a:gd name="connsiteY13" fmla="*/ 13592 h 61378"/>
                    <a:gd name="connsiteX14" fmla="*/ 26994 w 52035"/>
                    <a:gd name="connsiteY14" fmla="*/ 9344 h 61378"/>
                    <a:gd name="connsiteX15" fmla="*/ 19174 w 52035"/>
                    <a:gd name="connsiteY15" fmla="*/ 11553 h 61378"/>
                    <a:gd name="connsiteX16" fmla="*/ 13068 w 52035"/>
                    <a:gd name="connsiteY16" fmla="*/ 18269 h 61378"/>
                    <a:gd name="connsiteX17" fmla="*/ 10706 w 52035"/>
                    <a:gd name="connsiteY17" fmla="*/ 29260 h 61378"/>
                    <a:gd name="connsiteX18" fmla="*/ 10706 w 52035"/>
                    <a:gd name="connsiteY18" fmla="*/ 61379 h 61378"/>
                    <a:gd name="connsiteX19" fmla="*/ 0 w 52035"/>
                    <a:gd name="connsiteY19" fmla="*/ 61379 h 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035" h="61378">
                      <a:moveTo>
                        <a:pt x="0" y="61379"/>
                      </a:moveTo>
                      <a:lnTo>
                        <a:pt x="0" y="1238"/>
                      </a:lnTo>
                      <a:lnTo>
                        <a:pt x="9277" y="1238"/>
                      </a:lnTo>
                      <a:lnTo>
                        <a:pt x="9668" y="11611"/>
                      </a:lnTo>
                      <a:lnTo>
                        <a:pt x="9858" y="11611"/>
                      </a:lnTo>
                      <a:cubicBezTo>
                        <a:pt x="11935" y="7981"/>
                        <a:pt x="14621" y="5134"/>
                        <a:pt x="17907" y="3086"/>
                      </a:cubicBezTo>
                      <a:cubicBezTo>
                        <a:pt x="21193" y="1028"/>
                        <a:pt x="24937" y="0"/>
                        <a:pt x="29128" y="0"/>
                      </a:cubicBezTo>
                      <a:cubicBezTo>
                        <a:pt x="33585" y="0"/>
                        <a:pt x="37548" y="924"/>
                        <a:pt x="41005" y="2762"/>
                      </a:cubicBezTo>
                      <a:cubicBezTo>
                        <a:pt x="44463" y="4600"/>
                        <a:pt x="47168" y="7296"/>
                        <a:pt x="49111" y="10868"/>
                      </a:cubicBezTo>
                      <a:cubicBezTo>
                        <a:pt x="51063" y="14440"/>
                        <a:pt x="52035" y="18707"/>
                        <a:pt x="52035" y="23679"/>
                      </a:cubicBezTo>
                      <a:lnTo>
                        <a:pt x="52035" y="61379"/>
                      </a:lnTo>
                      <a:lnTo>
                        <a:pt x="41262" y="61379"/>
                      </a:lnTo>
                      <a:lnTo>
                        <a:pt x="41262" y="26146"/>
                      </a:lnTo>
                      <a:cubicBezTo>
                        <a:pt x="41262" y="20612"/>
                        <a:pt x="40005" y="16430"/>
                        <a:pt x="37500" y="13592"/>
                      </a:cubicBezTo>
                      <a:cubicBezTo>
                        <a:pt x="34995" y="10763"/>
                        <a:pt x="31490" y="9344"/>
                        <a:pt x="26994" y="9344"/>
                      </a:cubicBezTo>
                      <a:cubicBezTo>
                        <a:pt x="24260" y="9344"/>
                        <a:pt x="21660" y="10077"/>
                        <a:pt x="19174" y="11553"/>
                      </a:cubicBezTo>
                      <a:cubicBezTo>
                        <a:pt x="16688" y="13021"/>
                        <a:pt x="14649" y="15259"/>
                        <a:pt x="13068" y="18269"/>
                      </a:cubicBezTo>
                      <a:cubicBezTo>
                        <a:pt x="11497" y="21269"/>
                        <a:pt x="10706" y="24936"/>
                        <a:pt x="10706" y="29260"/>
                      </a:cubicBezTo>
                      <a:lnTo>
                        <a:pt x="10706" y="61379"/>
                      </a:lnTo>
                      <a:lnTo>
                        <a:pt x="0" y="61379"/>
                      </a:lnTo>
                      <a:close/>
                    </a:path>
                  </a:pathLst>
                </a:custGeom>
                <a:solidFill>
                  <a:srgbClr val="8661C5"/>
                </a:solidFill>
                <a:ln w="9525" cap="rnd">
                  <a:noFill/>
                  <a:prstDash val="solid"/>
                  <a:round/>
                </a:ln>
              </p:spPr>
              <p:txBody>
                <a:bodyPr rtlCol="0" anchor="ctr"/>
                <a:lstStyle/>
                <a:p>
                  <a:endParaRPr lang="en-US"/>
                </a:p>
              </p:txBody>
            </p:sp>
            <p:sp>
              <p:nvSpPr>
                <p:cNvPr id="710" name="Freeform: Shape 709">
                  <a:extLst>
                    <a:ext uri="{FF2B5EF4-FFF2-40B4-BE49-F238E27FC236}">
                      <a16:creationId xmlns:a16="http://schemas.microsoft.com/office/drawing/2014/main" id="{8FFB58AE-3D0A-885A-0278-119567203B6E}"/>
                    </a:ext>
                  </a:extLst>
                </p:cNvPr>
                <p:cNvSpPr/>
                <p:nvPr/>
              </p:nvSpPr>
              <p:spPr>
                <a:xfrm>
                  <a:off x="2694470" y="6019000"/>
                  <a:ext cx="38538" cy="76304"/>
                </a:xfrm>
                <a:custGeom>
                  <a:avLst/>
                  <a:gdLst>
                    <a:gd name="connsiteX0" fmla="*/ 38538 w 38538"/>
                    <a:gd name="connsiteY0" fmla="*/ 73647 h 76304"/>
                    <a:gd name="connsiteX1" fmla="*/ 32861 w 38538"/>
                    <a:gd name="connsiteY1" fmla="*/ 75523 h 76304"/>
                    <a:gd name="connsiteX2" fmla="*/ 26661 w 38538"/>
                    <a:gd name="connsiteY2" fmla="*/ 76305 h 76304"/>
                    <a:gd name="connsiteX3" fmla="*/ 13878 w 38538"/>
                    <a:gd name="connsiteY3" fmla="*/ 71733 h 76304"/>
                    <a:gd name="connsiteX4" fmla="*/ 9792 w 38538"/>
                    <a:gd name="connsiteY4" fmla="*/ 57550 h 76304"/>
                    <a:gd name="connsiteX5" fmla="*/ 9792 w 38538"/>
                    <a:gd name="connsiteY5" fmla="*/ 23555 h 76304"/>
                    <a:gd name="connsiteX6" fmla="*/ 0 w 38538"/>
                    <a:gd name="connsiteY6" fmla="*/ 23555 h 76304"/>
                    <a:gd name="connsiteX7" fmla="*/ 0 w 38538"/>
                    <a:gd name="connsiteY7" fmla="*/ 15126 h 76304"/>
                    <a:gd name="connsiteX8" fmla="*/ 9792 w 38538"/>
                    <a:gd name="connsiteY8" fmla="*/ 15126 h 76304"/>
                    <a:gd name="connsiteX9" fmla="*/ 9792 w 38538"/>
                    <a:gd name="connsiteY9" fmla="*/ 0 h 76304"/>
                    <a:gd name="connsiteX10" fmla="*/ 20307 w 38538"/>
                    <a:gd name="connsiteY10" fmla="*/ 0 h 76304"/>
                    <a:gd name="connsiteX11" fmla="*/ 20307 w 38538"/>
                    <a:gd name="connsiteY11" fmla="*/ 15126 h 76304"/>
                    <a:gd name="connsiteX12" fmla="*/ 37500 w 38538"/>
                    <a:gd name="connsiteY12" fmla="*/ 15126 h 76304"/>
                    <a:gd name="connsiteX13" fmla="*/ 37500 w 38538"/>
                    <a:gd name="connsiteY13" fmla="*/ 23555 h 76304"/>
                    <a:gd name="connsiteX14" fmla="*/ 20307 w 38538"/>
                    <a:gd name="connsiteY14" fmla="*/ 23555 h 76304"/>
                    <a:gd name="connsiteX15" fmla="*/ 20307 w 38538"/>
                    <a:gd name="connsiteY15" fmla="*/ 58007 h 76304"/>
                    <a:gd name="connsiteX16" fmla="*/ 21955 w 38538"/>
                    <a:gd name="connsiteY16" fmla="*/ 65504 h 76304"/>
                    <a:gd name="connsiteX17" fmla="*/ 27375 w 38538"/>
                    <a:gd name="connsiteY17" fmla="*/ 67542 h 76304"/>
                    <a:gd name="connsiteX18" fmla="*/ 35938 w 38538"/>
                    <a:gd name="connsiteY18" fmla="*/ 65665 h 76304"/>
                    <a:gd name="connsiteX19" fmla="*/ 38538 w 38538"/>
                    <a:gd name="connsiteY19" fmla="*/ 73647 h 7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538" h="76304">
                      <a:moveTo>
                        <a:pt x="38538" y="73647"/>
                      </a:moveTo>
                      <a:cubicBezTo>
                        <a:pt x="36976" y="74380"/>
                        <a:pt x="35090" y="75009"/>
                        <a:pt x="32861" y="75523"/>
                      </a:cubicBezTo>
                      <a:cubicBezTo>
                        <a:pt x="30632" y="76048"/>
                        <a:pt x="28565" y="76305"/>
                        <a:pt x="26661" y="76305"/>
                      </a:cubicBezTo>
                      <a:cubicBezTo>
                        <a:pt x="20869" y="76305"/>
                        <a:pt x="16602" y="74781"/>
                        <a:pt x="13878" y="71733"/>
                      </a:cubicBezTo>
                      <a:cubicBezTo>
                        <a:pt x="11154" y="68685"/>
                        <a:pt x="9792" y="63960"/>
                        <a:pt x="9792" y="57550"/>
                      </a:cubicBezTo>
                      <a:lnTo>
                        <a:pt x="9792" y="23555"/>
                      </a:lnTo>
                      <a:lnTo>
                        <a:pt x="0" y="23555"/>
                      </a:lnTo>
                      <a:lnTo>
                        <a:pt x="0" y="15126"/>
                      </a:lnTo>
                      <a:lnTo>
                        <a:pt x="9792" y="15126"/>
                      </a:lnTo>
                      <a:lnTo>
                        <a:pt x="9792" y="0"/>
                      </a:lnTo>
                      <a:lnTo>
                        <a:pt x="20307" y="0"/>
                      </a:lnTo>
                      <a:lnTo>
                        <a:pt x="20307" y="15126"/>
                      </a:lnTo>
                      <a:lnTo>
                        <a:pt x="37500" y="15126"/>
                      </a:lnTo>
                      <a:lnTo>
                        <a:pt x="37500" y="23555"/>
                      </a:lnTo>
                      <a:lnTo>
                        <a:pt x="20307" y="23555"/>
                      </a:lnTo>
                      <a:lnTo>
                        <a:pt x="20307" y="58007"/>
                      </a:lnTo>
                      <a:cubicBezTo>
                        <a:pt x="20307" y="61646"/>
                        <a:pt x="20860" y="64141"/>
                        <a:pt x="21955" y="65504"/>
                      </a:cubicBezTo>
                      <a:cubicBezTo>
                        <a:pt x="23060" y="66865"/>
                        <a:pt x="24870" y="67542"/>
                        <a:pt x="27375" y="67542"/>
                      </a:cubicBezTo>
                      <a:cubicBezTo>
                        <a:pt x="30271" y="67542"/>
                        <a:pt x="33128" y="66923"/>
                        <a:pt x="35938" y="65665"/>
                      </a:cubicBezTo>
                      <a:lnTo>
                        <a:pt x="38538" y="73647"/>
                      </a:lnTo>
                      <a:close/>
                    </a:path>
                  </a:pathLst>
                </a:custGeom>
                <a:solidFill>
                  <a:srgbClr val="8661C5"/>
                </a:solidFill>
                <a:ln w="9525" cap="rnd">
                  <a:noFill/>
                  <a:prstDash val="solid"/>
                  <a:round/>
                </a:ln>
              </p:spPr>
              <p:txBody>
                <a:bodyPr rtlCol="0" anchor="ctr"/>
                <a:lstStyle/>
                <a:p>
                  <a:endParaRPr lang="en-US"/>
                </a:p>
              </p:txBody>
            </p:sp>
            <p:sp>
              <p:nvSpPr>
                <p:cNvPr id="711" name="Freeform: Shape 710">
                  <a:extLst>
                    <a:ext uri="{FF2B5EF4-FFF2-40B4-BE49-F238E27FC236}">
                      <a16:creationId xmlns:a16="http://schemas.microsoft.com/office/drawing/2014/main" id="{43E7C3F7-321C-11E1-46D9-7DB88DE1D453}"/>
                    </a:ext>
                  </a:extLst>
                </p:cNvPr>
                <p:cNvSpPr/>
                <p:nvPr/>
              </p:nvSpPr>
              <p:spPr>
                <a:xfrm>
                  <a:off x="2740790" y="6032887"/>
                  <a:ext cx="56578" cy="62350"/>
                </a:xfrm>
                <a:custGeom>
                  <a:avLst/>
                  <a:gdLst>
                    <a:gd name="connsiteX0" fmla="*/ 56579 w 56578"/>
                    <a:gd name="connsiteY0" fmla="*/ 28870 h 62350"/>
                    <a:gd name="connsiteX1" fmla="*/ 56388 w 56578"/>
                    <a:gd name="connsiteY1" fmla="*/ 34061 h 62350"/>
                    <a:gd name="connsiteX2" fmla="*/ 10516 w 56578"/>
                    <a:gd name="connsiteY2" fmla="*/ 34061 h 62350"/>
                    <a:gd name="connsiteX3" fmla="*/ 16869 w 56578"/>
                    <a:gd name="connsiteY3" fmla="*/ 48139 h 62350"/>
                    <a:gd name="connsiteX4" fmla="*/ 31013 w 56578"/>
                    <a:gd name="connsiteY4" fmla="*/ 53007 h 62350"/>
                    <a:gd name="connsiteX5" fmla="*/ 40291 w 56578"/>
                    <a:gd name="connsiteY5" fmla="*/ 51387 h 62350"/>
                    <a:gd name="connsiteX6" fmla="*/ 47815 w 56578"/>
                    <a:gd name="connsiteY6" fmla="*/ 46777 h 62350"/>
                    <a:gd name="connsiteX7" fmla="*/ 53921 w 56578"/>
                    <a:gd name="connsiteY7" fmla="*/ 53654 h 62350"/>
                    <a:gd name="connsiteX8" fmla="*/ 43729 w 56578"/>
                    <a:gd name="connsiteY8" fmla="*/ 60112 h 62350"/>
                    <a:gd name="connsiteX9" fmla="*/ 30756 w 56578"/>
                    <a:gd name="connsiteY9" fmla="*/ 62350 h 62350"/>
                    <a:gd name="connsiteX10" fmla="*/ 15116 w 56578"/>
                    <a:gd name="connsiteY10" fmla="*/ 58559 h 62350"/>
                    <a:gd name="connsiteX11" fmla="*/ 4058 w 56578"/>
                    <a:gd name="connsiteY11" fmla="*/ 47691 h 62350"/>
                    <a:gd name="connsiteX12" fmla="*/ 0 w 56578"/>
                    <a:gd name="connsiteY12" fmla="*/ 31213 h 62350"/>
                    <a:gd name="connsiteX13" fmla="*/ 3800 w 56578"/>
                    <a:gd name="connsiteY13" fmla="*/ 14859 h 62350"/>
                    <a:gd name="connsiteX14" fmla="*/ 14278 w 56578"/>
                    <a:gd name="connsiteY14" fmla="*/ 3896 h 62350"/>
                    <a:gd name="connsiteX15" fmla="*/ 29261 w 56578"/>
                    <a:gd name="connsiteY15" fmla="*/ 0 h 62350"/>
                    <a:gd name="connsiteX16" fmla="*/ 43634 w 56578"/>
                    <a:gd name="connsiteY16" fmla="*/ 3667 h 62350"/>
                    <a:gd name="connsiteX17" fmla="*/ 53207 w 56578"/>
                    <a:gd name="connsiteY17" fmla="*/ 13887 h 62350"/>
                    <a:gd name="connsiteX18" fmla="*/ 56579 w 56578"/>
                    <a:gd name="connsiteY18" fmla="*/ 28870 h 62350"/>
                    <a:gd name="connsiteX19" fmla="*/ 29070 w 56578"/>
                    <a:gd name="connsiteY19" fmla="*/ 9154 h 62350"/>
                    <a:gd name="connsiteX20" fmla="*/ 17288 w 56578"/>
                    <a:gd name="connsiteY20" fmla="*/ 13468 h 62350"/>
                    <a:gd name="connsiteX21" fmla="*/ 10963 w 56578"/>
                    <a:gd name="connsiteY21" fmla="*/ 25241 h 62350"/>
                    <a:gd name="connsiteX22" fmla="*/ 46587 w 56578"/>
                    <a:gd name="connsiteY22" fmla="*/ 25241 h 62350"/>
                    <a:gd name="connsiteX23" fmla="*/ 41329 w 56578"/>
                    <a:gd name="connsiteY23" fmla="*/ 13306 h 62350"/>
                    <a:gd name="connsiteX24" fmla="*/ 29070 w 56578"/>
                    <a:gd name="connsiteY24" fmla="*/ 915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78" h="62350">
                      <a:moveTo>
                        <a:pt x="56579" y="28870"/>
                      </a:moveTo>
                      <a:cubicBezTo>
                        <a:pt x="56579" y="30556"/>
                        <a:pt x="56512" y="32289"/>
                        <a:pt x="56388" y="34061"/>
                      </a:cubicBezTo>
                      <a:lnTo>
                        <a:pt x="10516" y="34061"/>
                      </a:lnTo>
                      <a:cubicBezTo>
                        <a:pt x="11030" y="40205"/>
                        <a:pt x="13154" y="44901"/>
                        <a:pt x="16869" y="48139"/>
                      </a:cubicBezTo>
                      <a:cubicBezTo>
                        <a:pt x="20593" y="51387"/>
                        <a:pt x="25308" y="53007"/>
                        <a:pt x="31013" y="53007"/>
                      </a:cubicBezTo>
                      <a:cubicBezTo>
                        <a:pt x="34261" y="53007"/>
                        <a:pt x="37347" y="52473"/>
                        <a:pt x="40291" y="51387"/>
                      </a:cubicBezTo>
                      <a:cubicBezTo>
                        <a:pt x="43234" y="50311"/>
                        <a:pt x="45739" y="48768"/>
                        <a:pt x="47815" y="46777"/>
                      </a:cubicBezTo>
                      <a:lnTo>
                        <a:pt x="53921" y="53654"/>
                      </a:lnTo>
                      <a:cubicBezTo>
                        <a:pt x="51016" y="56473"/>
                        <a:pt x="47625" y="58626"/>
                        <a:pt x="43729" y="60112"/>
                      </a:cubicBezTo>
                      <a:cubicBezTo>
                        <a:pt x="39843" y="61607"/>
                        <a:pt x="35509" y="62350"/>
                        <a:pt x="30756" y="62350"/>
                      </a:cubicBezTo>
                      <a:cubicBezTo>
                        <a:pt x="25003" y="62350"/>
                        <a:pt x="19793" y="61083"/>
                        <a:pt x="15116" y="58559"/>
                      </a:cubicBezTo>
                      <a:cubicBezTo>
                        <a:pt x="10449" y="56026"/>
                        <a:pt x="6763" y="52406"/>
                        <a:pt x="4058" y="47691"/>
                      </a:cubicBezTo>
                      <a:cubicBezTo>
                        <a:pt x="1353" y="42976"/>
                        <a:pt x="0" y="37481"/>
                        <a:pt x="0" y="31213"/>
                      </a:cubicBezTo>
                      <a:cubicBezTo>
                        <a:pt x="0" y="25022"/>
                        <a:pt x="1267" y="19574"/>
                        <a:pt x="3800" y="14859"/>
                      </a:cubicBezTo>
                      <a:cubicBezTo>
                        <a:pt x="6325" y="10144"/>
                        <a:pt x="9820" y="6486"/>
                        <a:pt x="14278" y="3896"/>
                      </a:cubicBezTo>
                      <a:cubicBezTo>
                        <a:pt x="18726" y="1295"/>
                        <a:pt x="23727" y="0"/>
                        <a:pt x="29261" y="0"/>
                      </a:cubicBezTo>
                      <a:cubicBezTo>
                        <a:pt x="34709" y="0"/>
                        <a:pt x="39500" y="1219"/>
                        <a:pt x="43634" y="3667"/>
                      </a:cubicBezTo>
                      <a:cubicBezTo>
                        <a:pt x="47768" y="6115"/>
                        <a:pt x="50959" y="9515"/>
                        <a:pt x="53207" y="13887"/>
                      </a:cubicBezTo>
                      <a:cubicBezTo>
                        <a:pt x="55454" y="18259"/>
                        <a:pt x="56579" y="23250"/>
                        <a:pt x="56579" y="28870"/>
                      </a:cubicBezTo>
                      <a:close/>
                      <a:moveTo>
                        <a:pt x="29070" y="9154"/>
                      </a:moveTo>
                      <a:cubicBezTo>
                        <a:pt x="24479" y="9154"/>
                        <a:pt x="20555" y="10592"/>
                        <a:pt x="17288" y="13468"/>
                      </a:cubicBezTo>
                      <a:cubicBezTo>
                        <a:pt x="14030" y="16345"/>
                        <a:pt x="11916" y="20269"/>
                        <a:pt x="10963" y="25241"/>
                      </a:cubicBezTo>
                      <a:lnTo>
                        <a:pt x="46587" y="25241"/>
                      </a:lnTo>
                      <a:cubicBezTo>
                        <a:pt x="46158" y="20050"/>
                        <a:pt x="44405" y="16068"/>
                        <a:pt x="41329" y="13306"/>
                      </a:cubicBezTo>
                      <a:cubicBezTo>
                        <a:pt x="38262" y="10534"/>
                        <a:pt x="34176" y="9154"/>
                        <a:pt x="29070" y="9154"/>
                      </a:cubicBezTo>
                      <a:close/>
                    </a:path>
                  </a:pathLst>
                </a:custGeom>
                <a:solidFill>
                  <a:srgbClr val="8661C5"/>
                </a:solidFill>
                <a:ln w="9525" cap="rnd">
                  <a:noFill/>
                  <a:prstDash val="solid"/>
                  <a:round/>
                </a:ln>
              </p:spPr>
              <p:txBody>
                <a:bodyPr rtlCol="0" anchor="ctr"/>
                <a:lstStyle/>
                <a:p>
                  <a:endParaRPr lang="en-US"/>
                </a:p>
              </p:txBody>
            </p:sp>
            <p:sp>
              <p:nvSpPr>
                <p:cNvPr id="712" name="Freeform: Shape 711">
                  <a:extLst>
                    <a:ext uri="{FF2B5EF4-FFF2-40B4-BE49-F238E27FC236}">
                      <a16:creationId xmlns:a16="http://schemas.microsoft.com/office/drawing/2014/main" id="{93EF36E5-8F4C-E503-6ED5-963DDC0A63C9}"/>
                    </a:ext>
                  </a:extLst>
                </p:cNvPr>
                <p:cNvSpPr/>
                <p:nvPr/>
              </p:nvSpPr>
              <p:spPr>
                <a:xfrm>
                  <a:off x="2811646" y="6032887"/>
                  <a:ext cx="34128" cy="61378"/>
                </a:xfrm>
                <a:custGeom>
                  <a:avLst/>
                  <a:gdLst>
                    <a:gd name="connsiteX0" fmla="*/ 0 w 34128"/>
                    <a:gd name="connsiteY0" fmla="*/ 61379 h 61378"/>
                    <a:gd name="connsiteX1" fmla="*/ 0 w 34128"/>
                    <a:gd name="connsiteY1" fmla="*/ 1238 h 61378"/>
                    <a:gd name="connsiteX2" fmla="*/ 8754 w 34128"/>
                    <a:gd name="connsiteY2" fmla="*/ 1238 h 61378"/>
                    <a:gd name="connsiteX3" fmla="*/ 9725 w 34128"/>
                    <a:gd name="connsiteY3" fmla="*/ 12068 h 61378"/>
                    <a:gd name="connsiteX4" fmla="*/ 9992 w 34128"/>
                    <a:gd name="connsiteY4" fmla="*/ 12068 h 61378"/>
                    <a:gd name="connsiteX5" fmla="*/ 17193 w 34128"/>
                    <a:gd name="connsiteY5" fmla="*/ 3019 h 61378"/>
                    <a:gd name="connsiteX6" fmla="*/ 28937 w 34128"/>
                    <a:gd name="connsiteY6" fmla="*/ 0 h 61378"/>
                    <a:gd name="connsiteX7" fmla="*/ 34128 w 34128"/>
                    <a:gd name="connsiteY7" fmla="*/ 648 h 61378"/>
                    <a:gd name="connsiteX8" fmla="*/ 32766 w 34128"/>
                    <a:gd name="connsiteY8" fmla="*/ 10249 h 61378"/>
                    <a:gd name="connsiteX9" fmla="*/ 30070 w 34128"/>
                    <a:gd name="connsiteY9" fmla="*/ 9896 h 61378"/>
                    <a:gd name="connsiteX10" fmla="*/ 26403 w 34128"/>
                    <a:gd name="connsiteY10" fmla="*/ 9801 h 61378"/>
                    <a:gd name="connsiteX11" fmla="*/ 18907 w 34128"/>
                    <a:gd name="connsiteY11" fmla="*/ 12001 h 61378"/>
                    <a:gd name="connsiteX12" fmla="*/ 13002 w 34128"/>
                    <a:gd name="connsiteY12" fmla="*/ 18592 h 61378"/>
                    <a:gd name="connsiteX13" fmla="*/ 10706 w 34128"/>
                    <a:gd name="connsiteY13" fmla="*/ 29137 h 61378"/>
                    <a:gd name="connsiteX14" fmla="*/ 10706 w 34128"/>
                    <a:gd name="connsiteY14" fmla="*/ 61379 h 61378"/>
                    <a:gd name="connsiteX15" fmla="*/ 0 w 34128"/>
                    <a:gd name="connsiteY15" fmla="*/ 61379 h 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28" h="61378">
                      <a:moveTo>
                        <a:pt x="0" y="61379"/>
                      </a:moveTo>
                      <a:lnTo>
                        <a:pt x="0" y="1238"/>
                      </a:lnTo>
                      <a:lnTo>
                        <a:pt x="8754" y="1238"/>
                      </a:lnTo>
                      <a:lnTo>
                        <a:pt x="9725" y="12068"/>
                      </a:lnTo>
                      <a:lnTo>
                        <a:pt x="9992" y="12068"/>
                      </a:lnTo>
                      <a:cubicBezTo>
                        <a:pt x="11592" y="8048"/>
                        <a:pt x="13992" y="5029"/>
                        <a:pt x="17193" y="3019"/>
                      </a:cubicBezTo>
                      <a:cubicBezTo>
                        <a:pt x="20393" y="1009"/>
                        <a:pt x="24308" y="0"/>
                        <a:pt x="28937" y="0"/>
                      </a:cubicBezTo>
                      <a:cubicBezTo>
                        <a:pt x="30966" y="0"/>
                        <a:pt x="32699" y="219"/>
                        <a:pt x="34128" y="648"/>
                      </a:cubicBezTo>
                      <a:lnTo>
                        <a:pt x="32766" y="10249"/>
                      </a:lnTo>
                      <a:cubicBezTo>
                        <a:pt x="31813" y="10077"/>
                        <a:pt x="30909" y="9963"/>
                        <a:pt x="30070" y="9896"/>
                      </a:cubicBezTo>
                      <a:cubicBezTo>
                        <a:pt x="29223" y="9830"/>
                        <a:pt x="28004" y="9801"/>
                        <a:pt x="26403" y="9801"/>
                      </a:cubicBezTo>
                      <a:cubicBezTo>
                        <a:pt x="23803" y="9801"/>
                        <a:pt x="21307" y="10534"/>
                        <a:pt x="18907" y="12001"/>
                      </a:cubicBezTo>
                      <a:cubicBezTo>
                        <a:pt x="16507" y="13478"/>
                        <a:pt x="14545" y="15668"/>
                        <a:pt x="13002" y="18592"/>
                      </a:cubicBezTo>
                      <a:cubicBezTo>
                        <a:pt x="11468" y="21507"/>
                        <a:pt x="10706" y="25022"/>
                        <a:pt x="10706" y="29137"/>
                      </a:cubicBezTo>
                      <a:lnTo>
                        <a:pt x="10706" y="61379"/>
                      </a:lnTo>
                      <a:lnTo>
                        <a:pt x="0" y="61379"/>
                      </a:lnTo>
                      <a:close/>
                    </a:path>
                  </a:pathLst>
                </a:custGeom>
                <a:solidFill>
                  <a:srgbClr val="8661C5"/>
                </a:solidFill>
                <a:ln w="9525" cap="rnd">
                  <a:noFill/>
                  <a:prstDash val="solid"/>
                  <a:round/>
                </a:ln>
              </p:spPr>
              <p:txBody>
                <a:bodyPr rtlCol="0" anchor="ctr"/>
                <a:lstStyle/>
                <a:p>
                  <a:endParaRPr lang="en-US"/>
                </a:p>
              </p:txBody>
            </p:sp>
            <p:sp>
              <p:nvSpPr>
                <p:cNvPr id="713" name="Freeform: Shape 712">
                  <a:extLst>
                    <a:ext uri="{FF2B5EF4-FFF2-40B4-BE49-F238E27FC236}">
                      <a16:creationId xmlns:a16="http://schemas.microsoft.com/office/drawing/2014/main" id="{338BF485-15E9-DF2A-B51C-883AD40EA363}"/>
                    </a:ext>
                  </a:extLst>
                </p:cNvPr>
                <p:cNvSpPr/>
                <p:nvPr/>
              </p:nvSpPr>
              <p:spPr>
                <a:xfrm>
                  <a:off x="2850765" y="6034125"/>
                  <a:ext cx="59112" cy="60531"/>
                </a:xfrm>
                <a:custGeom>
                  <a:avLst/>
                  <a:gdLst>
                    <a:gd name="connsiteX0" fmla="*/ 34709 w 59112"/>
                    <a:gd name="connsiteY0" fmla="*/ 60531 h 60531"/>
                    <a:gd name="connsiteX1" fmla="*/ 24270 w 59112"/>
                    <a:gd name="connsiteY1" fmla="*/ 60531 h 60531"/>
                    <a:gd name="connsiteX2" fmla="*/ 0 w 59112"/>
                    <a:gd name="connsiteY2" fmla="*/ 0 h 60531"/>
                    <a:gd name="connsiteX3" fmla="*/ 11354 w 59112"/>
                    <a:gd name="connsiteY3" fmla="*/ 0 h 60531"/>
                    <a:gd name="connsiteX4" fmla="*/ 29394 w 59112"/>
                    <a:gd name="connsiteY4" fmla="*/ 48653 h 60531"/>
                    <a:gd name="connsiteX5" fmla="*/ 29842 w 59112"/>
                    <a:gd name="connsiteY5" fmla="*/ 48653 h 60531"/>
                    <a:gd name="connsiteX6" fmla="*/ 48016 w 59112"/>
                    <a:gd name="connsiteY6" fmla="*/ 0 h 60531"/>
                    <a:gd name="connsiteX7" fmla="*/ 59112 w 59112"/>
                    <a:gd name="connsiteY7" fmla="*/ 0 h 60531"/>
                    <a:gd name="connsiteX8" fmla="*/ 34709 w 59112"/>
                    <a:gd name="connsiteY8" fmla="*/ 60531 h 60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12" h="60531">
                      <a:moveTo>
                        <a:pt x="34709" y="60531"/>
                      </a:moveTo>
                      <a:lnTo>
                        <a:pt x="24270" y="60531"/>
                      </a:lnTo>
                      <a:lnTo>
                        <a:pt x="0" y="0"/>
                      </a:lnTo>
                      <a:lnTo>
                        <a:pt x="11354" y="0"/>
                      </a:lnTo>
                      <a:lnTo>
                        <a:pt x="29394" y="48653"/>
                      </a:lnTo>
                      <a:lnTo>
                        <a:pt x="29842" y="48653"/>
                      </a:lnTo>
                      <a:lnTo>
                        <a:pt x="48016" y="0"/>
                      </a:lnTo>
                      <a:lnTo>
                        <a:pt x="59112" y="0"/>
                      </a:lnTo>
                      <a:lnTo>
                        <a:pt x="34709" y="60531"/>
                      </a:lnTo>
                      <a:close/>
                    </a:path>
                  </a:pathLst>
                </a:custGeom>
                <a:solidFill>
                  <a:srgbClr val="8661C5"/>
                </a:solidFill>
                <a:ln w="9525" cap="rnd">
                  <a:noFill/>
                  <a:prstDash val="solid"/>
                  <a:round/>
                </a:ln>
              </p:spPr>
              <p:txBody>
                <a:bodyPr rtlCol="0" anchor="ctr"/>
                <a:lstStyle/>
                <a:p>
                  <a:endParaRPr lang="en-US"/>
                </a:p>
              </p:txBody>
            </p:sp>
            <p:sp>
              <p:nvSpPr>
                <p:cNvPr id="714" name="Freeform: Shape 713">
                  <a:extLst>
                    <a:ext uri="{FF2B5EF4-FFF2-40B4-BE49-F238E27FC236}">
                      <a16:creationId xmlns:a16="http://schemas.microsoft.com/office/drawing/2014/main" id="{6DC42DD7-1257-0F18-EC28-B82D8547ED29}"/>
                    </a:ext>
                  </a:extLst>
                </p:cNvPr>
                <p:cNvSpPr/>
                <p:nvPr/>
              </p:nvSpPr>
              <p:spPr>
                <a:xfrm>
                  <a:off x="2915126" y="6032820"/>
                  <a:ext cx="60150" cy="62417"/>
                </a:xfrm>
                <a:custGeom>
                  <a:avLst/>
                  <a:gdLst>
                    <a:gd name="connsiteX0" fmla="*/ 28223 w 60150"/>
                    <a:gd name="connsiteY0" fmla="*/ 62417 h 62417"/>
                    <a:gd name="connsiteX1" fmla="*/ 13659 w 60150"/>
                    <a:gd name="connsiteY1" fmla="*/ 58588 h 62417"/>
                    <a:gd name="connsiteX2" fmla="*/ 3639 w 60150"/>
                    <a:gd name="connsiteY2" fmla="*/ 47692 h 62417"/>
                    <a:gd name="connsiteX3" fmla="*/ 0 w 60150"/>
                    <a:gd name="connsiteY3" fmla="*/ 31213 h 62417"/>
                    <a:gd name="connsiteX4" fmla="*/ 3734 w 60150"/>
                    <a:gd name="connsiteY4" fmla="*/ 14830 h 62417"/>
                    <a:gd name="connsiteX5" fmla="*/ 13859 w 60150"/>
                    <a:gd name="connsiteY5" fmla="*/ 3867 h 62417"/>
                    <a:gd name="connsiteX6" fmla="*/ 27965 w 60150"/>
                    <a:gd name="connsiteY6" fmla="*/ 0 h 62417"/>
                    <a:gd name="connsiteX7" fmla="*/ 40653 w 60150"/>
                    <a:gd name="connsiteY7" fmla="*/ 3114 h 62417"/>
                    <a:gd name="connsiteX8" fmla="*/ 49444 w 60150"/>
                    <a:gd name="connsiteY8" fmla="*/ 10773 h 62417"/>
                    <a:gd name="connsiteX9" fmla="*/ 49702 w 60150"/>
                    <a:gd name="connsiteY9" fmla="*/ 10773 h 62417"/>
                    <a:gd name="connsiteX10" fmla="*/ 50025 w 60150"/>
                    <a:gd name="connsiteY10" fmla="*/ 1305 h 62417"/>
                    <a:gd name="connsiteX11" fmla="*/ 60150 w 60150"/>
                    <a:gd name="connsiteY11" fmla="*/ 1305 h 62417"/>
                    <a:gd name="connsiteX12" fmla="*/ 60150 w 60150"/>
                    <a:gd name="connsiteY12" fmla="*/ 61446 h 62417"/>
                    <a:gd name="connsiteX13" fmla="*/ 50740 w 60150"/>
                    <a:gd name="connsiteY13" fmla="*/ 61513 h 62417"/>
                    <a:gd name="connsiteX14" fmla="*/ 50025 w 60150"/>
                    <a:gd name="connsiteY14" fmla="*/ 50673 h 62417"/>
                    <a:gd name="connsiteX15" fmla="*/ 49768 w 60150"/>
                    <a:gd name="connsiteY15" fmla="*/ 50673 h 62417"/>
                    <a:gd name="connsiteX16" fmla="*/ 41072 w 60150"/>
                    <a:gd name="connsiteY16" fmla="*/ 59179 h 62417"/>
                    <a:gd name="connsiteX17" fmla="*/ 28223 w 60150"/>
                    <a:gd name="connsiteY17" fmla="*/ 62417 h 62417"/>
                    <a:gd name="connsiteX18" fmla="*/ 29070 w 60150"/>
                    <a:gd name="connsiteY18" fmla="*/ 53340 h 62417"/>
                    <a:gd name="connsiteX19" fmla="*/ 39519 w 60150"/>
                    <a:gd name="connsiteY19" fmla="*/ 50711 h 62417"/>
                    <a:gd name="connsiteX20" fmla="*/ 46749 w 60150"/>
                    <a:gd name="connsiteY20" fmla="*/ 43082 h 62417"/>
                    <a:gd name="connsiteX21" fmla="*/ 49378 w 60150"/>
                    <a:gd name="connsiteY21" fmla="*/ 31213 h 62417"/>
                    <a:gd name="connsiteX22" fmla="*/ 46749 w 60150"/>
                    <a:gd name="connsiteY22" fmla="*/ 19374 h 62417"/>
                    <a:gd name="connsiteX23" fmla="*/ 39548 w 60150"/>
                    <a:gd name="connsiteY23" fmla="*/ 11716 h 62417"/>
                    <a:gd name="connsiteX24" fmla="*/ 29394 w 60150"/>
                    <a:gd name="connsiteY24" fmla="*/ 9087 h 62417"/>
                    <a:gd name="connsiteX25" fmla="*/ 19793 w 60150"/>
                    <a:gd name="connsiteY25" fmla="*/ 11716 h 62417"/>
                    <a:gd name="connsiteX26" fmla="*/ 13211 w 60150"/>
                    <a:gd name="connsiteY26" fmla="*/ 19335 h 62417"/>
                    <a:gd name="connsiteX27" fmla="*/ 10839 w 60150"/>
                    <a:gd name="connsiteY27" fmla="*/ 31213 h 62417"/>
                    <a:gd name="connsiteX28" fmla="*/ 13145 w 60150"/>
                    <a:gd name="connsiteY28" fmla="*/ 43082 h 62417"/>
                    <a:gd name="connsiteX29" fmla="*/ 19593 w 60150"/>
                    <a:gd name="connsiteY29" fmla="*/ 50711 h 62417"/>
                    <a:gd name="connsiteX30" fmla="*/ 29070 w 60150"/>
                    <a:gd name="connsiteY30" fmla="*/ 53340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50" h="62417">
                      <a:moveTo>
                        <a:pt x="28223" y="62417"/>
                      </a:moveTo>
                      <a:cubicBezTo>
                        <a:pt x="22774" y="62417"/>
                        <a:pt x="17926" y="61141"/>
                        <a:pt x="13659" y="58588"/>
                      </a:cubicBezTo>
                      <a:cubicBezTo>
                        <a:pt x="9401" y="56036"/>
                        <a:pt x="6058" y="52407"/>
                        <a:pt x="3639" y="47692"/>
                      </a:cubicBezTo>
                      <a:cubicBezTo>
                        <a:pt x="1210" y="42977"/>
                        <a:pt x="0" y="37481"/>
                        <a:pt x="0" y="31213"/>
                      </a:cubicBezTo>
                      <a:cubicBezTo>
                        <a:pt x="0" y="25022"/>
                        <a:pt x="1248" y="19565"/>
                        <a:pt x="3734" y="14830"/>
                      </a:cubicBezTo>
                      <a:cubicBezTo>
                        <a:pt x="6220" y="10096"/>
                        <a:pt x="9592" y="6439"/>
                        <a:pt x="13859" y="3867"/>
                      </a:cubicBezTo>
                      <a:cubicBezTo>
                        <a:pt x="18117" y="1286"/>
                        <a:pt x="22822" y="0"/>
                        <a:pt x="27965" y="0"/>
                      </a:cubicBezTo>
                      <a:cubicBezTo>
                        <a:pt x="32595" y="0"/>
                        <a:pt x="36824" y="1038"/>
                        <a:pt x="40653" y="3114"/>
                      </a:cubicBezTo>
                      <a:cubicBezTo>
                        <a:pt x="44482" y="5191"/>
                        <a:pt x="47406" y="7744"/>
                        <a:pt x="49444" y="10773"/>
                      </a:cubicBezTo>
                      <a:lnTo>
                        <a:pt x="49702" y="10773"/>
                      </a:lnTo>
                      <a:lnTo>
                        <a:pt x="50025" y="1305"/>
                      </a:lnTo>
                      <a:lnTo>
                        <a:pt x="60150" y="1305"/>
                      </a:lnTo>
                      <a:lnTo>
                        <a:pt x="60150" y="61446"/>
                      </a:lnTo>
                      <a:lnTo>
                        <a:pt x="50740" y="61513"/>
                      </a:lnTo>
                      <a:lnTo>
                        <a:pt x="50025" y="50673"/>
                      </a:lnTo>
                      <a:lnTo>
                        <a:pt x="49768" y="50673"/>
                      </a:lnTo>
                      <a:cubicBezTo>
                        <a:pt x="47606" y="54178"/>
                        <a:pt x="44710" y="57017"/>
                        <a:pt x="41072" y="59179"/>
                      </a:cubicBezTo>
                      <a:cubicBezTo>
                        <a:pt x="37443" y="61341"/>
                        <a:pt x="33157" y="62417"/>
                        <a:pt x="28223" y="62417"/>
                      </a:cubicBezTo>
                      <a:close/>
                      <a:moveTo>
                        <a:pt x="29070" y="53340"/>
                      </a:moveTo>
                      <a:cubicBezTo>
                        <a:pt x="32966" y="53340"/>
                        <a:pt x="36443" y="52464"/>
                        <a:pt x="39519" y="50711"/>
                      </a:cubicBezTo>
                      <a:cubicBezTo>
                        <a:pt x="42586" y="48959"/>
                        <a:pt x="44996" y="46415"/>
                        <a:pt x="46749" y="43082"/>
                      </a:cubicBezTo>
                      <a:cubicBezTo>
                        <a:pt x="48501" y="39757"/>
                        <a:pt x="49378" y="35795"/>
                        <a:pt x="49378" y="31213"/>
                      </a:cubicBezTo>
                      <a:cubicBezTo>
                        <a:pt x="49378" y="26670"/>
                        <a:pt x="48501" y="22727"/>
                        <a:pt x="46749" y="19374"/>
                      </a:cubicBezTo>
                      <a:cubicBezTo>
                        <a:pt x="44996" y="16021"/>
                        <a:pt x="42596" y="13468"/>
                        <a:pt x="39548" y="11716"/>
                      </a:cubicBezTo>
                      <a:cubicBezTo>
                        <a:pt x="36500" y="9963"/>
                        <a:pt x="33119" y="9087"/>
                        <a:pt x="29394" y="9087"/>
                      </a:cubicBezTo>
                      <a:cubicBezTo>
                        <a:pt x="25803" y="9087"/>
                        <a:pt x="22603" y="9963"/>
                        <a:pt x="19793" y="11716"/>
                      </a:cubicBezTo>
                      <a:cubicBezTo>
                        <a:pt x="16983" y="13468"/>
                        <a:pt x="14783" y="16011"/>
                        <a:pt x="13211" y="19335"/>
                      </a:cubicBezTo>
                      <a:cubicBezTo>
                        <a:pt x="11630" y="22670"/>
                        <a:pt x="10839" y="26622"/>
                        <a:pt x="10839" y="31213"/>
                      </a:cubicBezTo>
                      <a:cubicBezTo>
                        <a:pt x="10839" y="35795"/>
                        <a:pt x="11611" y="39757"/>
                        <a:pt x="13145" y="43082"/>
                      </a:cubicBezTo>
                      <a:cubicBezTo>
                        <a:pt x="14678" y="46415"/>
                        <a:pt x="16831" y="48959"/>
                        <a:pt x="19593" y="50711"/>
                      </a:cubicBezTo>
                      <a:cubicBezTo>
                        <a:pt x="22365" y="52464"/>
                        <a:pt x="25527" y="53340"/>
                        <a:pt x="29070" y="53340"/>
                      </a:cubicBezTo>
                      <a:close/>
                    </a:path>
                  </a:pathLst>
                </a:custGeom>
                <a:solidFill>
                  <a:srgbClr val="8661C5"/>
                </a:solidFill>
                <a:ln w="9525" cap="rnd">
                  <a:noFill/>
                  <a:prstDash val="solid"/>
                  <a:round/>
                </a:ln>
              </p:spPr>
              <p:txBody>
                <a:bodyPr rtlCol="0" anchor="ctr"/>
                <a:lstStyle/>
                <a:p>
                  <a:endParaRPr lang="en-US"/>
                </a:p>
              </p:txBody>
            </p:sp>
            <p:sp>
              <p:nvSpPr>
                <p:cNvPr id="715" name="Freeform: Shape 714">
                  <a:extLst>
                    <a:ext uri="{FF2B5EF4-FFF2-40B4-BE49-F238E27FC236}">
                      <a16:creationId xmlns:a16="http://schemas.microsoft.com/office/drawing/2014/main" id="{3147C0A9-735F-A9A9-F26A-97105D1E3C22}"/>
                    </a:ext>
                  </a:extLst>
                </p:cNvPr>
                <p:cNvSpPr/>
                <p:nvPr/>
              </p:nvSpPr>
              <p:spPr>
                <a:xfrm>
                  <a:off x="2994869" y="6008751"/>
                  <a:ext cx="10706" cy="85515"/>
                </a:xfrm>
                <a:custGeom>
                  <a:avLst/>
                  <a:gdLst>
                    <a:gd name="connsiteX0" fmla="*/ 0 w 10706"/>
                    <a:gd name="connsiteY0" fmla="*/ 0 h 85515"/>
                    <a:gd name="connsiteX1" fmla="*/ 10706 w 10706"/>
                    <a:gd name="connsiteY1" fmla="*/ 0 h 85515"/>
                    <a:gd name="connsiteX2" fmla="*/ 10706 w 10706"/>
                    <a:gd name="connsiteY2" fmla="*/ 85516 h 85515"/>
                    <a:gd name="connsiteX3" fmla="*/ 0 w 10706"/>
                    <a:gd name="connsiteY3" fmla="*/ 85516 h 85515"/>
                  </a:gdLst>
                  <a:ahLst/>
                  <a:cxnLst>
                    <a:cxn ang="0">
                      <a:pos x="connsiteX0" y="connsiteY0"/>
                    </a:cxn>
                    <a:cxn ang="0">
                      <a:pos x="connsiteX1" y="connsiteY1"/>
                    </a:cxn>
                    <a:cxn ang="0">
                      <a:pos x="connsiteX2" y="connsiteY2"/>
                    </a:cxn>
                    <a:cxn ang="0">
                      <a:pos x="connsiteX3" y="connsiteY3"/>
                    </a:cxn>
                  </a:cxnLst>
                  <a:rect l="l" t="t" r="r" b="b"/>
                  <a:pathLst>
                    <a:path w="10706" h="85515">
                      <a:moveTo>
                        <a:pt x="0" y="0"/>
                      </a:moveTo>
                      <a:lnTo>
                        <a:pt x="10706" y="0"/>
                      </a:lnTo>
                      <a:lnTo>
                        <a:pt x="10706" y="85516"/>
                      </a:lnTo>
                      <a:lnTo>
                        <a:pt x="0" y="85516"/>
                      </a:lnTo>
                      <a:close/>
                    </a:path>
                  </a:pathLst>
                </a:custGeom>
                <a:solidFill>
                  <a:srgbClr val="8661C5"/>
                </a:solidFill>
                <a:ln w="9525" cap="rnd">
                  <a:noFill/>
                  <a:prstDash val="solid"/>
                  <a:round/>
                </a:ln>
              </p:spPr>
              <p:txBody>
                <a:bodyPr rtlCol="0" anchor="ctr"/>
                <a:lstStyle/>
                <a:p>
                  <a:endParaRPr lang="en-US"/>
                </a:p>
              </p:txBody>
            </p:sp>
            <p:sp>
              <p:nvSpPr>
                <p:cNvPr id="716" name="Freeform: Shape 715">
                  <a:extLst>
                    <a:ext uri="{FF2B5EF4-FFF2-40B4-BE49-F238E27FC236}">
                      <a16:creationId xmlns:a16="http://schemas.microsoft.com/office/drawing/2014/main" id="{55314F06-83F1-B25C-0C32-02F38074B90C}"/>
                    </a:ext>
                  </a:extLst>
                </p:cNvPr>
                <p:cNvSpPr/>
                <p:nvPr/>
              </p:nvSpPr>
              <p:spPr>
                <a:xfrm>
                  <a:off x="2626337" y="6201174"/>
                  <a:ext cx="74028" cy="79476"/>
                </a:xfrm>
                <a:custGeom>
                  <a:avLst/>
                  <a:gdLst>
                    <a:gd name="connsiteX0" fmla="*/ 74028 w 74028"/>
                    <a:gd name="connsiteY0" fmla="*/ 21279 h 79476"/>
                    <a:gd name="connsiteX1" fmla="*/ 72733 w 74028"/>
                    <a:gd name="connsiteY1" fmla="*/ 29461 h 79476"/>
                    <a:gd name="connsiteX2" fmla="*/ 58074 w 74028"/>
                    <a:gd name="connsiteY2" fmla="*/ 29461 h 79476"/>
                    <a:gd name="connsiteX3" fmla="*/ 54959 w 74028"/>
                    <a:gd name="connsiteY3" fmla="*/ 47949 h 79476"/>
                    <a:gd name="connsiteX4" fmla="*/ 68837 w 74028"/>
                    <a:gd name="connsiteY4" fmla="*/ 47949 h 79476"/>
                    <a:gd name="connsiteX5" fmla="*/ 67418 w 74028"/>
                    <a:gd name="connsiteY5" fmla="*/ 56188 h 79476"/>
                    <a:gd name="connsiteX6" fmla="*/ 53597 w 74028"/>
                    <a:gd name="connsiteY6" fmla="*/ 56188 h 79476"/>
                    <a:gd name="connsiteX7" fmla="*/ 49635 w 74028"/>
                    <a:gd name="connsiteY7" fmla="*/ 79477 h 79476"/>
                    <a:gd name="connsiteX8" fmla="*/ 40357 w 74028"/>
                    <a:gd name="connsiteY8" fmla="*/ 79477 h 79476"/>
                    <a:gd name="connsiteX9" fmla="*/ 44253 w 74028"/>
                    <a:gd name="connsiteY9" fmla="*/ 56188 h 79476"/>
                    <a:gd name="connsiteX10" fmla="*/ 25308 w 74028"/>
                    <a:gd name="connsiteY10" fmla="*/ 56188 h 79476"/>
                    <a:gd name="connsiteX11" fmla="*/ 21412 w 74028"/>
                    <a:gd name="connsiteY11" fmla="*/ 79477 h 79476"/>
                    <a:gd name="connsiteX12" fmla="*/ 11744 w 74028"/>
                    <a:gd name="connsiteY12" fmla="*/ 79477 h 79476"/>
                    <a:gd name="connsiteX13" fmla="*/ 15640 w 74028"/>
                    <a:gd name="connsiteY13" fmla="*/ 56188 h 79476"/>
                    <a:gd name="connsiteX14" fmla="*/ 0 w 74028"/>
                    <a:gd name="connsiteY14" fmla="*/ 56188 h 79476"/>
                    <a:gd name="connsiteX15" fmla="*/ 1429 w 74028"/>
                    <a:gd name="connsiteY15" fmla="*/ 47949 h 79476"/>
                    <a:gd name="connsiteX16" fmla="*/ 17002 w 74028"/>
                    <a:gd name="connsiteY16" fmla="*/ 47949 h 79476"/>
                    <a:gd name="connsiteX17" fmla="*/ 20050 w 74028"/>
                    <a:gd name="connsiteY17" fmla="*/ 29461 h 79476"/>
                    <a:gd name="connsiteX18" fmla="*/ 5191 w 74028"/>
                    <a:gd name="connsiteY18" fmla="*/ 29461 h 79476"/>
                    <a:gd name="connsiteX19" fmla="*/ 6553 w 74028"/>
                    <a:gd name="connsiteY19" fmla="*/ 21279 h 79476"/>
                    <a:gd name="connsiteX20" fmla="*/ 21412 w 74028"/>
                    <a:gd name="connsiteY20" fmla="*/ 21279 h 79476"/>
                    <a:gd name="connsiteX21" fmla="*/ 24984 w 74028"/>
                    <a:gd name="connsiteY21" fmla="*/ 0 h 79476"/>
                    <a:gd name="connsiteX22" fmla="*/ 34652 w 74028"/>
                    <a:gd name="connsiteY22" fmla="*/ 0 h 79476"/>
                    <a:gd name="connsiteX23" fmla="*/ 31080 w 74028"/>
                    <a:gd name="connsiteY23" fmla="*/ 21279 h 79476"/>
                    <a:gd name="connsiteX24" fmla="*/ 50092 w 74028"/>
                    <a:gd name="connsiteY24" fmla="*/ 21279 h 79476"/>
                    <a:gd name="connsiteX25" fmla="*/ 53664 w 74028"/>
                    <a:gd name="connsiteY25" fmla="*/ 0 h 79476"/>
                    <a:gd name="connsiteX26" fmla="*/ 63065 w 74028"/>
                    <a:gd name="connsiteY26" fmla="*/ 0 h 79476"/>
                    <a:gd name="connsiteX27" fmla="*/ 59503 w 74028"/>
                    <a:gd name="connsiteY27" fmla="*/ 21279 h 79476"/>
                    <a:gd name="connsiteX28" fmla="*/ 74028 w 74028"/>
                    <a:gd name="connsiteY28" fmla="*/ 21279 h 79476"/>
                    <a:gd name="connsiteX29" fmla="*/ 26670 w 74028"/>
                    <a:gd name="connsiteY29" fmla="*/ 47949 h 79476"/>
                    <a:gd name="connsiteX30" fmla="*/ 45615 w 74028"/>
                    <a:gd name="connsiteY30" fmla="*/ 47949 h 79476"/>
                    <a:gd name="connsiteX31" fmla="*/ 48730 w 74028"/>
                    <a:gd name="connsiteY31" fmla="*/ 29461 h 79476"/>
                    <a:gd name="connsiteX32" fmla="*/ 29718 w 74028"/>
                    <a:gd name="connsiteY32" fmla="*/ 29461 h 79476"/>
                    <a:gd name="connsiteX33" fmla="*/ 26670 w 74028"/>
                    <a:gd name="connsiteY33" fmla="*/ 47949 h 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028" h="79476">
                      <a:moveTo>
                        <a:pt x="74028" y="21279"/>
                      </a:moveTo>
                      <a:lnTo>
                        <a:pt x="72733" y="29461"/>
                      </a:lnTo>
                      <a:lnTo>
                        <a:pt x="58074" y="29461"/>
                      </a:lnTo>
                      <a:lnTo>
                        <a:pt x="54959" y="47949"/>
                      </a:lnTo>
                      <a:lnTo>
                        <a:pt x="68837" y="47949"/>
                      </a:lnTo>
                      <a:lnTo>
                        <a:pt x="67418" y="56188"/>
                      </a:lnTo>
                      <a:lnTo>
                        <a:pt x="53597" y="56188"/>
                      </a:lnTo>
                      <a:lnTo>
                        <a:pt x="49635" y="79477"/>
                      </a:lnTo>
                      <a:lnTo>
                        <a:pt x="40357" y="79477"/>
                      </a:lnTo>
                      <a:lnTo>
                        <a:pt x="44253" y="56188"/>
                      </a:lnTo>
                      <a:lnTo>
                        <a:pt x="25308" y="56188"/>
                      </a:lnTo>
                      <a:lnTo>
                        <a:pt x="21412" y="79477"/>
                      </a:lnTo>
                      <a:lnTo>
                        <a:pt x="11744" y="79477"/>
                      </a:lnTo>
                      <a:lnTo>
                        <a:pt x="15640" y="56188"/>
                      </a:lnTo>
                      <a:lnTo>
                        <a:pt x="0" y="56188"/>
                      </a:lnTo>
                      <a:lnTo>
                        <a:pt x="1429" y="47949"/>
                      </a:lnTo>
                      <a:lnTo>
                        <a:pt x="17002" y="47949"/>
                      </a:lnTo>
                      <a:lnTo>
                        <a:pt x="20050" y="29461"/>
                      </a:lnTo>
                      <a:lnTo>
                        <a:pt x="5191" y="29461"/>
                      </a:lnTo>
                      <a:lnTo>
                        <a:pt x="6553" y="21279"/>
                      </a:lnTo>
                      <a:lnTo>
                        <a:pt x="21412" y="21279"/>
                      </a:lnTo>
                      <a:lnTo>
                        <a:pt x="24984" y="0"/>
                      </a:lnTo>
                      <a:lnTo>
                        <a:pt x="34652" y="0"/>
                      </a:lnTo>
                      <a:lnTo>
                        <a:pt x="31080" y="21279"/>
                      </a:lnTo>
                      <a:lnTo>
                        <a:pt x="50092" y="21279"/>
                      </a:lnTo>
                      <a:lnTo>
                        <a:pt x="53664" y="0"/>
                      </a:lnTo>
                      <a:lnTo>
                        <a:pt x="63065" y="0"/>
                      </a:lnTo>
                      <a:lnTo>
                        <a:pt x="59503" y="21279"/>
                      </a:lnTo>
                      <a:lnTo>
                        <a:pt x="74028" y="21279"/>
                      </a:lnTo>
                      <a:close/>
                      <a:moveTo>
                        <a:pt x="26670" y="47949"/>
                      </a:moveTo>
                      <a:lnTo>
                        <a:pt x="45615" y="47949"/>
                      </a:lnTo>
                      <a:lnTo>
                        <a:pt x="48730" y="29461"/>
                      </a:lnTo>
                      <a:lnTo>
                        <a:pt x="29718" y="29461"/>
                      </a:lnTo>
                      <a:lnTo>
                        <a:pt x="26670" y="47949"/>
                      </a:lnTo>
                      <a:close/>
                    </a:path>
                  </a:pathLst>
                </a:custGeom>
                <a:solidFill>
                  <a:srgbClr val="8661C5"/>
                </a:solidFill>
                <a:ln w="9525" cap="rnd">
                  <a:noFill/>
                  <a:prstDash val="solid"/>
                  <a:round/>
                </a:ln>
              </p:spPr>
              <p:txBody>
                <a:bodyPr rtlCol="0" anchor="ctr"/>
                <a:lstStyle/>
                <a:p>
                  <a:endParaRPr lang="en-US"/>
                </a:p>
              </p:txBody>
            </p:sp>
            <p:sp>
              <p:nvSpPr>
                <p:cNvPr id="717" name="Freeform: Shape 716">
                  <a:extLst>
                    <a:ext uri="{FF2B5EF4-FFF2-40B4-BE49-F238E27FC236}">
                      <a16:creationId xmlns:a16="http://schemas.microsoft.com/office/drawing/2014/main" id="{F7D4C54B-2837-F739-09DB-1F62719FF7E2}"/>
                    </a:ext>
                  </a:extLst>
                </p:cNvPr>
                <p:cNvSpPr/>
                <p:nvPr/>
              </p:nvSpPr>
              <p:spPr>
                <a:xfrm>
                  <a:off x="2717044" y="6201174"/>
                  <a:ext cx="62674" cy="80457"/>
                </a:xfrm>
                <a:custGeom>
                  <a:avLst/>
                  <a:gdLst>
                    <a:gd name="connsiteX0" fmla="*/ 31270 w 62674"/>
                    <a:gd name="connsiteY0" fmla="*/ 80458 h 80457"/>
                    <a:gd name="connsiteX1" fmla="*/ 7849 w 62674"/>
                    <a:gd name="connsiteY1" fmla="*/ 71828 h 80457"/>
                    <a:gd name="connsiteX2" fmla="*/ 0 w 62674"/>
                    <a:gd name="connsiteY2" fmla="*/ 47234 h 80457"/>
                    <a:gd name="connsiteX3" fmla="*/ 0 w 62674"/>
                    <a:gd name="connsiteY3" fmla="*/ 0 h 80457"/>
                    <a:gd name="connsiteX4" fmla="*/ 11221 w 62674"/>
                    <a:gd name="connsiteY4" fmla="*/ 0 h 80457"/>
                    <a:gd name="connsiteX5" fmla="*/ 11221 w 62674"/>
                    <a:gd name="connsiteY5" fmla="*/ 46777 h 80457"/>
                    <a:gd name="connsiteX6" fmla="*/ 13297 w 62674"/>
                    <a:gd name="connsiteY6" fmla="*/ 60636 h 80457"/>
                    <a:gd name="connsiteX7" fmla="*/ 19755 w 62674"/>
                    <a:gd name="connsiteY7" fmla="*/ 68094 h 80457"/>
                    <a:gd name="connsiteX8" fmla="*/ 31270 w 62674"/>
                    <a:gd name="connsiteY8" fmla="*/ 70399 h 80457"/>
                    <a:gd name="connsiteX9" fmla="*/ 42853 w 62674"/>
                    <a:gd name="connsiteY9" fmla="*/ 67961 h 80457"/>
                    <a:gd name="connsiteX10" fmla="*/ 49444 w 62674"/>
                    <a:gd name="connsiteY10" fmla="*/ 60246 h 80457"/>
                    <a:gd name="connsiteX11" fmla="*/ 51578 w 62674"/>
                    <a:gd name="connsiteY11" fmla="*/ 46263 h 80457"/>
                    <a:gd name="connsiteX12" fmla="*/ 51578 w 62674"/>
                    <a:gd name="connsiteY12" fmla="*/ 0 h 80457"/>
                    <a:gd name="connsiteX13" fmla="*/ 62675 w 62674"/>
                    <a:gd name="connsiteY13" fmla="*/ 0 h 80457"/>
                    <a:gd name="connsiteX14" fmla="*/ 62675 w 62674"/>
                    <a:gd name="connsiteY14" fmla="*/ 46977 h 80457"/>
                    <a:gd name="connsiteX15" fmla="*/ 54826 w 62674"/>
                    <a:gd name="connsiteY15" fmla="*/ 71761 h 80457"/>
                    <a:gd name="connsiteX16" fmla="*/ 31270 w 62674"/>
                    <a:gd name="connsiteY16" fmla="*/ 80458 h 8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674" h="80457">
                      <a:moveTo>
                        <a:pt x="31270" y="80458"/>
                      </a:moveTo>
                      <a:cubicBezTo>
                        <a:pt x="20888" y="80458"/>
                        <a:pt x="13087" y="77581"/>
                        <a:pt x="7849" y="71828"/>
                      </a:cubicBezTo>
                      <a:cubicBezTo>
                        <a:pt x="2619" y="66075"/>
                        <a:pt x="0" y="57874"/>
                        <a:pt x="0" y="47234"/>
                      </a:cubicBezTo>
                      <a:lnTo>
                        <a:pt x="0" y="0"/>
                      </a:lnTo>
                      <a:lnTo>
                        <a:pt x="11221" y="0"/>
                      </a:lnTo>
                      <a:lnTo>
                        <a:pt x="11221" y="46777"/>
                      </a:lnTo>
                      <a:cubicBezTo>
                        <a:pt x="11221" y="52578"/>
                        <a:pt x="11916" y="57198"/>
                        <a:pt x="13297" y="60636"/>
                      </a:cubicBezTo>
                      <a:cubicBezTo>
                        <a:pt x="14687" y="64075"/>
                        <a:pt x="16840" y="66561"/>
                        <a:pt x="19755" y="68094"/>
                      </a:cubicBezTo>
                      <a:cubicBezTo>
                        <a:pt x="22679" y="69628"/>
                        <a:pt x="26518" y="70399"/>
                        <a:pt x="31270" y="70399"/>
                      </a:cubicBezTo>
                      <a:cubicBezTo>
                        <a:pt x="36033" y="70399"/>
                        <a:pt x="39891" y="69590"/>
                        <a:pt x="42853" y="67961"/>
                      </a:cubicBezTo>
                      <a:cubicBezTo>
                        <a:pt x="45815" y="66342"/>
                        <a:pt x="48016" y="63770"/>
                        <a:pt x="49444" y="60246"/>
                      </a:cubicBezTo>
                      <a:cubicBezTo>
                        <a:pt x="50863" y="56722"/>
                        <a:pt x="51578" y="52054"/>
                        <a:pt x="51578" y="46263"/>
                      </a:cubicBezTo>
                      <a:lnTo>
                        <a:pt x="51578" y="0"/>
                      </a:lnTo>
                      <a:lnTo>
                        <a:pt x="62675" y="0"/>
                      </a:lnTo>
                      <a:lnTo>
                        <a:pt x="62675" y="46977"/>
                      </a:lnTo>
                      <a:cubicBezTo>
                        <a:pt x="62675" y="57702"/>
                        <a:pt x="60055" y="65961"/>
                        <a:pt x="54826" y="71761"/>
                      </a:cubicBezTo>
                      <a:cubicBezTo>
                        <a:pt x="49587" y="77553"/>
                        <a:pt x="41738" y="80458"/>
                        <a:pt x="31270" y="80458"/>
                      </a:cubicBezTo>
                      <a:close/>
                    </a:path>
                  </a:pathLst>
                </a:custGeom>
                <a:solidFill>
                  <a:srgbClr val="8661C5"/>
                </a:solidFill>
                <a:ln w="9525" cap="rnd">
                  <a:noFill/>
                  <a:prstDash val="solid"/>
                  <a:round/>
                </a:ln>
              </p:spPr>
              <p:txBody>
                <a:bodyPr rtlCol="0" anchor="ctr"/>
                <a:lstStyle/>
                <a:p>
                  <a:endParaRPr lang="en-US"/>
                </a:p>
              </p:txBody>
            </p:sp>
            <p:sp>
              <p:nvSpPr>
                <p:cNvPr id="718" name="Freeform: Shape 717">
                  <a:extLst>
                    <a:ext uri="{FF2B5EF4-FFF2-40B4-BE49-F238E27FC236}">
                      <a16:creationId xmlns:a16="http://schemas.microsoft.com/office/drawing/2014/main" id="{7A740642-12E4-EC1E-9CB1-22A13283F314}"/>
                    </a:ext>
                  </a:extLst>
                </p:cNvPr>
                <p:cNvSpPr/>
                <p:nvPr/>
              </p:nvSpPr>
              <p:spPr>
                <a:xfrm>
                  <a:off x="2796520" y="6219148"/>
                  <a:ext cx="46396" cy="62540"/>
                </a:xfrm>
                <a:custGeom>
                  <a:avLst/>
                  <a:gdLst>
                    <a:gd name="connsiteX0" fmla="*/ 24660 w 46396"/>
                    <a:gd name="connsiteY0" fmla="*/ 62541 h 62540"/>
                    <a:gd name="connsiteX1" fmla="*/ 11001 w 46396"/>
                    <a:gd name="connsiteY1" fmla="*/ 60303 h 62540"/>
                    <a:gd name="connsiteX2" fmla="*/ 0 w 46396"/>
                    <a:gd name="connsiteY2" fmla="*/ 53654 h 62540"/>
                    <a:gd name="connsiteX3" fmla="*/ 5458 w 46396"/>
                    <a:gd name="connsiteY3" fmla="*/ 46129 h 62540"/>
                    <a:gd name="connsiteX4" fmla="*/ 14440 w 46396"/>
                    <a:gd name="connsiteY4" fmla="*/ 51711 h 62540"/>
                    <a:gd name="connsiteX5" fmla="*/ 24794 w 46396"/>
                    <a:gd name="connsiteY5" fmla="*/ 53587 h 62540"/>
                    <a:gd name="connsiteX6" fmla="*/ 36405 w 46396"/>
                    <a:gd name="connsiteY6" fmla="*/ 45348 h 62540"/>
                    <a:gd name="connsiteX7" fmla="*/ 34452 w 46396"/>
                    <a:gd name="connsiteY7" fmla="*/ 40291 h 62540"/>
                    <a:gd name="connsiteX8" fmla="*/ 28099 w 46396"/>
                    <a:gd name="connsiteY8" fmla="*/ 37109 h 62540"/>
                    <a:gd name="connsiteX9" fmla="*/ 17069 w 46396"/>
                    <a:gd name="connsiteY9" fmla="*/ 33937 h 62540"/>
                    <a:gd name="connsiteX10" fmla="*/ 5620 w 46396"/>
                    <a:gd name="connsiteY10" fmla="*/ 27546 h 62540"/>
                    <a:gd name="connsiteX11" fmla="*/ 1819 w 46396"/>
                    <a:gd name="connsiteY11" fmla="*/ 16869 h 62540"/>
                    <a:gd name="connsiteX12" fmla="*/ 4220 w 46396"/>
                    <a:gd name="connsiteY12" fmla="*/ 8430 h 62540"/>
                    <a:gd name="connsiteX13" fmla="*/ 11421 w 46396"/>
                    <a:gd name="connsiteY13" fmla="*/ 2305 h 62540"/>
                    <a:gd name="connsiteX14" fmla="*/ 22974 w 46396"/>
                    <a:gd name="connsiteY14" fmla="*/ 0 h 62540"/>
                    <a:gd name="connsiteX15" fmla="*/ 35071 w 46396"/>
                    <a:gd name="connsiteY15" fmla="*/ 2305 h 62540"/>
                    <a:gd name="connsiteX16" fmla="*/ 44901 w 46396"/>
                    <a:gd name="connsiteY16" fmla="*/ 9020 h 62540"/>
                    <a:gd name="connsiteX17" fmla="*/ 39062 w 46396"/>
                    <a:gd name="connsiteY17" fmla="*/ 15764 h 62540"/>
                    <a:gd name="connsiteX18" fmla="*/ 23098 w 46396"/>
                    <a:gd name="connsiteY18" fmla="*/ 9344 h 62540"/>
                    <a:gd name="connsiteX19" fmla="*/ 14830 w 46396"/>
                    <a:gd name="connsiteY19" fmla="*/ 11611 h 62540"/>
                    <a:gd name="connsiteX20" fmla="*/ 12068 w 46396"/>
                    <a:gd name="connsiteY20" fmla="*/ 17126 h 62540"/>
                    <a:gd name="connsiteX21" fmla="*/ 13726 w 46396"/>
                    <a:gd name="connsiteY21" fmla="*/ 21764 h 62540"/>
                    <a:gd name="connsiteX22" fmla="*/ 19336 w 46396"/>
                    <a:gd name="connsiteY22" fmla="*/ 24651 h 62540"/>
                    <a:gd name="connsiteX23" fmla="*/ 30242 w 46396"/>
                    <a:gd name="connsiteY23" fmla="*/ 27765 h 62540"/>
                    <a:gd name="connsiteX24" fmla="*/ 42567 w 46396"/>
                    <a:gd name="connsiteY24" fmla="*/ 34357 h 62540"/>
                    <a:gd name="connsiteX25" fmla="*/ 46396 w 46396"/>
                    <a:gd name="connsiteY25" fmla="*/ 45225 h 62540"/>
                    <a:gd name="connsiteX26" fmla="*/ 40910 w 46396"/>
                    <a:gd name="connsiteY26" fmla="*/ 57874 h 62540"/>
                    <a:gd name="connsiteX27" fmla="*/ 24660 w 46396"/>
                    <a:gd name="connsiteY27" fmla="*/ 62541 h 6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396" h="62540">
                      <a:moveTo>
                        <a:pt x="24660" y="62541"/>
                      </a:moveTo>
                      <a:cubicBezTo>
                        <a:pt x="19726" y="62541"/>
                        <a:pt x="15173" y="61798"/>
                        <a:pt x="11001" y="60303"/>
                      </a:cubicBezTo>
                      <a:cubicBezTo>
                        <a:pt x="6830" y="58817"/>
                        <a:pt x="3162" y="56597"/>
                        <a:pt x="0" y="53654"/>
                      </a:cubicBezTo>
                      <a:lnTo>
                        <a:pt x="5458" y="46129"/>
                      </a:lnTo>
                      <a:cubicBezTo>
                        <a:pt x="8354" y="48596"/>
                        <a:pt x="11344" y="50454"/>
                        <a:pt x="14440" y="51711"/>
                      </a:cubicBezTo>
                      <a:cubicBezTo>
                        <a:pt x="17536" y="52968"/>
                        <a:pt x="20984" y="53587"/>
                        <a:pt x="24794" y="53587"/>
                      </a:cubicBezTo>
                      <a:cubicBezTo>
                        <a:pt x="32528" y="53587"/>
                        <a:pt x="36405" y="50845"/>
                        <a:pt x="36405" y="45348"/>
                      </a:cubicBezTo>
                      <a:cubicBezTo>
                        <a:pt x="36405" y="43272"/>
                        <a:pt x="35757" y="41586"/>
                        <a:pt x="34452" y="40291"/>
                      </a:cubicBezTo>
                      <a:cubicBezTo>
                        <a:pt x="33157" y="38995"/>
                        <a:pt x="31042" y="37938"/>
                        <a:pt x="28099" y="37109"/>
                      </a:cubicBezTo>
                      <a:lnTo>
                        <a:pt x="17069" y="33937"/>
                      </a:lnTo>
                      <a:cubicBezTo>
                        <a:pt x="11964" y="32461"/>
                        <a:pt x="8144" y="30327"/>
                        <a:pt x="5620" y="27546"/>
                      </a:cubicBezTo>
                      <a:cubicBezTo>
                        <a:pt x="3086" y="24755"/>
                        <a:pt x="1819" y="21193"/>
                        <a:pt x="1819" y="16869"/>
                      </a:cubicBezTo>
                      <a:cubicBezTo>
                        <a:pt x="1819" y="13801"/>
                        <a:pt x="2619" y="10982"/>
                        <a:pt x="4220" y="8430"/>
                      </a:cubicBezTo>
                      <a:cubicBezTo>
                        <a:pt x="5820" y="5886"/>
                        <a:pt x="8220" y="3838"/>
                        <a:pt x="11421" y="2305"/>
                      </a:cubicBezTo>
                      <a:cubicBezTo>
                        <a:pt x="14621" y="771"/>
                        <a:pt x="18479" y="0"/>
                        <a:pt x="22974" y="0"/>
                      </a:cubicBezTo>
                      <a:cubicBezTo>
                        <a:pt x="27337" y="0"/>
                        <a:pt x="31375" y="771"/>
                        <a:pt x="35071" y="2305"/>
                      </a:cubicBezTo>
                      <a:cubicBezTo>
                        <a:pt x="38767" y="3838"/>
                        <a:pt x="42043" y="6077"/>
                        <a:pt x="44901" y="9020"/>
                      </a:cubicBezTo>
                      <a:lnTo>
                        <a:pt x="39062" y="15764"/>
                      </a:lnTo>
                      <a:cubicBezTo>
                        <a:pt x="34480" y="11487"/>
                        <a:pt x="29156" y="9344"/>
                        <a:pt x="23098" y="9344"/>
                      </a:cubicBezTo>
                      <a:cubicBezTo>
                        <a:pt x="19421" y="9344"/>
                        <a:pt x="16669" y="10096"/>
                        <a:pt x="14830" y="11611"/>
                      </a:cubicBezTo>
                      <a:cubicBezTo>
                        <a:pt x="12992" y="13125"/>
                        <a:pt x="12068" y="14964"/>
                        <a:pt x="12068" y="17126"/>
                      </a:cubicBezTo>
                      <a:cubicBezTo>
                        <a:pt x="12068" y="19078"/>
                        <a:pt x="12621" y="20621"/>
                        <a:pt x="13726" y="21764"/>
                      </a:cubicBezTo>
                      <a:cubicBezTo>
                        <a:pt x="14830" y="22917"/>
                        <a:pt x="16698" y="23879"/>
                        <a:pt x="19336" y="24651"/>
                      </a:cubicBezTo>
                      <a:lnTo>
                        <a:pt x="30242" y="27765"/>
                      </a:lnTo>
                      <a:cubicBezTo>
                        <a:pt x="35909" y="29366"/>
                        <a:pt x="40015" y="31566"/>
                        <a:pt x="42567" y="34357"/>
                      </a:cubicBezTo>
                      <a:cubicBezTo>
                        <a:pt x="45120" y="37147"/>
                        <a:pt x="46396" y="40767"/>
                        <a:pt x="46396" y="45225"/>
                      </a:cubicBezTo>
                      <a:cubicBezTo>
                        <a:pt x="46396" y="50539"/>
                        <a:pt x="44568" y="54759"/>
                        <a:pt x="40910" y="57874"/>
                      </a:cubicBezTo>
                      <a:cubicBezTo>
                        <a:pt x="37262" y="60988"/>
                        <a:pt x="31842" y="62541"/>
                        <a:pt x="24660" y="62541"/>
                      </a:cubicBezTo>
                      <a:close/>
                    </a:path>
                  </a:pathLst>
                </a:custGeom>
                <a:solidFill>
                  <a:srgbClr val="8661C5"/>
                </a:solidFill>
                <a:ln w="9525" cap="rnd">
                  <a:noFill/>
                  <a:prstDash val="solid"/>
                  <a:round/>
                </a:ln>
              </p:spPr>
              <p:txBody>
                <a:bodyPr rtlCol="0" anchor="ctr"/>
                <a:lstStyle/>
                <a:p>
                  <a:endParaRPr lang="en-US"/>
                </a:p>
              </p:txBody>
            </p:sp>
            <p:sp>
              <p:nvSpPr>
                <p:cNvPr id="719" name="Freeform: Shape 718">
                  <a:extLst>
                    <a:ext uri="{FF2B5EF4-FFF2-40B4-BE49-F238E27FC236}">
                      <a16:creationId xmlns:a16="http://schemas.microsoft.com/office/drawing/2014/main" id="{C7F8FA34-9F99-9300-0B6F-B849C0C814E3}"/>
                    </a:ext>
                  </a:extLst>
                </p:cNvPr>
                <p:cNvSpPr/>
                <p:nvPr/>
              </p:nvSpPr>
              <p:spPr>
                <a:xfrm>
                  <a:off x="2853880" y="6219282"/>
                  <a:ext cx="56578" cy="62350"/>
                </a:xfrm>
                <a:custGeom>
                  <a:avLst/>
                  <a:gdLst>
                    <a:gd name="connsiteX0" fmla="*/ 56579 w 56578"/>
                    <a:gd name="connsiteY0" fmla="*/ 28870 h 62350"/>
                    <a:gd name="connsiteX1" fmla="*/ 56379 w 56578"/>
                    <a:gd name="connsiteY1" fmla="*/ 34061 h 62350"/>
                    <a:gd name="connsiteX2" fmla="*/ 10516 w 56578"/>
                    <a:gd name="connsiteY2" fmla="*/ 34061 h 62350"/>
                    <a:gd name="connsiteX3" fmla="*/ 16869 w 56578"/>
                    <a:gd name="connsiteY3" fmla="*/ 48140 h 62350"/>
                    <a:gd name="connsiteX4" fmla="*/ 31014 w 56578"/>
                    <a:gd name="connsiteY4" fmla="*/ 53007 h 62350"/>
                    <a:gd name="connsiteX5" fmla="*/ 40291 w 56578"/>
                    <a:gd name="connsiteY5" fmla="*/ 51378 h 62350"/>
                    <a:gd name="connsiteX6" fmla="*/ 47816 w 56578"/>
                    <a:gd name="connsiteY6" fmla="*/ 46777 h 62350"/>
                    <a:gd name="connsiteX7" fmla="*/ 53921 w 56578"/>
                    <a:gd name="connsiteY7" fmla="*/ 53654 h 62350"/>
                    <a:gd name="connsiteX8" fmla="*/ 43729 w 56578"/>
                    <a:gd name="connsiteY8" fmla="*/ 60113 h 62350"/>
                    <a:gd name="connsiteX9" fmla="*/ 30756 w 56578"/>
                    <a:gd name="connsiteY9" fmla="*/ 62351 h 62350"/>
                    <a:gd name="connsiteX10" fmla="*/ 15116 w 56578"/>
                    <a:gd name="connsiteY10" fmla="*/ 58550 h 62350"/>
                    <a:gd name="connsiteX11" fmla="*/ 4058 w 56578"/>
                    <a:gd name="connsiteY11" fmla="*/ 47682 h 62350"/>
                    <a:gd name="connsiteX12" fmla="*/ 0 w 56578"/>
                    <a:gd name="connsiteY12" fmla="*/ 31204 h 62350"/>
                    <a:gd name="connsiteX13" fmla="*/ 3801 w 56578"/>
                    <a:gd name="connsiteY13" fmla="*/ 14850 h 62350"/>
                    <a:gd name="connsiteX14" fmla="*/ 14278 w 56578"/>
                    <a:gd name="connsiteY14" fmla="*/ 3886 h 62350"/>
                    <a:gd name="connsiteX15" fmla="*/ 29261 w 56578"/>
                    <a:gd name="connsiteY15" fmla="*/ 0 h 62350"/>
                    <a:gd name="connsiteX16" fmla="*/ 43634 w 56578"/>
                    <a:gd name="connsiteY16" fmla="*/ 3658 h 62350"/>
                    <a:gd name="connsiteX17" fmla="*/ 53207 w 56578"/>
                    <a:gd name="connsiteY17" fmla="*/ 13878 h 62350"/>
                    <a:gd name="connsiteX18" fmla="*/ 56579 w 56578"/>
                    <a:gd name="connsiteY18" fmla="*/ 28870 h 62350"/>
                    <a:gd name="connsiteX19" fmla="*/ 29070 w 56578"/>
                    <a:gd name="connsiteY19" fmla="*/ 9144 h 62350"/>
                    <a:gd name="connsiteX20" fmla="*/ 17288 w 56578"/>
                    <a:gd name="connsiteY20" fmla="*/ 13459 h 62350"/>
                    <a:gd name="connsiteX21" fmla="*/ 10963 w 56578"/>
                    <a:gd name="connsiteY21" fmla="*/ 25232 h 62350"/>
                    <a:gd name="connsiteX22" fmla="*/ 46587 w 56578"/>
                    <a:gd name="connsiteY22" fmla="*/ 25232 h 62350"/>
                    <a:gd name="connsiteX23" fmla="*/ 41329 w 56578"/>
                    <a:gd name="connsiteY23" fmla="*/ 13297 h 62350"/>
                    <a:gd name="connsiteX24" fmla="*/ 29070 w 56578"/>
                    <a:gd name="connsiteY24" fmla="*/ 914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78" h="62350">
                      <a:moveTo>
                        <a:pt x="56579" y="28870"/>
                      </a:moveTo>
                      <a:cubicBezTo>
                        <a:pt x="56579" y="30556"/>
                        <a:pt x="56512" y="32290"/>
                        <a:pt x="56379" y="34061"/>
                      </a:cubicBezTo>
                      <a:lnTo>
                        <a:pt x="10516" y="34061"/>
                      </a:lnTo>
                      <a:cubicBezTo>
                        <a:pt x="11030" y="40205"/>
                        <a:pt x="13154" y="44891"/>
                        <a:pt x="16869" y="48140"/>
                      </a:cubicBezTo>
                      <a:cubicBezTo>
                        <a:pt x="20593" y="51378"/>
                        <a:pt x="25308" y="53007"/>
                        <a:pt x="31014" y="53007"/>
                      </a:cubicBezTo>
                      <a:cubicBezTo>
                        <a:pt x="34262" y="53007"/>
                        <a:pt x="37347" y="52464"/>
                        <a:pt x="40291" y="51378"/>
                      </a:cubicBezTo>
                      <a:cubicBezTo>
                        <a:pt x="43234" y="50302"/>
                        <a:pt x="45739" y="48768"/>
                        <a:pt x="47816" y="46777"/>
                      </a:cubicBezTo>
                      <a:lnTo>
                        <a:pt x="53921" y="53654"/>
                      </a:lnTo>
                      <a:cubicBezTo>
                        <a:pt x="51016" y="56464"/>
                        <a:pt x="47625" y="58617"/>
                        <a:pt x="43729" y="60113"/>
                      </a:cubicBezTo>
                      <a:cubicBezTo>
                        <a:pt x="39834" y="61598"/>
                        <a:pt x="35509" y="62351"/>
                        <a:pt x="30756" y="62351"/>
                      </a:cubicBezTo>
                      <a:cubicBezTo>
                        <a:pt x="25003" y="62351"/>
                        <a:pt x="19793" y="61084"/>
                        <a:pt x="15116" y="58550"/>
                      </a:cubicBezTo>
                      <a:cubicBezTo>
                        <a:pt x="10449" y="56026"/>
                        <a:pt x="6763" y="52397"/>
                        <a:pt x="4058" y="47682"/>
                      </a:cubicBezTo>
                      <a:cubicBezTo>
                        <a:pt x="1353" y="42967"/>
                        <a:pt x="0" y="37481"/>
                        <a:pt x="0" y="31204"/>
                      </a:cubicBezTo>
                      <a:cubicBezTo>
                        <a:pt x="0" y="25022"/>
                        <a:pt x="1267" y="19565"/>
                        <a:pt x="3801" y="14850"/>
                      </a:cubicBezTo>
                      <a:cubicBezTo>
                        <a:pt x="6325" y="10135"/>
                        <a:pt x="9820" y="6487"/>
                        <a:pt x="14278" y="3886"/>
                      </a:cubicBezTo>
                      <a:cubicBezTo>
                        <a:pt x="18726" y="1295"/>
                        <a:pt x="23727" y="0"/>
                        <a:pt x="29261" y="0"/>
                      </a:cubicBezTo>
                      <a:cubicBezTo>
                        <a:pt x="34709" y="0"/>
                        <a:pt x="39500" y="1219"/>
                        <a:pt x="43634" y="3658"/>
                      </a:cubicBezTo>
                      <a:cubicBezTo>
                        <a:pt x="47768" y="6105"/>
                        <a:pt x="50959" y="9516"/>
                        <a:pt x="53207" y="13878"/>
                      </a:cubicBezTo>
                      <a:cubicBezTo>
                        <a:pt x="55454" y="18250"/>
                        <a:pt x="56579" y="23241"/>
                        <a:pt x="56579" y="28870"/>
                      </a:cubicBezTo>
                      <a:close/>
                      <a:moveTo>
                        <a:pt x="29070" y="9144"/>
                      </a:moveTo>
                      <a:cubicBezTo>
                        <a:pt x="24479" y="9144"/>
                        <a:pt x="20555" y="10582"/>
                        <a:pt x="17288" y="13459"/>
                      </a:cubicBezTo>
                      <a:cubicBezTo>
                        <a:pt x="14030" y="16336"/>
                        <a:pt x="11916" y="20260"/>
                        <a:pt x="10963" y="25232"/>
                      </a:cubicBezTo>
                      <a:lnTo>
                        <a:pt x="46587" y="25232"/>
                      </a:lnTo>
                      <a:cubicBezTo>
                        <a:pt x="46149" y="20041"/>
                        <a:pt x="44406" y="16069"/>
                        <a:pt x="41329" y="13297"/>
                      </a:cubicBezTo>
                      <a:cubicBezTo>
                        <a:pt x="38262" y="10525"/>
                        <a:pt x="34176" y="9144"/>
                        <a:pt x="29070" y="9144"/>
                      </a:cubicBezTo>
                      <a:close/>
                    </a:path>
                  </a:pathLst>
                </a:custGeom>
                <a:solidFill>
                  <a:srgbClr val="8661C5"/>
                </a:solidFill>
                <a:ln w="9525" cap="rnd">
                  <a:noFill/>
                  <a:prstDash val="solid"/>
                  <a:round/>
                </a:ln>
              </p:spPr>
              <p:txBody>
                <a:bodyPr rtlCol="0" anchor="ctr"/>
                <a:lstStyle/>
                <a:p>
                  <a:endParaRPr lang="en-US"/>
                </a:p>
              </p:txBody>
            </p:sp>
            <p:sp>
              <p:nvSpPr>
                <p:cNvPr id="720" name="Freeform: Shape 719">
                  <a:extLst>
                    <a:ext uri="{FF2B5EF4-FFF2-40B4-BE49-F238E27FC236}">
                      <a16:creationId xmlns:a16="http://schemas.microsoft.com/office/drawing/2014/main" id="{FA22522D-1D24-B00C-F661-07C86A216997}"/>
                    </a:ext>
                  </a:extLst>
                </p:cNvPr>
                <p:cNvSpPr/>
                <p:nvPr/>
              </p:nvSpPr>
              <p:spPr>
                <a:xfrm>
                  <a:off x="2924727" y="6219282"/>
                  <a:ext cx="34127" cy="61369"/>
                </a:xfrm>
                <a:custGeom>
                  <a:avLst/>
                  <a:gdLst>
                    <a:gd name="connsiteX0" fmla="*/ 0 w 34127"/>
                    <a:gd name="connsiteY0" fmla="*/ 61370 h 61369"/>
                    <a:gd name="connsiteX1" fmla="*/ 0 w 34127"/>
                    <a:gd name="connsiteY1" fmla="*/ 1229 h 61369"/>
                    <a:gd name="connsiteX2" fmla="*/ 8763 w 34127"/>
                    <a:gd name="connsiteY2" fmla="*/ 1229 h 61369"/>
                    <a:gd name="connsiteX3" fmla="*/ 9734 w 34127"/>
                    <a:gd name="connsiteY3" fmla="*/ 12068 h 61369"/>
                    <a:gd name="connsiteX4" fmla="*/ 9992 w 34127"/>
                    <a:gd name="connsiteY4" fmla="*/ 12068 h 61369"/>
                    <a:gd name="connsiteX5" fmla="*/ 17202 w 34127"/>
                    <a:gd name="connsiteY5" fmla="*/ 3010 h 61369"/>
                    <a:gd name="connsiteX6" fmla="*/ 28946 w 34127"/>
                    <a:gd name="connsiteY6" fmla="*/ 0 h 61369"/>
                    <a:gd name="connsiteX7" fmla="*/ 34128 w 34127"/>
                    <a:gd name="connsiteY7" fmla="*/ 648 h 61369"/>
                    <a:gd name="connsiteX8" fmla="*/ 32766 w 34127"/>
                    <a:gd name="connsiteY8" fmla="*/ 10249 h 61369"/>
                    <a:gd name="connsiteX9" fmla="*/ 30080 w 34127"/>
                    <a:gd name="connsiteY9" fmla="*/ 9887 h 61369"/>
                    <a:gd name="connsiteX10" fmla="*/ 26413 w 34127"/>
                    <a:gd name="connsiteY10" fmla="*/ 9792 h 61369"/>
                    <a:gd name="connsiteX11" fmla="*/ 18917 w 34127"/>
                    <a:gd name="connsiteY11" fmla="*/ 12002 h 61369"/>
                    <a:gd name="connsiteX12" fmla="*/ 13011 w 34127"/>
                    <a:gd name="connsiteY12" fmla="*/ 18583 h 61369"/>
                    <a:gd name="connsiteX13" fmla="*/ 10706 w 34127"/>
                    <a:gd name="connsiteY13" fmla="*/ 29127 h 61369"/>
                    <a:gd name="connsiteX14" fmla="*/ 10706 w 34127"/>
                    <a:gd name="connsiteY14" fmla="*/ 61370 h 61369"/>
                    <a:gd name="connsiteX15" fmla="*/ 0 w 34127"/>
                    <a:gd name="connsiteY15" fmla="*/ 61370 h 6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27" h="61369">
                      <a:moveTo>
                        <a:pt x="0" y="61370"/>
                      </a:moveTo>
                      <a:lnTo>
                        <a:pt x="0" y="1229"/>
                      </a:lnTo>
                      <a:lnTo>
                        <a:pt x="8763" y="1229"/>
                      </a:lnTo>
                      <a:lnTo>
                        <a:pt x="9734" y="12068"/>
                      </a:lnTo>
                      <a:lnTo>
                        <a:pt x="9992" y="12068"/>
                      </a:lnTo>
                      <a:cubicBezTo>
                        <a:pt x="11601" y="8039"/>
                        <a:pt x="14002" y="5019"/>
                        <a:pt x="17202" y="3010"/>
                      </a:cubicBezTo>
                      <a:cubicBezTo>
                        <a:pt x="20403" y="1000"/>
                        <a:pt x="24317" y="0"/>
                        <a:pt x="28946" y="0"/>
                      </a:cubicBezTo>
                      <a:cubicBezTo>
                        <a:pt x="30975" y="0"/>
                        <a:pt x="32709" y="210"/>
                        <a:pt x="34128" y="648"/>
                      </a:cubicBezTo>
                      <a:lnTo>
                        <a:pt x="32766" y="10249"/>
                      </a:lnTo>
                      <a:cubicBezTo>
                        <a:pt x="31823" y="10077"/>
                        <a:pt x="30918" y="9953"/>
                        <a:pt x="30080" y="9887"/>
                      </a:cubicBezTo>
                      <a:cubicBezTo>
                        <a:pt x="29232" y="9830"/>
                        <a:pt x="28013" y="9792"/>
                        <a:pt x="26413" y="9792"/>
                      </a:cubicBezTo>
                      <a:cubicBezTo>
                        <a:pt x="23813" y="9792"/>
                        <a:pt x="21317" y="10525"/>
                        <a:pt x="18917" y="12002"/>
                      </a:cubicBezTo>
                      <a:cubicBezTo>
                        <a:pt x="16516" y="13468"/>
                        <a:pt x="14544" y="15669"/>
                        <a:pt x="13011" y="18583"/>
                      </a:cubicBezTo>
                      <a:cubicBezTo>
                        <a:pt x="11477" y="21507"/>
                        <a:pt x="10706" y="25022"/>
                        <a:pt x="10706" y="29127"/>
                      </a:cubicBezTo>
                      <a:lnTo>
                        <a:pt x="10706" y="61370"/>
                      </a:lnTo>
                      <a:lnTo>
                        <a:pt x="0" y="61370"/>
                      </a:lnTo>
                      <a:close/>
                    </a:path>
                  </a:pathLst>
                </a:custGeom>
                <a:solidFill>
                  <a:srgbClr val="8661C5"/>
                </a:solidFill>
                <a:ln w="9525" cap="rnd">
                  <a:noFill/>
                  <a:prstDash val="solid"/>
                  <a:round/>
                </a:ln>
              </p:spPr>
              <p:txBody>
                <a:bodyPr rtlCol="0" anchor="ctr"/>
                <a:lstStyle/>
                <a:p>
                  <a:endParaRPr lang="en-US"/>
                </a:p>
              </p:txBody>
            </p:sp>
            <p:sp>
              <p:nvSpPr>
                <p:cNvPr id="721" name="Freeform: Shape 720">
                  <a:extLst>
                    <a:ext uri="{FF2B5EF4-FFF2-40B4-BE49-F238E27FC236}">
                      <a16:creationId xmlns:a16="http://schemas.microsoft.com/office/drawing/2014/main" id="{DF1C1CF0-1713-E95E-28FE-881CE2B45C86}"/>
                    </a:ext>
                  </a:extLst>
                </p:cNvPr>
                <p:cNvSpPr/>
                <p:nvPr/>
              </p:nvSpPr>
              <p:spPr>
                <a:xfrm>
                  <a:off x="2964570" y="6219148"/>
                  <a:ext cx="46386" cy="62540"/>
                </a:xfrm>
                <a:custGeom>
                  <a:avLst/>
                  <a:gdLst>
                    <a:gd name="connsiteX0" fmla="*/ 24651 w 46386"/>
                    <a:gd name="connsiteY0" fmla="*/ 62541 h 62540"/>
                    <a:gd name="connsiteX1" fmla="*/ 10992 w 46386"/>
                    <a:gd name="connsiteY1" fmla="*/ 60303 h 62540"/>
                    <a:gd name="connsiteX2" fmla="*/ 0 w 46386"/>
                    <a:gd name="connsiteY2" fmla="*/ 53654 h 62540"/>
                    <a:gd name="connsiteX3" fmla="*/ 5448 w 46386"/>
                    <a:gd name="connsiteY3" fmla="*/ 46129 h 62540"/>
                    <a:gd name="connsiteX4" fmla="*/ 14440 w 46386"/>
                    <a:gd name="connsiteY4" fmla="*/ 51711 h 62540"/>
                    <a:gd name="connsiteX5" fmla="*/ 24784 w 46386"/>
                    <a:gd name="connsiteY5" fmla="*/ 53587 h 62540"/>
                    <a:gd name="connsiteX6" fmla="*/ 36395 w 46386"/>
                    <a:gd name="connsiteY6" fmla="*/ 45348 h 62540"/>
                    <a:gd name="connsiteX7" fmla="*/ 34452 w 46386"/>
                    <a:gd name="connsiteY7" fmla="*/ 40291 h 62540"/>
                    <a:gd name="connsiteX8" fmla="*/ 28089 w 46386"/>
                    <a:gd name="connsiteY8" fmla="*/ 37109 h 62540"/>
                    <a:gd name="connsiteX9" fmla="*/ 17059 w 46386"/>
                    <a:gd name="connsiteY9" fmla="*/ 33937 h 62540"/>
                    <a:gd name="connsiteX10" fmla="*/ 5610 w 46386"/>
                    <a:gd name="connsiteY10" fmla="*/ 27546 h 62540"/>
                    <a:gd name="connsiteX11" fmla="*/ 1819 w 46386"/>
                    <a:gd name="connsiteY11" fmla="*/ 16869 h 62540"/>
                    <a:gd name="connsiteX12" fmla="*/ 4220 w 46386"/>
                    <a:gd name="connsiteY12" fmla="*/ 8430 h 62540"/>
                    <a:gd name="connsiteX13" fmla="*/ 11421 w 46386"/>
                    <a:gd name="connsiteY13" fmla="*/ 2305 h 62540"/>
                    <a:gd name="connsiteX14" fmla="*/ 22965 w 46386"/>
                    <a:gd name="connsiteY14" fmla="*/ 0 h 62540"/>
                    <a:gd name="connsiteX15" fmla="*/ 35071 w 46386"/>
                    <a:gd name="connsiteY15" fmla="*/ 2305 h 62540"/>
                    <a:gd name="connsiteX16" fmla="*/ 44901 w 46386"/>
                    <a:gd name="connsiteY16" fmla="*/ 9020 h 62540"/>
                    <a:gd name="connsiteX17" fmla="*/ 39062 w 46386"/>
                    <a:gd name="connsiteY17" fmla="*/ 15764 h 62540"/>
                    <a:gd name="connsiteX18" fmla="*/ 23098 w 46386"/>
                    <a:gd name="connsiteY18" fmla="*/ 9344 h 62540"/>
                    <a:gd name="connsiteX19" fmla="*/ 14821 w 46386"/>
                    <a:gd name="connsiteY19" fmla="*/ 11611 h 62540"/>
                    <a:gd name="connsiteX20" fmla="*/ 12068 w 46386"/>
                    <a:gd name="connsiteY20" fmla="*/ 17126 h 62540"/>
                    <a:gd name="connsiteX21" fmla="*/ 13726 w 46386"/>
                    <a:gd name="connsiteY21" fmla="*/ 21764 h 62540"/>
                    <a:gd name="connsiteX22" fmla="*/ 19336 w 46386"/>
                    <a:gd name="connsiteY22" fmla="*/ 24651 h 62540"/>
                    <a:gd name="connsiteX23" fmla="*/ 30232 w 46386"/>
                    <a:gd name="connsiteY23" fmla="*/ 27765 h 62540"/>
                    <a:gd name="connsiteX24" fmla="*/ 42558 w 46386"/>
                    <a:gd name="connsiteY24" fmla="*/ 34357 h 62540"/>
                    <a:gd name="connsiteX25" fmla="*/ 46387 w 46386"/>
                    <a:gd name="connsiteY25" fmla="*/ 45225 h 62540"/>
                    <a:gd name="connsiteX26" fmla="*/ 40910 w 46386"/>
                    <a:gd name="connsiteY26" fmla="*/ 57874 h 62540"/>
                    <a:gd name="connsiteX27" fmla="*/ 24651 w 46386"/>
                    <a:gd name="connsiteY27" fmla="*/ 62541 h 6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386" h="62540">
                      <a:moveTo>
                        <a:pt x="24651" y="62541"/>
                      </a:moveTo>
                      <a:cubicBezTo>
                        <a:pt x="19726" y="62541"/>
                        <a:pt x="15173" y="61798"/>
                        <a:pt x="10992" y="60303"/>
                      </a:cubicBezTo>
                      <a:cubicBezTo>
                        <a:pt x="6820" y="58817"/>
                        <a:pt x="3153" y="56597"/>
                        <a:pt x="0" y="53654"/>
                      </a:cubicBezTo>
                      <a:lnTo>
                        <a:pt x="5448" y="46129"/>
                      </a:lnTo>
                      <a:cubicBezTo>
                        <a:pt x="8344" y="48596"/>
                        <a:pt x="11344" y="50454"/>
                        <a:pt x="14440" y="51711"/>
                      </a:cubicBezTo>
                      <a:cubicBezTo>
                        <a:pt x="17526" y="52968"/>
                        <a:pt x="20974" y="53587"/>
                        <a:pt x="24784" y="53587"/>
                      </a:cubicBezTo>
                      <a:cubicBezTo>
                        <a:pt x="32528" y="53587"/>
                        <a:pt x="36395" y="50845"/>
                        <a:pt x="36395" y="45348"/>
                      </a:cubicBezTo>
                      <a:cubicBezTo>
                        <a:pt x="36395" y="43272"/>
                        <a:pt x="35747" y="41586"/>
                        <a:pt x="34452" y="40291"/>
                      </a:cubicBezTo>
                      <a:cubicBezTo>
                        <a:pt x="33156" y="38995"/>
                        <a:pt x="31032" y="37938"/>
                        <a:pt x="28089" y="37109"/>
                      </a:cubicBezTo>
                      <a:lnTo>
                        <a:pt x="17059" y="33937"/>
                      </a:lnTo>
                      <a:cubicBezTo>
                        <a:pt x="11964" y="32461"/>
                        <a:pt x="8144" y="30327"/>
                        <a:pt x="5610" y="27546"/>
                      </a:cubicBezTo>
                      <a:cubicBezTo>
                        <a:pt x="3077" y="24755"/>
                        <a:pt x="1819" y="21193"/>
                        <a:pt x="1819" y="16869"/>
                      </a:cubicBezTo>
                      <a:cubicBezTo>
                        <a:pt x="1819" y="13801"/>
                        <a:pt x="2619" y="10982"/>
                        <a:pt x="4220" y="8430"/>
                      </a:cubicBezTo>
                      <a:cubicBezTo>
                        <a:pt x="5820" y="5886"/>
                        <a:pt x="8220" y="3838"/>
                        <a:pt x="11421" y="2305"/>
                      </a:cubicBezTo>
                      <a:cubicBezTo>
                        <a:pt x="14621" y="771"/>
                        <a:pt x="18469" y="0"/>
                        <a:pt x="22965" y="0"/>
                      </a:cubicBezTo>
                      <a:cubicBezTo>
                        <a:pt x="27337" y="0"/>
                        <a:pt x="31366" y="771"/>
                        <a:pt x="35071" y="2305"/>
                      </a:cubicBezTo>
                      <a:cubicBezTo>
                        <a:pt x="38767" y="3838"/>
                        <a:pt x="42043" y="6077"/>
                        <a:pt x="44901" y="9020"/>
                      </a:cubicBezTo>
                      <a:lnTo>
                        <a:pt x="39062" y="15764"/>
                      </a:lnTo>
                      <a:cubicBezTo>
                        <a:pt x="34471" y="11487"/>
                        <a:pt x="29156" y="9344"/>
                        <a:pt x="23098" y="9344"/>
                      </a:cubicBezTo>
                      <a:cubicBezTo>
                        <a:pt x="19421" y="9344"/>
                        <a:pt x="16659" y="10096"/>
                        <a:pt x="14821" y="11611"/>
                      </a:cubicBezTo>
                      <a:cubicBezTo>
                        <a:pt x="12983" y="13125"/>
                        <a:pt x="12068" y="14964"/>
                        <a:pt x="12068" y="17126"/>
                      </a:cubicBezTo>
                      <a:cubicBezTo>
                        <a:pt x="12068" y="19078"/>
                        <a:pt x="12621" y="20621"/>
                        <a:pt x="13726" y="21764"/>
                      </a:cubicBezTo>
                      <a:cubicBezTo>
                        <a:pt x="14821" y="22917"/>
                        <a:pt x="16697" y="23879"/>
                        <a:pt x="19336" y="24651"/>
                      </a:cubicBezTo>
                      <a:lnTo>
                        <a:pt x="30232" y="27765"/>
                      </a:lnTo>
                      <a:cubicBezTo>
                        <a:pt x="35900" y="29366"/>
                        <a:pt x="40005" y="31566"/>
                        <a:pt x="42558" y="34357"/>
                      </a:cubicBezTo>
                      <a:cubicBezTo>
                        <a:pt x="45110" y="37147"/>
                        <a:pt x="46387" y="40767"/>
                        <a:pt x="46387" y="45225"/>
                      </a:cubicBezTo>
                      <a:cubicBezTo>
                        <a:pt x="46387" y="50539"/>
                        <a:pt x="44558" y="54759"/>
                        <a:pt x="40910" y="57874"/>
                      </a:cubicBezTo>
                      <a:cubicBezTo>
                        <a:pt x="37252" y="60988"/>
                        <a:pt x="31833" y="62541"/>
                        <a:pt x="24651" y="62541"/>
                      </a:cubicBezTo>
                      <a:close/>
                    </a:path>
                  </a:pathLst>
                </a:custGeom>
                <a:solidFill>
                  <a:srgbClr val="8661C5"/>
                </a:solidFill>
                <a:ln w="9525" cap="rnd">
                  <a:noFill/>
                  <a:prstDash val="solid"/>
                  <a:round/>
                </a:ln>
              </p:spPr>
              <p:txBody>
                <a:bodyPr rtlCol="0" anchor="ctr"/>
                <a:lstStyle/>
                <a:p>
                  <a:endParaRPr lang="en-US"/>
                </a:p>
              </p:txBody>
            </p:sp>
            <p:sp>
              <p:nvSpPr>
                <p:cNvPr id="722" name="Freeform: Shape 721">
                  <a:extLst>
                    <a:ext uri="{FF2B5EF4-FFF2-40B4-BE49-F238E27FC236}">
                      <a16:creationId xmlns:a16="http://schemas.microsoft.com/office/drawing/2014/main" id="{BC64EDAE-2782-9A88-EE88-96688EFFADAB}"/>
                    </a:ext>
                  </a:extLst>
                </p:cNvPr>
                <p:cNvSpPr/>
                <p:nvPr/>
              </p:nvSpPr>
              <p:spPr>
                <a:xfrm>
                  <a:off x="2828572" y="6387569"/>
                  <a:ext cx="50291" cy="79476"/>
                </a:xfrm>
                <a:custGeom>
                  <a:avLst/>
                  <a:gdLst>
                    <a:gd name="connsiteX0" fmla="*/ 11230 w 50291"/>
                    <a:gd name="connsiteY0" fmla="*/ 79477 h 79476"/>
                    <a:gd name="connsiteX1" fmla="*/ 0 w 50291"/>
                    <a:gd name="connsiteY1" fmla="*/ 79477 h 79476"/>
                    <a:gd name="connsiteX2" fmla="*/ 0 w 50291"/>
                    <a:gd name="connsiteY2" fmla="*/ 0 h 79476"/>
                    <a:gd name="connsiteX3" fmla="*/ 50292 w 50291"/>
                    <a:gd name="connsiteY3" fmla="*/ 0 h 79476"/>
                    <a:gd name="connsiteX4" fmla="*/ 50292 w 50291"/>
                    <a:gd name="connsiteY4" fmla="*/ 9658 h 79476"/>
                    <a:gd name="connsiteX5" fmla="*/ 11230 w 50291"/>
                    <a:gd name="connsiteY5" fmla="*/ 9658 h 79476"/>
                    <a:gd name="connsiteX6" fmla="*/ 11230 w 50291"/>
                    <a:gd name="connsiteY6" fmla="*/ 34452 h 79476"/>
                    <a:gd name="connsiteX7" fmla="*/ 42243 w 50291"/>
                    <a:gd name="connsiteY7" fmla="*/ 34452 h 79476"/>
                    <a:gd name="connsiteX8" fmla="*/ 42243 w 50291"/>
                    <a:gd name="connsiteY8" fmla="*/ 44053 h 79476"/>
                    <a:gd name="connsiteX9" fmla="*/ 11230 w 50291"/>
                    <a:gd name="connsiteY9" fmla="*/ 44053 h 79476"/>
                    <a:gd name="connsiteX10" fmla="*/ 11230 w 50291"/>
                    <a:gd name="connsiteY10" fmla="*/ 79477 h 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91" h="79476">
                      <a:moveTo>
                        <a:pt x="11230" y="79477"/>
                      </a:moveTo>
                      <a:lnTo>
                        <a:pt x="0" y="79477"/>
                      </a:lnTo>
                      <a:lnTo>
                        <a:pt x="0" y="0"/>
                      </a:lnTo>
                      <a:lnTo>
                        <a:pt x="50292" y="0"/>
                      </a:lnTo>
                      <a:lnTo>
                        <a:pt x="50292" y="9658"/>
                      </a:lnTo>
                      <a:lnTo>
                        <a:pt x="11230" y="9658"/>
                      </a:lnTo>
                      <a:lnTo>
                        <a:pt x="11230" y="34452"/>
                      </a:lnTo>
                      <a:lnTo>
                        <a:pt x="42243" y="34452"/>
                      </a:lnTo>
                      <a:lnTo>
                        <a:pt x="42243" y="44053"/>
                      </a:lnTo>
                      <a:lnTo>
                        <a:pt x="11230" y="44053"/>
                      </a:lnTo>
                      <a:lnTo>
                        <a:pt x="11230" y="79477"/>
                      </a:lnTo>
                      <a:close/>
                    </a:path>
                  </a:pathLst>
                </a:custGeom>
                <a:solidFill>
                  <a:srgbClr val="8661C5"/>
                </a:solidFill>
                <a:ln w="9525" cap="rnd">
                  <a:noFill/>
                  <a:prstDash val="solid"/>
                  <a:round/>
                </a:ln>
              </p:spPr>
              <p:txBody>
                <a:bodyPr rtlCol="0" anchor="ctr"/>
                <a:lstStyle/>
                <a:p>
                  <a:endParaRPr lang="en-US"/>
                </a:p>
              </p:txBody>
            </p:sp>
            <p:sp>
              <p:nvSpPr>
                <p:cNvPr id="723" name="Freeform: Shape 722">
                  <a:extLst>
                    <a:ext uri="{FF2B5EF4-FFF2-40B4-BE49-F238E27FC236}">
                      <a16:creationId xmlns:a16="http://schemas.microsoft.com/office/drawing/2014/main" id="{A109B90E-E8B9-7BBD-CDAD-3FE9C7379B59}"/>
                    </a:ext>
                  </a:extLst>
                </p:cNvPr>
                <p:cNvSpPr/>
                <p:nvPr/>
              </p:nvSpPr>
              <p:spPr>
                <a:xfrm>
                  <a:off x="2892485" y="6379197"/>
                  <a:ext cx="15316" cy="87849"/>
                </a:xfrm>
                <a:custGeom>
                  <a:avLst/>
                  <a:gdLst>
                    <a:gd name="connsiteX0" fmla="*/ 7725 w 15316"/>
                    <a:gd name="connsiteY0" fmla="*/ 14983 h 87849"/>
                    <a:gd name="connsiteX1" fmla="*/ 2076 w 15316"/>
                    <a:gd name="connsiteY1" fmla="*/ 13040 h 87849"/>
                    <a:gd name="connsiteX2" fmla="*/ 0 w 15316"/>
                    <a:gd name="connsiteY2" fmla="*/ 7525 h 87849"/>
                    <a:gd name="connsiteX3" fmla="*/ 2048 w 15316"/>
                    <a:gd name="connsiteY3" fmla="*/ 2010 h 87849"/>
                    <a:gd name="connsiteX4" fmla="*/ 7725 w 15316"/>
                    <a:gd name="connsiteY4" fmla="*/ 0 h 87849"/>
                    <a:gd name="connsiteX5" fmla="*/ 13240 w 15316"/>
                    <a:gd name="connsiteY5" fmla="*/ 2077 h 87849"/>
                    <a:gd name="connsiteX6" fmla="*/ 15316 w 15316"/>
                    <a:gd name="connsiteY6" fmla="*/ 7525 h 87849"/>
                    <a:gd name="connsiteX7" fmla="*/ 13268 w 15316"/>
                    <a:gd name="connsiteY7" fmla="*/ 13011 h 87849"/>
                    <a:gd name="connsiteX8" fmla="*/ 7725 w 15316"/>
                    <a:gd name="connsiteY8" fmla="*/ 14983 h 87849"/>
                    <a:gd name="connsiteX9" fmla="*/ 13040 w 15316"/>
                    <a:gd name="connsiteY9" fmla="*/ 87849 h 87849"/>
                    <a:gd name="connsiteX10" fmla="*/ 2334 w 15316"/>
                    <a:gd name="connsiteY10" fmla="*/ 87849 h 87849"/>
                    <a:gd name="connsiteX11" fmla="*/ 2334 w 15316"/>
                    <a:gd name="connsiteY11" fmla="*/ 27699 h 87849"/>
                    <a:gd name="connsiteX12" fmla="*/ 13040 w 15316"/>
                    <a:gd name="connsiteY12" fmla="*/ 27699 h 87849"/>
                    <a:gd name="connsiteX13" fmla="*/ 13040 w 15316"/>
                    <a:gd name="connsiteY13" fmla="*/ 87849 h 8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16" h="87849">
                      <a:moveTo>
                        <a:pt x="7725" y="14983"/>
                      </a:moveTo>
                      <a:cubicBezTo>
                        <a:pt x="5344" y="14983"/>
                        <a:pt x="3458" y="14335"/>
                        <a:pt x="2076" y="13040"/>
                      </a:cubicBezTo>
                      <a:cubicBezTo>
                        <a:pt x="695" y="11745"/>
                        <a:pt x="0" y="9906"/>
                        <a:pt x="0" y="7525"/>
                      </a:cubicBezTo>
                      <a:cubicBezTo>
                        <a:pt x="0" y="5191"/>
                        <a:pt x="686" y="3353"/>
                        <a:pt x="2048" y="2010"/>
                      </a:cubicBezTo>
                      <a:cubicBezTo>
                        <a:pt x="3410" y="667"/>
                        <a:pt x="5296" y="0"/>
                        <a:pt x="7725" y="0"/>
                      </a:cubicBezTo>
                      <a:cubicBezTo>
                        <a:pt x="10011" y="0"/>
                        <a:pt x="11849" y="686"/>
                        <a:pt x="13240" y="2077"/>
                      </a:cubicBezTo>
                      <a:cubicBezTo>
                        <a:pt x="14621" y="3457"/>
                        <a:pt x="15316" y="5277"/>
                        <a:pt x="15316" y="7525"/>
                      </a:cubicBezTo>
                      <a:cubicBezTo>
                        <a:pt x="15316" y="9859"/>
                        <a:pt x="14631" y="11687"/>
                        <a:pt x="13268" y="13011"/>
                      </a:cubicBezTo>
                      <a:cubicBezTo>
                        <a:pt x="11906" y="14326"/>
                        <a:pt x="10058" y="14983"/>
                        <a:pt x="7725" y="14983"/>
                      </a:cubicBezTo>
                      <a:close/>
                      <a:moveTo>
                        <a:pt x="13040" y="87849"/>
                      </a:moveTo>
                      <a:lnTo>
                        <a:pt x="2334" y="87849"/>
                      </a:lnTo>
                      <a:lnTo>
                        <a:pt x="2334" y="27699"/>
                      </a:lnTo>
                      <a:lnTo>
                        <a:pt x="13040" y="27699"/>
                      </a:lnTo>
                      <a:lnTo>
                        <a:pt x="13040" y="87849"/>
                      </a:lnTo>
                      <a:close/>
                    </a:path>
                  </a:pathLst>
                </a:custGeom>
                <a:solidFill>
                  <a:srgbClr val="8661C5"/>
                </a:solidFill>
                <a:ln w="9525" cap="rnd">
                  <a:noFill/>
                  <a:prstDash val="solid"/>
                  <a:round/>
                </a:ln>
              </p:spPr>
              <p:txBody>
                <a:bodyPr rtlCol="0" anchor="ctr"/>
                <a:lstStyle/>
                <a:p>
                  <a:endParaRPr lang="en-US"/>
                </a:p>
              </p:txBody>
            </p:sp>
            <p:sp>
              <p:nvSpPr>
                <p:cNvPr id="724" name="Freeform: Shape 723">
                  <a:extLst>
                    <a:ext uri="{FF2B5EF4-FFF2-40B4-BE49-F238E27FC236}">
                      <a16:creationId xmlns:a16="http://schemas.microsoft.com/office/drawing/2014/main" id="{A4689ED1-2837-C01E-2E4F-BC7AB071BC90}"/>
                    </a:ext>
                  </a:extLst>
                </p:cNvPr>
                <p:cNvSpPr/>
                <p:nvPr/>
              </p:nvSpPr>
              <p:spPr>
                <a:xfrm>
                  <a:off x="2927908" y="6381530"/>
                  <a:ext cx="10706" cy="85515"/>
                </a:xfrm>
                <a:custGeom>
                  <a:avLst/>
                  <a:gdLst>
                    <a:gd name="connsiteX0" fmla="*/ 0 w 10706"/>
                    <a:gd name="connsiteY0" fmla="*/ 0 h 85515"/>
                    <a:gd name="connsiteX1" fmla="*/ 10706 w 10706"/>
                    <a:gd name="connsiteY1" fmla="*/ 0 h 85515"/>
                    <a:gd name="connsiteX2" fmla="*/ 10706 w 10706"/>
                    <a:gd name="connsiteY2" fmla="*/ 85516 h 85515"/>
                    <a:gd name="connsiteX3" fmla="*/ 0 w 10706"/>
                    <a:gd name="connsiteY3" fmla="*/ 85516 h 85515"/>
                  </a:gdLst>
                  <a:ahLst/>
                  <a:cxnLst>
                    <a:cxn ang="0">
                      <a:pos x="connsiteX0" y="connsiteY0"/>
                    </a:cxn>
                    <a:cxn ang="0">
                      <a:pos x="connsiteX1" y="connsiteY1"/>
                    </a:cxn>
                    <a:cxn ang="0">
                      <a:pos x="connsiteX2" y="connsiteY2"/>
                    </a:cxn>
                    <a:cxn ang="0">
                      <a:pos x="connsiteX3" y="connsiteY3"/>
                    </a:cxn>
                  </a:cxnLst>
                  <a:rect l="l" t="t" r="r" b="b"/>
                  <a:pathLst>
                    <a:path w="10706" h="85515">
                      <a:moveTo>
                        <a:pt x="0" y="0"/>
                      </a:moveTo>
                      <a:lnTo>
                        <a:pt x="10706" y="0"/>
                      </a:lnTo>
                      <a:lnTo>
                        <a:pt x="10706" y="85516"/>
                      </a:lnTo>
                      <a:lnTo>
                        <a:pt x="0" y="85516"/>
                      </a:lnTo>
                      <a:close/>
                    </a:path>
                  </a:pathLst>
                </a:custGeom>
                <a:solidFill>
                  <a:srgbClr val="8661C5"/>
                </a:solidFill>
                <a:ln w="9525" cap="rnd">
                  <a:noFill/>
                  <a:prstDash val="solid"/>
                  <a:round/>
                </a:ln>
              </p:spPr>
              <p:txBody>
                <a:bodyPr rtlCol="0" anchor="ctr"/>
                <a:lstStyle/>
                <a:p>
                  <a:endParaRPr lang="en-US"/>
                </a:p>
              </p:txBody>
            </p:sp>
            <p:sp>
              <p:nvSpPr>
                <p:cNvPr id="725" name="Freeform: Shape 724">
                  <a:extLst>
                    <a:ext uri="{FF2B5EF4-FFF2-40B4-BE49-F238E27FC236}">
                      <a16:creationId xmlns:a16="http://schemas.microsoft.com/office/drawing/2014/main" id="{59F42037-63BF-114E-63D4-B2D6F50F8F87}"/>
                    </a:ext>
                  </a:extLst>
                </p:cNvPr>
                <p:cNvSpPr/>
                <p:nvPr/>
              </p:nvSpPr>
              <p:spPr>
                <a:xfrm>
                  <a:off x="2954969" y="6405667"/>
                  <a:ext cx="56578" cy="62350"/>
                </a:xfrm>
                <a:custGeom>
                  <a:avLst/>
                  <a:gdLst>
                    <a:gd name="connsiteX0" fmla="*/ 56579 w 56578"/>
                    <a:gd name="connsiteY0" fmla="*/ 28870 h 62350"/>
                    <a:gd name="connsiteX1" fmla="*/ 56379 w 56578"/>
                    <a:gd name="connsiteY1" fmla="*/ 34061 h 62350"/>
                    <a:gd name="connsiteX2" fmla="*/ 10506 w 56578"/>
                    <a:gd name="connsiteY2" fmla="*/ 34061 h 62350"/>
                    <a:gd name="connsiteX3" fmla="*/ 16869 w 56578"/>
                    <a:gd name="connsiteY3" fmla="*/ 48140 h 62350"/>
                    <a:gd name="connsiteX4" fmla="*/ 31014 w 56578"/>
                    <a:gd name="connsiteY4" fmla="*/ 53007 h 62350"/>
                    <a:gd name="connsiteX5" fmla="*/ 40291 w 56578"/>
                    <a:gd name="connsiteY5" fmla="*/ 51388 h 62350"/>
                    <a:gd name="connsiteX6" fmla="*/ 47815 w 56578"/>
                    <a:gd name="connsiteY6" fmla="*/ 46777 h 62350"/>
                    <a:gd name="connsiteX7" fmla="*/ 53912 w 56578"/>
                    <a:gd name="connsiteY7" fmla="*/ 53654 h 62350"/>
                    <a:gd name="connsiteX8" fmla="*/ 43729 w 56578"/>
                    <a:gd name="connsiteY8" fmla="*/ 60113 h 62350"/>
                    <a:gd name="connsiteX9" fmla="*/ 30756 w 56578"/>
                    <a:gd name="connsiteY9" fmla="*/ 62351 h 62350"/>
                    <a:gd name="connsiteX10" fmla="*/ 15116 w 56578"/>
                    <a:gd name="connsiteY10" fmla="*/ 58560 h 62350"/>
                    <a:gd name="connsiteX11" fmla="*/ 4048 w 56578"/>
                    <a:gd name="connsiteY11" fmla="*/ 47692 h 62350"/>
                    <a:gd name="connsiteX12" fmla="*/ 0 w 56578"/>
                    <a:gd name="connsiteY12" fmla="*/ 31204 h 62350"/>
                    <a:gd name="connsiteX13" fmla="*/ 3791 w 56578"/>
                    <a:gd name="connsiteY13" fmla="*/ 14859 h 62350"/>
                    <a:gd name="connsiteX14" fmla="*/ 14268 w 56578"/>
                    <a:gd name="connsiteY14" fmla="*/ 3896 h 62350"/>
                    <a:gd name="connsiteX15" fmla="*/ 29261 w 56578"/>
                    <a:gd name="connsiteY15" fmla="*/ 0 h 62350"/>
                    <a:gd name="connsiteX16" fmla="*/ 43634 w 56578"/>
                    <a:gd name="connsiteY16" fmla="*/ 3667 h 62350"/>
                    <a:gd name="connsiteX17" fmla="*/ 53197 w 56578"/>
                    <a:gd name="connsiteY17" fmla="*/ 13888 h 62350"/>
                    <a:gd name="connsiteX18" fmla="*/ 56579 w 56578"/>
                    <a:gd name="connsiteY18" fmla="*/ 28870 h 62350"/>
                    <a:gd name="connsiteX19" fmla="*/ 29061 w 56578"/>
                    <a:gd name="connsiteY19" fmla="*/ 9144 h 62350"/>
                    <a:gd name="connsiteX20" fmla="*/ 17288 w 56578"/>
                    <a:gd name="connsiteY20" fmla="*/ 13459 h 62350"/>
                    <a:gd name="connsiteX21" fmla="*/ 10963 w 56578"/>
                    <a:gd name="connsiteY21" fmla="*/ 25241 h 62350"/>
                    <a:gd name="connsiteX22" fmla="*/ 46587 w 56578"/>
                    <a:gd name="connsiteY22" fmla="*/ 25241 h 62350"/>
                    <a:gd name="connsiteX23" fmla="*/ 41329 w 56578"/>
                    <a:gd name="connsiteY23" fmla="*/ 13297 h 62350"/>
                    <a:gd name="connsiteX24" fmla="*/ 29061 w 56578"/>
                    <a:gd name="connsiteY24" fmla="*/ 914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78" h="62350">
                      <a:moveTo>
                        <a:pt x="56579" y="28870"/>
                      </a:moveTo>
                      <a:cubicBezTo>
                        <a:pt x="56579" y="30556"/>
                        <a:pt x="56512" y="32290"/>
                        <a:pt x="56379" y="34061"/>
                      </a:cubicBezTo>
                      <a:lnTo>
                        <a:pt x="10506" y="34061"/>
                      </a:lnTo>
                      <a:cubicBezTo>
                        <a:pt x="11030" y="40205"/>
                        <a:pt x="13145" y="44901"/>
                        <a:pt x="16869" y="48140"/>
                      </a:cubicBezTo>
                      <a:cubicBezTo>
                        <a:pt x="20584" y="51388"/>
                        <a:pt x="25298" y="53007"/>
                        <a:pt x="31014" y="53007"/>
                      </a:cubicBezTo>
                      <a:cubicBezTo>
                        <a:pt x="34252" y="53007"/>
                        <a:pt x="37347" y="52464"/>
                        <a:pt x="40291" y="51388"/>
                      </a:cubicBezTo>
                      <a:cubicBezTo>
                        <a:pt x="43234" y="50302"/>
                        <a:pt x="45739" y="48768"/>
                        <a:pt x="47815" y="46777"/>
                      </a:cubicBezTo>
                      <a:lnTo>
                        <a:pt x="53912" y="53654"/>
                      </a:lnTo>
                      <a:cubicBezTo>
                        <a:pt x="51016" y="56474"/>
                        <a:pt x="47625" y="58617"/>
                        <a:pt x="43729" y="60113"/>
                      </a:cubicBezTo>
                      <a:cubicBezTo>
                        <a:pt x="39834" y="61608"/>
                        <a:pt x="35509" y="62351"/>
                        <a:pt x="30756" y="62351"/>
                      </a:cubicBezTo>
                      <a:cubicBezTo>
                        <a:pt x="25003" y="62351"/>
                        <a:pt x="19783" y="61084"/>
                        <a:pt x="15116" y="58560"/>
                      </a:cubicBezTo>
                      <a:cubicBezTo>
                        <a:pt x="10439" y="56026"/>
                        <a:pt x="6753" y="52407"/>
                        <a:pt x="4048" y="47692"/>
                      </a:cubicBezTo>
                      <a:cubicBezTo>
                        <a:pt x="1353" y="42977"/>
                        <a:pt x="0" y="37481"/>
                        <a:pt x="0" y="31204"/>
                      </a:cubicBezTo>
                      <a:cubicBezTo>
                        <a:pt x="0" y="25022"/>
                        <a:pt x="1267" y="19574"/>
                        <a:pt x="3791" y="14859"/>
                      </a:cubicBezTo>
                      <a:cubicBezTo>
                        <a:pt x="6325" y="10144"/>
                        <a:pt x="9820" y="6487"/>
                        <a:pt x="14268" y="3896"/>
                      </a:cubicBezTo>
                      <a:cubicBezTo>
                        <a:pt x="18726" y="1295"/>
                        <a:pt x="23727" y="0"/>
                        <a:pt x="29261" y="0"/>
                      </a:cubicBezTo>
                      <a:cubicBezTo>
                        <a:pt x="34709" y="0"/>
                        <a:pt x="39500" y="1219"/>
                        <a:pt x="43634" y="3667"/>
                      </a:cubicBezTo>
                      <a:cubicBezTo>
                        <a:pt x="47758" y="6105"/>
                        <a:pt x="50949" y="9516"/>
                        <a:pt x="53197" y="13888"/>
                      </a:cubicBezTo>
                      <a:cubicBezTo>
                        <a:pt x="55454" y="18250"/>
                        <a:pt x="56579" y="23251"/>
                        <a:pt x="56579" y="28870"/>
                      </a:cubicBezTo>
                      <a:close/>
                      <a:moveTo>
                        <a:pt x="29061" y="9144"/>
                      </a:moveTo>
                      <a:cubicBezTo>
                        <a:pt x="24479" y="9144"/>
                        <a:pt x="20555" y="10582"/>
                        <a:pt x="17288" y="13459"/>
                      </a:cubicBezTo>
                      <a:cubicBezTo>
                        <a:pt x="14021" y="16336"/>
                        <a:pt x="11916" y="20269"/>
                        <a:pt x="10963" y="25241"/>
                      </a:cubicBezTo>
                      <a:lnTo>
                        <a:pt x="46587" y="25241"/>
                      </a:lnTo>
                      <a:cubicBezTo>
                        <a:pt x="46149" y="20051"/>
                        <a:pt x="44396" y="16069"/>
                        <a:pt x="41329" y="13297"/>
                      </a:cubicBezTo>
                      <a:cubicBezTo>
                        <a:pt x="38252" y="10535"/>
                        <a:pt x="34166" y="9144"/>
                        <a:pt x="29061" y="9144"/>
                      </a:cubicBezTo>
                      <a:close/>
                    </a:path>
                  </a:pathLst>
                </a:custGeom>
                <a:solidFill>
                  <a:srgbClr val="8661C5"/>
                </a:solidFill>
                <a:ln w="9525" cap="rnd">
                  <a:noFill/>
                  <a:prstDash val="solid"/>
                  <a:round/>
                </a:ln>
              </p:spPr>
              <p:txBody>
                <a:bodyPr rtlCol="0" anchor="ctr"/>
                <a:lstStyle/>
                <a:p>
                  <a:endParaRPr lang="en-US"/>
                </a:p>
              </p:txBody>
            </p:sp>
            <p:sp>
              <p:nvSpPr>
                <p:cNvPr id="726" name="Freeform: Shape 725">
                  <a:extLst>
                    <a:ext uri="{FF2B5EF4-FFF2-40B4-BE49-F238E27FC236}">
                      <a16:creationId xmlns:a16="http://schemas.microsoft.com/office/drawing/2014/main" id="{E22232B9-09C2-EE7C-57CB-8F2D7979A382}"/>
                    </a:ext>
                  </a:extLst>
                </p:cNvPr>
                <p:cNvSpPr/>
                <p:nvPr/>
              </p:nvSpPr>
              <p:spPr>
                <a:xfrm>
                  <a:off x="3096758" y="6200070"/>
                  <a:ext cx="55930" cy="80581"/>
                </a:xfrm>
                <a:custGeom>
                  <a:avLst/>
                  <a:gdLst>
                    <a:gd name="connsiteX0" fmla="*/ 591 w 55930"/>
                    <a:gd name="connsiteY0" fmla="*/ 80581 h 80581"/>
                    <a:gd name="connsiteX1" fmla="*/ 591 w 55930"/>
                    <a:gd name="connsiteY1" fmla="*/ 71180 h 80581"/>
                    <a:gd name="connsiteX2" fmla="*/ 29851 w 55930"/>
                    <a:gd name="connsiteY2" fmla="*/ 43996 h 80581"/>
                    <a:gd name="connsiteX3" fmla="*/ 39576 w 55930"/>
                    <a:gd name="connsiteY3" fmla="*/ 33194 h 80581"/>
                    <a:gd name="connsiteX4" fmla="*/ 42434 w 55930"/>
                    <a:gd name="connsiteY4" fmla="*/ 23555 h 80581"/>
                    <a:gd name="connsiteX5" fmla="*/ 38643 w 55930"/>
                    <a:gd name="connsiteY5" fmla="*/ 13402 h 80581"/>
                    <a:gd name="connsiteX6" fmla="*/ 27775 w 55930"/>
                    <a:gd name="connsiteY6" fmla="*/ 9667 h 80581"/>
                    <a:gd name="connsiteX7" fmla="*/ 17488 w 55930"/>
                    <a:gd name="connsiteY7" fmla="*/ 12459 h 80581"/>
                    <a:gd name="connsiteX8" fmla="*/ 8697 w 55930"/>
                    <a:gd name="connsiteY8" fmla="*/ 21736 h 80581"/>
                    <a:gd name="connsiteX9" fmla="*/ 0 w 55930"/>
                    <a:gd name="connsiteY9" fmla="*/ 15830 h 80581"/>
                    <a:gd name="connsiteX10" fmla="*/ 28423 w 55930"/>
                    <a:gd name="connsiteY10" fmla="*/ 0 h 80581"/>
                    <a:gd name="connsiteX11" fmla="*/ 41691 w 55930"/>
                    <a:gd name="connsiteY11" fmla="*/ 2953 h 80581"/>
                    <a:gd name="connsiteX12" fmla="*/ 50387 w 55930"/>
                    <a:gd name="connsiteY12" fmla="*/ 11068 h 80581"/>
                    <a:gd name="connsiteX13" fmla="*/ 53397 w 55930"/>
                    <a:gd name="connsiteY13" fmla="*/ 22707 h 80581"/>
                    <a:gd name="connsiteX14" fmla="*/ 51873 w 55930"/>
                    <a:gd name="connsiteY14" fmla="*/ 31632 h 80581"/>
                    <a:gd name="connsiteX15" fmla="*/ 46682 w 55930"/>
                    <a:gd name="connsiteY15" fmla="*/ 40519 h 80581"/>
                    <a:gd name="connsiteX16" fmla="*/ 36405 w 55930"/>
                    <a:gd name="connsiteY16" fmla="*/ 51321 h 80581"/>
                    <a:gd name="connsiteX17" fmla="*/ 15573 w 55930"/>
                    <a:gd name="connsiteY17" fmla="*/ 70532 h 80581"/>
                    <a:gd name="connsiteX18" fmla="*/ 15573 w 55930"/>
                    <a:gd name="connsiteY18" fmla="*/ 71180 h 80581"/>
                    <a:gd name="connsiteX19" fmla="*/ 28547 w 55930"/>
                    <a:gd name="connsiteY19" fmla="*/ 70923 h 80581"/>
                    <a:gd name="connsiteX20" fmla="*/ 55931 w 55930"/>
                    <a:gd name="connsiteY20" fmla="*/ 70923 h 80581"/>
                    <a:gd name="connsiteX21" fmla="*/ 55931 w 55930"/>
                    <a:gd name="connsiteY21" fmla="*/ 80581 h 80581"/>
                    <a:gd name="connsiteX22" fmla="*/ 591 w 55930"/>
                    <a:gd name="connsiteY22" fmla="*/ 80581 h 8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930" h="80581">
                      <a:moveTo>
                        <a:pt x="591" y="80581"/>
                      </a:moveTo>
                      <a:lnTo>
                        <a:pt x="591" y="71180"/>
                      </a:lnTo>
                      <a:lnTo>
                        <a:pt x="29851" y="43996"/>
                      </a:lnTo>
                      <a:cubicBezTo>
                        <a:pt x="34433" y="39795"/>
                        <a:pt x="37681" y="36195"/>
                        <a:pt x="39576" y="33194"/>
                      </a:cubicBezTo>
                      <a:cubicBezTo>
                        <a:pt x="41481" y="30184"/>
                        <a:pt x="42434" y="26975"/>
                        <a:pt x="42434" y="23555"/>
                      </a:cubicBezTo>
                      <a:cubicBezTo>
                        <a:pt x="42434" y="19269"/>
                        <a:pt x="41167" y="15887"/>
                        <a:pt x="38643" y="13402"/>
                      </a:cubicBezTo>
                      <a:cubicBezTo>
                        <a:pt x="36109" y="10916"/>
                        <a:pt x="32490" y="9667"/>
                        <a:pt x="27775" y="9667"/>
                      </a:cubicBezTo>
                      <a:cubicBezTo>
                        <a:pt x="23879" y="9667"/>
                        <a:pt x="20450" y="10601"/>
                        <a:pt x="17488" y="12459"/>
                      </a:cubicBezTo>
                      <a:cubicBezTo>
                        <a:pt x="14526" y="14316"/>
                        <a:pt x="11592" y="17412"/>
                        <a:pt x="8697" y="21736"/>
                      </a:cubicBezTo>
                      <a:lnTo>
                        <a:pt x="0" y="15830"/>
                      </a:lnTo>
                      <a:cubicBezTo>
                        <a:pt x="6363" y="5276"/>
                        <a:pt x="15831" y="0"/>
                        <a:pt x="28423" y="0"/>
                      </a:cubicBezTo>
                      <a:cubicBezTo>
                        <a:pt x="33481" y="0"/>
                        <a:pt x="37900" y="991"/>
                        <a:pt x="41691" y="2953"/>
                      </a:cubicBezTo>
                      <a:cubicBezTo>
                        <a:pt x="45473" y="4924"/>
                        <a:pt x="48368" y="7629"/>
                        <a:pt x="50387" y="11068"/>
                      </a:cubicBezTo>
                      <a:cubicBezTo>
                        <a:pt x="52397" y="14506"/>
                        <a:pt x="53397" y="18383"/>
                        <a:pt x="53397" y="22707"/>
                      </a:cubicBezTo>
                      <a:cubicBezTo>
                        <a:pt x="53397" y="25870"/>
                        <a:pt x="52892" y="28841"/>
                        <a:pt x="51873" y="31632"/>
                      </a:cubicBezTo>
                      <a:cubicBezTo>
                        <a:pt x="50864" y="34423"/>
                        <a:pt x="49130" y="37386"/>
                        <a:pt x="46682" y="40519"/>
                      </a:cubicBezTo>
                      <a:cubicBezTo>
                        <a:pt x="44244" y="43653"/>
                        <a:pt x="40815" y="47263"/>
                        <a:pt x="36405" y="51321"/>
                      </a:cubicBezTo>
                      <a:lnTo>
                        <a:pt x="15573" y="70532"/>
                      </a:lnTo>
                      <a:lnTo>
                        <a:pt x="15573" y="71180"/>
                      </a:lnTo>
                      <a:cubicBezTo>
                        <a:pt x="17783" y="71008"/>
                        <a:pt x="22108" y="70923"/>
                        <a:pt x="28547" y="70923"/>
                      </a:cubicBezTo>
                      <a:lnTo>
                        <a:pt x="55931" y="70923"/>
                      </a:lnTo>
                      <a:lnTo>
                        <a:pt x="55931" y="80581"/>
                      </a:lnTo>
                      <a:lnTo>
                        <a:pt x="591" y="80581"/>
                      </a:lnTo>
                      <a:close/>
                    </a:path>
                  </a:pathLst>
                </a:custGeom>
                <a:solidFill>
                  <a:srgbClr val="AB94D5"/>
                </a:solidFill>
                <a:ln w="9525" cap="rnd">
                  <a:noFill/>
                  <a:prstDash val="solid"/>
                  <a:round/>
                </a:ln>
              </p:spPr>
              <p:txBody>
                <a:bodyPr rtlCol="0" anchor="ctr"/>
                <a:lstStyle/>
                <a:p>
                  <a:endParaRPr lang="en-US"/>
                </a:p>
              </p:txBody>
            </p:sp>
            <p:sp>
              <p:nvSpPr>
                <p:cNvPr id="727" name="Freeform: Shape 726">
                  <a:extLst>
                    <a:ext uri="{FF2B5EF4-FFF2-40B4-BE49-F238E27FC236}">
                      <a16:creationId xmlns:a16="http://schemas.microsoft.com/office/drawing/2014/main" id="{B313AEA1-C358-C0E7-5F41-CFC08BF776F0}"/>
                    </a:ext>
                  </a:extLst>
                </p:cNvPr>
                <p:cNvSpPr/>
                <p:nvPr/>
              </p:nvSpPr>
              <p:spPr>
                <a:xfrm>
                  <a:off x="3102797" y="6387569"/>
                  <a:ext cx="55864" cy="79476"/>
                </a:xfrm>
                <a:custGeom>
                  <a:avLst/>
                  <a:gdLst>
                    <a:gd name="connsiteX0" fmla="*/ 0 w 55864"/>
                    <a:gd name="connsiteY0" fmla="*/ 79477 h 79476"/>
                    <a:gd name="connsiteX1" fmla="*/ 0 w 55864"/>
                    <a:gd name="connsiteY1" fmla="*/ 0 h 79476"/>
                    <a:gd name="connsiteX2" fmla="*/ 27508 w 55864"/>
                    <a:gd name="connsiteY2" fmla="*/ 0 h 79476"/>
                    <a:gd name="connsiteX3" fmla="*/ 42234 w 55864"/>
                    <a:gd name="connsiteY3" fmla="*/ 3077 h 79476"/>
                    <a:gd name="connsiteX4" fmla="*/ 52264 w 55864"/>
                    <a:gd name="connsiteY4" fmla="*/ 12068 h 79476"/>
                    <a:gd name="connsiteX5" fmla="*/ 55864 w 55864"/>
                    <a:gd name="connsiteY5" fmla="*/ 26146 h 79476"/>
                    <a:gd name="connsiteX6" fmla="*/ 52226 w 55864"/>
                    <a:gd name="connsiteY6" fmla="*/ 40252 h 79476"/>
                    <a:gd name="connsiteX7" fmla="*/ 42167 w 55864"/>
                    <a:gd name="connsiteY7" fmla="*/ 49273 h 79476"/>
                    <a:gd name="connsiteX8" fmla="*/ 27508 w 55864"/>
                    <a:gd name="connsiteY8" fmla="*/ 52358 h 79476"/>
                    <a:gd name="connsiteX9" fmla="*/ 11030 w 55864"/>
                    <a:gd name="connsiteY9" fmla="*/ 52358 h 79476"/>
                    <a:gd name="connsiteX10" fmla="*/ 11030 w 55864"/>
                    <a:gd name="connsiteY10" fmla="*/ 79477 h 79476"/>
                    <a:gd name="connsiteX11" fmla="*/ 0 w 55864"/>
                    <a:gd name="connsiteY11" fmla="*/ 79477 h 79476"/>
                    <a:gd name="connsiteX12" fmla="*/ 25689 w 55864"/>
                    <a:gd name="connsiteY12" fmla="*/ 42557 h 79476"/>
                    <a:gd name="connsiteX13" fmla="*/ 39710 w 55864"/>
                    <a:gd name="connsiteY13" fmla="*/ 38566 h 79476"/>
                    <a:gd name="connsiteX14" fmla="*/ 44510 w 55864"/>
                    <a:gd name="connsiteY14" fmla="*/ 26146 h 79476"/>
                    <a:gd name="connsiteX15" fmla="*/ 39643 w 55864"/>
                    <a:gd name="connsiteY15" fmla="*/ 13716 h 79476"/>
                    <a:gd name="connsiteX16" fmla="*/ 25689 w 55864"/>
                    <a:gd name="connsiteY16" fmla="*/ 9658 h 79476"/>
                    <a:gd name="connsiteX17" fmla="*/ 11030 w 55864"/>
                    <a:gd name="connsiteY17" fmla="*/ 9658 h 79476"/>
                    <a:gd name="connsiteX18" fmla="*/ 11030 w 55864"/>
                    <a:gd name="connsiteY18" fmla="*/ 42557 h 79476"/>
                    <a:gd name="connsiteX19" fmla="*/ 25689 w 55864"/>
                    <a:gd name="connsiteY19" fmla="*/ 42557 h 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864" h="79476">
                      <a:moveTo>
                        <a:pt x="0" y="79477"/>
                      </a:moveTo>
                      <a:lnTo>
                        <a:pt x="0" y="0"/>
                      </a:lnTo>
                      <a:lnTo>
                        <a:pt x="27508" y="0"/>
                      </a:lnTo>
                      <a:cubicBezTo>
                        <a:pt x="33042" y="0"/>
                        <a:pt x="37957" y="1019"/>
                        <a:pt x="42234" y="3077"/>
                      </a:cubicBezTo>
                      <a:cubicBezTo>
                        <a:pt x="46520" y="5134"/>
                        <a:pt x="49864" y="8125"/>
                        <a:pt x="52264" y="12068"/>
                      </a:cubicBezTo>
                      <a:cubicBezTo>
                        <a:pt x="54664" y="16002"/>
                        <a:pt x="55864" y="20688"/>
                        <a:pt x="55864" y="26146"/>
                      </a:cubicBezTo>
                      <a:cubicBezTo>
                        <a:pt x="55864" y="31594"/>
                        <a:pt x="54655" y="36300"/>
                        <a:pt x="52226" y="40252"/>
                      </a:cubicBezTo>
                      <a:cubicBezTo>
                        <a:pt x="49806" y="44215"/>
                        <a:pt x="46454" y="47215"/>
                        <a:pt x="42167" y="49273"/>
                      </a:cubicBezTo>
                      <a:cubicBezTo>
                        <a:pt x="37890" y="51330"/>
                        <a:pt x="33004" y="52358"/>
                        <a:pt x="27508" y="52358"/>
                      </a:cubicBezTo>
                      <a:lnTo>
                        <a:pt x="11030" y="52358"/>
                      </a:lnTo>
                      <a:lnTo>
                        <a:pt x="11030" y="79477"/>
                      </a:lnTo>
                      <a:lnTo>
                        <a:pt x="0" y="79477"/>
                      </a:lnTo>
                      <a:close/>
                      <a:moveTo>
                        <a:pt x="25689" y="42557"/>
                      </a:moveTo>
                      <a:cubicBezTo>
                        <a:pt x="31833" y="42557"/>
                        <a:pt x="36509" y="41224"/>
                        <a:pt x="39710" y="38566"/>
                      </a:cubicBezTo>
                      <a:cubicBezTo>
                        <a:pt x="42910" y="35909"/>
                        <a:pt x="44510" y="31766"/>
                        <a:pt x="44510" y="26146"/>
                      </a:cubicBezTo>
                      <a:cubicBezTo>
                        <a:pt x="44510" y="20564"/>
                        <a:pt x="42882" y="16421"/>
                        <a:pt x="39643" y="13716"/>
                      </a:cubicBezTo>
                      <a:cubicBezTo>
                        <a:pt x="36395" y="11011"/>
                        <a:pt x="31747" y="9658"/>
                        <a:pt x="25689" y="9658"/>
                      </a:cubicBezTo>
                      <a:lnTo>
                        <a:pt x="11030" y="9658"/>
                      </a:lnTo>
                      <a:lnTo>
                        <a:pt x="11030" y="42557"/>
                      </a:lnTo>
                      <a:lnTo>
                        <a:pt x="25689" y="42557"/>
                      </a:lnTo>
                      <a:close/>
                    </a:path>
                  </a:pathLst>
                </a:custGeom>
                <a:solidFill>
                  <a:srgbClr val="AB94D5"/>
                </a:solidFill>
                <a:ln w="9525" cap="rnd">
                  <a:noFill/>
                  <a:prstDash val="solid"/>
                  <a:round/>
                </a:ln>
              </p:spPr>
              <p:txBody>
                <a:bodyPr rtlCol="0" anchor="ctr"/>
                <a:lstStyle/>
                <a:p>
                  <a:endParaRPr lang="en-US"/>
                </a:p>
              </p:txBody>
            </p:sp>
            <p:sp>
              <p:nvSpPr>
                <p:cNvPr id="728" name="Freeform: Shape 727">
                  <a:extLst>
                    <a:ext uri="{FF2B5EF4-FFF2-40B4-BE49-F238E27FC236}">
                      <a16:creationId xmlns:a16="http://schemas.microsoft.com/office/drawing/2014/main" id="{73E91247-FA45-AF20-D0C0-D05522B11482}"/>
                    </a:ext>
                  </a:extLst>
                </p:cNvPr>
                <p:cNvSpPr/>
                <p:nvPr/>
              </p:nvSpPr>
              <p:spPr>
                <a:xfrm>
                  <a:off x="3172929" y="6405667"/>
                  <a:ext cx="34128" cy="61379"/>
                </a:xfrm>
                <a:custGeom>
                  <a:avLst/>
                  <a:gdLst>
                    <a:gd name="connsiteX0" fmla="*/ 0 w 34128"/>
                    <a:gd name="connsiteY0" fmla="*/ 61379 h 61379"/>
                    <a:gd name="connsiteX1" fmla="*/ 0 w 34128"/>
                    <a:gd name="connsiteY1" fmla="*/ 1229 h 61379"/>
                    <a:gd name="connsiteX2" fmla="*/ 8763 w 34128"/>
                    <a:gd name="connsiteY2" fmla="*/ 1229 h 61379"/>
                    <a:gd name="connsiteX3" fmla="*/ 9735 w 34128"/>
                    <a:gd name="connsiteY3" fmla="*/ 12068 h 61379"/>
                    <a:gd name="connsiteX4" fmla="*/ 9992 w 34128"/>
                    <a:gd name="connsiteY4" fmla="*/ 12068 h 61379"/>
                    <a:gd name="connsiteX5" fmla="*/ 17193 w 34128"/>
                    <a:gd name="connsiteY5" fmla="*/ 3020 h 61379"/>
                    <a:gd name="connsiteX6" fmla="*/ 28937 w 34128"/>
                    <a:gd name="connsiteY6" fmla="*/ 0 h 61379"/>
                    <a:gd name="connsiteX7" fmla="*/ 34128 w 34128"/>
                    <a:gd name="connsiteY7" fmla="*/ 648 h 61379"/>
                    <a:gd name="connsiteX8" fmla="*/ 32766 w 34128"/>
                    <a:gd name="connsiteY8" fmla="*/ 10249 h 61379"/>
                    <a:gd name="connsiteX9" fmla="*/ 30080 w 34128"/>
                    <a:gd name="connsiteY9" fmla="*/ 9896 h 61379"/>
                    <a:gd name="connsiteX10" fmla="*/ 26413 w 34128"/>
                    <a:gd name="connsiteY10" fmla="*/ 9801 h 61379"/>
                    <a:gd name="connsiteX11" fmla="*/ 18917 w 34128"/>
                    <a:gd name="connsiteY11" fmla="*/ 12002 h 61379"/>
                    <a:gd name="connsiteX12" fmla="*/ 13011 w 34128"/>
                    <a:gd name="connsiteY12" fmla="*/ 18593 h 61379"/>
                    <a:gd name="connsiteX13" fmla="*/ 10706 w 34128"/>
                    <a:gd name="connsiteY13" fmla="*/ 29127 h 61379"/>
                    <a:gd name="connsiteX14" fmla="*/ 10706 w 34128"/>
                    <a:gd name="connsiteY14" fmla="*/ 61379 h 61379"/>
                    <a:gd name="connsiteX15" fmla="*/ 0 w 34128"/>
                    <a:gd name="connsiteY15" fmla="*/ 61379 h 6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28" h="61379">
                      <a:moveTo>
                        <a:pt x="0" y="61379"/>
                      </a:moveTo>
                      <a:lnTo>
                        <a:pt x="0" y="1229"/>
                      </a:lnTo>
                      <a:lnTo>
                        <a:pt x="8763" y="1229"/>
                      </a:lnTo>
                      <a:lnTo>
                        <a:pt x="9735" y="12068"/>
                      </a:lnTo>
                      <a:lnTo>
                        <a:pt x="9992" y="12068"/>
                      </a:lnTo>
                      <a:cubicBezTo>
                        <a:pt x="11592" y="8049"/>
                        <a:pt x="13992" y="5029"/>
                        <a:pt x="17193" y="3020"/>
                      </a:cubicBezTo>
                      <a:cubicBezTo>
                        <a:pt x="20393" y="1010"/>
                        <a:pt x="24308" y="0"/>
                        <a:pt x="28937" y="0"/>
                      </a:cubicBezTo>
                      <a:cubicBezTo>
                        <a:pt x="30975" y="0"/>
                        <a:pt x="32699" y="219"/>
                        <a:pt x="34128" y="648"/>
                      </a:cubicBezTo>
                      <a:lnTo>
                        <a:pt x="32766" y="10249"/>
                      </a:lnTo>
                      <a:cubicBezTo>
                        <a:pt x="31813" y="10077"/>
                        <a:pt x="30918" y="9963"/>
                        <a:pt x="30080" y="9896"/>
                      </a:cubicBezTo>
                      <a:cubicBezTo>
                        <a:pt x="29232" y="9830"/>
                        <a:pt x="28013" y="9801"/>
                        <a:pt x="26413" y="9801"/>
                      </a:cubicBezTo>
                      <a:cubicBezTo>
                        <a:pt x="23813" y="9801"/>
                        <a:pt x="21317" y="10535"/>
                        <a:pt x="18917" y="12002"/>
                      </a:cubicBezTo>
                      <a:cubicBezTo>
                        <a:pt x="16516" y="13478"/>
                        <a:pt x="14545" y="15669"/>
                        <a:pt x="13011" y="18593"/>
                      </a:cubicBezTo>
                      <a:cubicBezTo>
                        <a:pt x="11478" y="21507"/>
                        <a:pt x="10706" y="25022"/>
                        <a:pt x="10706" y="29127"/>
                      </a:cubicBezTo>
                      <a:lnTo>
                        <a:pt x="10706" y="61379"/>
                      </a:lnTo>
                      <a:lnTo>
                        <a:pt x="0" y="61379"/>
                      </a:lnTo>
                      <a:close/>
                    </a:path>
                  </a:pathLst>
                </a:custGeom>
                <a:solidFill>
                  <a:srgbClr val="AB94D5"/>
                </a:solidFill>
                <a:ln w="9525" cap="rnd">
                  <a:noFill/>
                  <a:prstDash val="solid"/>
                  <a:round/>
                </a:ln>
              </p:spPr>
              <p:txBody>
                <a:bodyPr rtlCol="0" anchor="ctr"/>
                <a:lstStyle/>
                <a:p>
                  <a:endParaRPr lang="en-US"/>
                </a:p>
              </p:txBody>
            </p:sp>
            <p:sp>
              <p:nvSpPr>
                <p:cNvPr id="729" name="Freeform: Shape 728">
                  <a:extLst>
                    <a:ext uri="{FF2B5EF4-FFF2-40B4-BE49-F238E27FC236}">
                      <a16:creationId xmlns:a16="http://schemas.microsoft.com/office/drawing/2014/main" id="{FB5DD0A0-B2C9-8777-2A36-3CC7B4064523}"/>
                    </a:ext>
                  </a:extLst>
                </p:cNvPr>
                <p:cNvSpPr/>
                <p:nvPr/>
              </p:nvSpPr>
              <p:spPr>
                <a:xfrm>
                  <a:off x="3212182" y="6405667"/>
                  <a:ext cx="60474" cy="62350"/>
                </a:xfrm>
                <a:custGeom>
                  <a:avLst/>
                  <a:gdLst>
                    <a:gd name="connsiteX0" fmla="*/ 30299 w 60474"/>
                    <a:gd name="connsiteY0" fmla="*/ 62351 h 62350"/>
                    <a:gd name="connsiteX1" fmla="*/ 14897 w 60474"/>
                    <a:gd name="connsiteY1" fmla="*/ 58455 h 62350"/>
                    <a:gd name="connsiteX2" fmla="*/ 3991 w 60474"/>
                    <a:gd name="connsiteY2" fmla="*/ 47492 h 62350"/>
                    <a:gd name="connsiteX3" fmla="*/ 0 w 60474"/>
                    <a:gd name="connsiteY3" fmla="*/ 31204 h 62350"/>
                    <a:gd name="connsiteX4" fmla="*/ 3991 w 60474"/>
                    <a:gd name="connsiteY4" fmla="*/ 14887 h 62350"/>
                    <a:gd name="connsiteX5" fmla="*/ 14897 w 60474"/>
                    <a:gd name="connsiteY5" fmla="*/ 3896 h 62350"/>
                    <a:gd name="connsiteX6" fmla="*/ 30299 w 60474"/>
                    <a:gd name="connsiteY6" fmla="*/ 0 h 62350"/>
                    <a:gd name="connsiteX7" fmla="*/ 45644 w 60474"/>
                    <a:gd name="connsiteY7" fmla="*/ 3896 h 62350"/>
                    <a:gd name="connsiteX8" fmla="*/ 56512 w 60474"/>
                    <a:gd name="connsiteY8" fmla="*/ 14887 h 62350"/>
                    <a:gd name="connsiteX9" fmla="*/ 60474 w 60474"/>
                    <a:gd name="connsiteY9" fmla="*/ 31204 h 62350"/>
                    <a:gd name="connsiteX10" fmla="*/ 56512 w 60474"/>
                    <a:gd name="connsiteY10" fmla="*/ 47492 h 62350"/>
                    <a:gd name="connsiteX11" fmla="*/ 45682 w 60474"/>
                    <a:gd name="connsiteY11" fmla="*/ 58455 h 62350"/>
                    <a:gd name="connsiteX12" fmla="*/ 30299 w 60474"/>
                    <a:gd name="connsiteY12" fmla="*/ 62351 h 62350"/>
                    <a:gd name="connsiteX13" fmla="*/ 30299 w 60474"/>
                    <a:gd name="connsiteY13" fmla="*/ 53264 h 62350"/>
                    <a:gd name="connsiteX14" fmla="*/ 40262 w 60474"/>
                    <a:gd name="connsiteY14" fmla="*/ 50645 h 62350"/>
                    <a:gd name="connsiteX15" fmla="*/ 47301 w 60474"/>
                    <a:gd name="connsiteY15" fmla="*/ 43015 h 62350"/>
                    <a:gd name="connsiteX16" fmla="*/ 49902 w 60474"/>
                    <a:gd name="connsiteY16" fmla="*/ 31204 h 62350"/>
                    <a:gd name="connsiteX17" fmla="*/ 47339 w 60474"/>
                    <a:gd name="connsiteY17" fmla="*/ 19336 h 62350"/>
                    <a:gd name="connsiteX18" fmla="*/ 40300 w 60474"/>
                    <a:gd name="connsiteY18" fmla="*/ 11716 h 62350"/>
                    <a:gd name="connsiteX19" fmla="*/ 30299 w 60474"/>
                    <a:gd name="connsiteY19" fmla="*/ 9087 h 62350"/>
                    <a:gd name="connsiteX20" fmla="*/ 20307 w 60474"/>
                    <a:gd name="connsiteY20" fmla="*/ 11716 h 62350"/>
                    <a:gd name="connsiteX21" fmla="*/ 13211 w 60474"/>
                    <a:gd name="connsiteY21" fmla="*/ 19365 h 62350"/>
                    <a:gd name="connsiteX22" fmla="*/ 10582 w 60474"/>
                    <a:gd name="connsiteY22" fmla="*/ 31204 h 62350"/>
                    <a:gd name="connsiteX23" fmla="*/ 13211 w 60474"/>
                    <a:gd name="connsiteY23" fmla="*/ 43015 h 62350"/>
                    <a:gd name="connsiteX24" fmla="*/ 20307 w 60474"/>
                    <a:gd name="connsiteY24" fmla="*/ 50645 h 62350"/>
                    <a:gd name="connsiteX25" fmla="*/ 30299 w 60474"/>
                    <a:gd name="connsiteY25" fmla="*/ 5326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474" h="62350">
                      <a:moveTo>
                        <a:pt x="30299" y="62351"/>
                      </a:moveTo>
                      <a:cubicBezTo>
                        <a:pt x="24641" y="62351"/>
                        <a:pt x="19498" y="61056"/>
                        <a:pt x="14897" y="58455"/>
                      </a:cubicBezTo>
                      <a:cubicBezTo>
                        <a:pt x="10287" y="55864"/>
                        <a:pt x="6658" y="52207"/>
                        <a:pt x="3991" y="47492"/>
                      </a:cubicBezTo>
                      <a:cubicBezTo>
                        <a:pt x="1334" y="42777"/>
                        <a:pt x="0" y="37348"/>
                        <a:pt x="0" y="31204"/>
                      </a:cubicBezTo>
                      <a:cubicBezTo>
                        <a:pt x="0" y="25070"/>
                        <a:pt x="1334" y="19631"/>
                        <a:pt x="3991" y="14887"/>
                      </a:cubicBezTo>
                      <a:cubicBezTo>
                        <a:pt x="6658" y="10154"/>
                        <a:pt x="10287" y="6487"/>
                        <a:pt x="14897" y="3896"/>
                      </a:cubicBezTo>
                      <a:cubicBezTo>
                        <a:pt x="19498" y="1295"/>
                        <a:pt x="24641" y="0"/>
                        <a:pt x="30299" y="0"/>
                      </a:cubicBezTo>
                      <a:cubicBezTo>
                        <a:pt x="35928" y="0"/>
                        <a:pt x="41043" y="1295"/>
                        <a:pt x="45644" y="3896"/>
                      </a:cubicBezTo>
                      <a:cubicBezTo>
                        <a:pt x="50254" y="6487"/>
                        <a:pt x="53873" y="10154"/>
                        <a:pt x="56512" y="14887"/>
                      </a:cubicBezTo>
                      <a:cubicBezTo>
                        <a:pt x="59150" y="19631"/>
                        <a:pt x="60474" y="25070"/>
                        <a:pt x="60474" y="31204"/>
                      </a:cubicBezTo>
                      <a:cubicBezTo>
                        <a:pt x="60474" y="37348"/>
                        <a:pt x="59150" y="42777"/>
                        <a:pt x="56512" y="47492"/>
                      </a:cubicBezTo>
                      <a:cubicBezTo>
                        <a:pt x="53873" y="52207"/>
                        <a:pt x="50264" y="55864"/>
                        <a:pt x="45682" y="58455"/>
                      </a:cubicBezTo>
                      <a:cubicBezTo>
                        <a:pt x="41100" y="61056"/>
                        <a:pt x="35966" y="62351"/>
                        <a:pt x="30299" y="62351"/>
                      </a:cubicBezTo>
                      <a:close/>
                      <a:moveTo>
                        <a:pt x="30299" y="53264"/>
                      </a:moveTo>
                      <a:cubicBezTo>
                        <a:pt x="33976" y="53264"/>
                        <a:pt x="37300" y="52397"/>
                        <a:pt x="40262" y="50645"/>
                      </a:cubicBezTo>
                      <a:cubicBezTo>
                        <a:pt x="43224" y="48892"/>
                        <a:pt x="45577" y="46349"/>
                        <a:pt x="47301" y="43015"/>
                      </a:cubicBezTo>
                      <a:cubicBezTo>
                        <a:pt x="49035" y="39691"/>
                        <a:pt x="49902" y="35747"/>
                        <a:pt x="49902" y="31204"/>
                      </a:cubicBezTo>
                      <a:cubicBezTo>
                        <a:pt x="49902" y="26623"/>
                        <a:pt x="49044" y="22670"/>
                        <a:pt x="47339" y="19336"/>
                      </a:cubicBezTo>
                      <a:cubicBezTo>
                        <a:pt x="45625" y="16002"/>
                        <a:pt x="43282" y="13459"/>
                        <a:pt x="40300" y="11716"/>
                      </a:cubicBezTo>
                      <a:cubicBezTo>
                        <a:pt x="37309" y="9963"/>
                        <a:pt x="33976" y="9087"/>
                        <a:pt x="30299" y="9087"/>
                      </a:cubicBezTo>
                      <a:cubicBezTo>
                        <a:pt x="26623" y="9087"/>
                        <a:pt x="23298" y="9963"/>
                        <a:pt x="20307" y="11716"/>
                      </a:cubicBezTo>
                      <a:cubicBezTo>
                        <a:pt x="17326" y="13459"/>
                        <a:pt x="14964" y="16012"/>
                        <a:pt x="13211" y="19365"/>
                      </a:cubicBezTo>
                      <a:cubicBezTo>
                        <a:pt x="11459" y="22717"/>
                        <a:pt x="10582" y="26670"/>
                        <a:pt x="10582" y="31204"/>
                      </a:cubicBezTo>
                      <a:cubicBezTo>
                        <a:pt x="10582" y="35747"/>
                        <a:pt x="11459" y="39691"/>
                        <a:pt x="13211" y="43015"/>
                      </a:cubicBezTo>
                      <a:cubicBezTo>
                        <a:pt x="14964" y="46349"/>
                        <a:pt x="17326" y="48892"/>
                        <a:pt x="20307" y="50645"/>
                      </a:cubicBezTo>
                      <a:cubicBezTo>
                        <a:pt x="23298" y="52397"/>
                        <a:pt x="26623" y="53264"/>
                        <a:pt x="30299" y="53264"/>
                      </a:cubicBezTo>
                      <a:close/>
                    </a:path>
                  </a:pathLst>
                </a:custGeom>
                <a:solidFill>
                  <a:srgbClr val="AB94D5"/>
                </a:solidFill>
                <a:ln w="9525" cap="rnd">
                  <a:noFill/>
                  <a:prstDash val="solid"/>
                  <a:round/>
                </a:ln>
              </p:spPr>
              <p:txBody>
                <a:bodyPr rtlCol="0" anchor="ctr"/>
                <a:lstStyle/>
                <a:p>
                  <a:endParaRPr lang="en-US"/>
                </a:p>
              </p:txBody>
            </p:sp>
            <p:sp>
              <p:nvSpPr>
                <p:cNvPr id="730" name="Freeform: Shape 729">
                  <a:extLst>
                    <a:ext uri="{FF2B5EF4-FFF2-40B4-BE49-F238E27FC236}">
                      <a16:creationId xmlns:a16="http://schemas.microsoft.com/office/drawing/2014/main" id="{7BE88158-3953-8901-62CF-6ECB8A95EA4D}"/>
                    </a:ext>
                  </a:extLst>
                </p:cNvPr>
                <p:cNvSpPr/>
                <p:nvPr/>
              </p:nvSpPr>
              <p:spPr>
                <a:xfrm>
                  <a:off x="3283686" y="6405600"/>
                  <a:ext cx="60141" cy="62417"/>
                </a:xfrm>
                <a:custGeom>
                  <a:avLst/>
                  <a:gdLst>
                    <a:gd name="connsiteX0" fmla="*/ 28223 w 60141"/>
                    <a:gd name="connsiteY0" fmla="*/ 62417 h 62417"/>
                    <a:gd name="connsiteX1" fmla="*/ 13659 w 60141"/>
                    <a:gd name="connsiteY1" fmla="*/ 58588 h 62417"/>
                    <a:gd name="connsiteX2" fmla="*/ 3629 w 60141"/>
                    <a:gd name="connsiteY2" fmla="*/ 47691 h 62417"/>
                    <a:gd name="connsiteX3" fmla="*/ 0 w 60141"/>
                    <a:gd name="connsiteY3" fmla="*/ 31213 h 62417"/>
                    <a:gd name="connsiteX4" fmla="*/ 3734 w 60141"/>
                    <a:gd name="connsiteY4" fmla="*/ 14830 h 62417"/>
                    <a:gd name="connsiteX5" fmla="*/ 13849 w 60141"/>
                    <a:gd name="connsiteY5" fmla="*/ 3867 h 62417"/>
                    <a:gd name="connsiteX6" fmla="*/ 27965 w 60141"/>
                    <a:gd name="connsiteY6" fmla="*/ 0 h 62417"/>
                    <a:gd name="connsiteX7" fmla="*/ 40653 w 60141"/>
                    <a:gd name="connsiteY7" fmla="*/ 3114 h 62417"/>
                    <a:gd name="connsiteX8" fmla="*/ 49444 w 60141"/>
                    <a:gd name="connsiteY8" fmla="*/ 10773 h 62417"/>
                    <a:gd name="connsiteX9" fmla="*/ 49702 w 60141"/>
                    <a:gd name="connsiteY9" fmla="*/ 10773 h 62417"/>
                    <a:gd name="connsiteX10" fmla="*/ 50025 w 60141"/>
                    <a:gd name="connsiteY10" fmla="*/ 1295 h 62417"/>
                    <a:gd name="connsiteX11" fmla="*/ 60141 w 60141"/>
                    <a:gd name="connsiteY11" fmla="*/ 1295 h 62417"/>
                    <a:gd name="connsiteX12" fmla="*/ 60141 w 60141"/>
                    <a:gd name="connsiteY12" fmla="*/ 61446 h 62417"/>
                    <a:gd name="connsiteX13" fmla="*/ 50740 w 60141"/>
                    <a:gd name="connsiteY13" fmla="*/ 61512 h 62417"/>
                    <a:gd name="connsiteX14" fmla="*/ 50025 w 60141"/>
                    <a:gd name="connsiteY14" fmla="*/ 50672 h 62417"/>
                    <a:gd name="connsiteX15" fmla="*/ 49768 w 60141"/>
                    <a:gd name="connsiteY15" fmla="*/ 50672 h 62417"/>
                    <a:gd name="connsiteX16" fmla="*/ 41072 w 60141"/>
                    <a:gd name="connsiteY16" fmla="*/ 59178 h 62417"/>
                    <a:gd name="connsiteX17" fmla="*/ 28223 w 60141"/>
                    <a:gd name="connsiteY17" fmla="*/ 62417 h 62417"/>
                    <a:gd name="connsiteX18" fmla="*/ 29070 w 60141"/>
                    <a:gd name="connsiteY18" fmla="*/ 53330 h 62417"/>
                    <a:gd name="connsiteX19" fmla="*/ 39510 w 60141"/>
                    <a:gd name="connsiteY19" fmla="*/ 50711 h 62417"/>
                    <a:gd name="connsiteX20" fmla="*/ 46749 w 60141"/>
                    <a:gd name="connsiteY20" fmla="*/ 43081 h 62417"/>
                    <a:gd name="connsiteX21" fmla="*/ 49378 w 60141"/>
                    <a:gd name="connsiteY21" fmla="*/ 31213 h 62417"/>
                    <a:gd name="connsiteX22" fmla="*/ 46749 w 60141"/>
                    <a:gd name="connsiteY22" fmla="*/ 19374 h 62417"/>
                    <a:gd name="connsiteX23" fmla="*/ 39548 w 60141"/>
                    <a:gd name="connsiteY23" fmla="*/ 11716 h 62417"/>
                    <a:gd name="connsiteX24" fmla="*/ 29394 w 60141"/>
                    <a:gd name="connsiteY24" fmla="*/ 9087 h 62417"/>
                    <a:gd name="connsiteX25" fmla="*/ 19793 w 60141"/>
                    <a:gd name="connsiteY25" fmla="*/ 11716 h 62417"/>
                    <a:gd name="connsiteX26" fmla="*/ 13202 w 60141"/>
                    <a:gd name="connsiteY26" fmla="*/ 19335 h 62417"/>
                    <a:gd name="connsiteX27" fmla="*/ 10839 w 60141"/>
                    <a:gd name="connsiteY27" fmla="*/ 31213 h 62417"/>
                    <a:gd name="connsiteX28" fmla="*/ 13135 w 60141"/>
                    <a:gd name="connsiteY28" fmla="*/ 43081 h 62417"/>
                    <a:gd name="connsiteX29" fmla="*/ 19593 w 60141"/>
                    <a:gd name="connsiteY29" fmla="*/ 50711 h 62417"/>
                    <a:gd name="connsiteX30" fmla="*/ 29070 w 60141"/>
                    <a:gd name="connsiteY30" fmla="*/ 53330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1" h="62417">
                      <a:moveTo>
                        <a:pt x="28223" y="62417"/>
                      </a:moveTo>
                      <a:cubicBezTo>
                        <a:pt x="22774" y="62417"/>
                        <a:pt x="17917" y="61140"/>
                        <a:pt x="13659" y="58588"/>
                      </a:cubicBezTo>
                      <a:cubicBezTo>
                        <a:pt x="9401" y="56036"/>
                        <a:pt x="6058" y="52406"/>
                        <a:pt x="3629" y="47691"/>
                      </a:cubicBezTo>
                      <a:cubicBezTo>
                        <a:pt x="1210" y="42976"/>
                        <a:pt x="0" y="37481"/>
                        <a:pt x="0" y="31213"/>
                      </a:cubicBezTo>
                      <a:cubicBezTo>
                        <a:pt x="0" y="25022"/>
                        <a:pt x="1248" y="19564"/>
                        <a:pt x="3734" y="14830"/>
                      </a:cubicBezTo>
                      <a:cubicBezTo>
                        <a:pt x="6220" y="10087"/>
                        <a:pt x="9592" y="6439"/>
                        <a:pt x="13849" y="3867"/>
                      </a:cubicBezTo>
                      <a:cubicBezTo>
                        <a:pt x="18117" y="1285"/>
                        <a:pt x="22813" y="0"/>
                        <a:pt x="27965" y="0"/>
                      </a:cubicBezTo>
                      <a:cubicBezTo>
                        <a:pt x="32595" y="0"/>
                        <a:pt x="36824" y="1038"/>
                        <a:pt x="40653" y="3114"/>
                      </a:cubicBezTo>
                      <a:cubicBezTo>
                        <a:pt x="44472" y="5191"/>
                        <a:pt x="47406" y="7744"/>
                        <a:pt x="49444" y="10773"/>
                      </a:cubicBezTo>
                      <a:lnTo>
                        <a:pt x="49702" y="10773"/>
                      </a:lnTo>
                      <a:lnTo>
                        <a:pt x="50025" y="1295"/>
                      </a:lnTo>
                      <a:lnTo>
                        <a:pt x="60141" y="1295"/>
                      </a:lnTo>
                      <a:lnTo>
                        <a:pt x="60141" y="61446"/>
                      </a:lnTo>
                      <a:lnTo>
                        <a:pt x="50740" y="61512"/>
                      </a:lnTo>
                      <a:lnTo>
                        <a:pt x="50025" y="50672"/>
                      </a:lnTo>
                      <a:lnTo>
                        <a:pt x="49768" y="50672"/>
                      </a:lnTo>
                      <a:cubicBezTo>
                        <a:pt x="47606" y="54178"/>
                        <a:pt x="44701" y="57007"/>
                        <a:pt x="41072" y="59178"/>
                      </a:cubicBezTo>
                      <a:cubicBezTo>
                        <a:pt x="37433" y="61340"/>
                        <a:pt x="33157" y="62417"/>
                        <a:pt x="28223" y="62417"/>
                      </a:cubicBezTo>
                      <a:close/>
                      <a:moveTo>
                        <a:pt x="29070" y="53330"/>
                      </a:moveTo>
                      <a:cubicBezTo>
                        <a:pt x="32957" y="53330"/>
                        <a:pt x="36443" y="52464"/>
                        <a:pt x="39510" y="50711"/>
                      </a:cubicBezTo>
                      <a:cubicBezTo>
                        <a:pt x="42586" y="48958"/>
                        <a:pt x="44996" y="46415"/>
                        <a:pt x="46749" y="43081"/>
                      </a:cubicBezTo>
                      <a:cubicBezTo>
                        <a:pt x="48501" y="39757"/>
                        <a:pt x="49378" y="35795"/>
                        <a:pt x="49378" y="31213"/>
                      </a:cubicBezTo>
                      <a:cubicBezTo>
                        <a:pt x="49378" y="26670"/>
                        <a:pt x="48501" y="22717"/>
                        <a:pt x="46749" y="19374"/>
                      </a:cubicBezTo>
                      <a:cubicBezTo>
                        <a:pt x="44996" y="16021"/>
                        <a:pt x="42596" y="13468"/>
                        <a:pt x="39548" y="11716"/>
                      </a:cubicBezTo>
                      <a:cubicBezTo>
                        <a:pt x="36500" y="9963"/>
                        <a:pt x="33109" y="9087"/>
                        <a:pt x="29394" y="9087"/>
                      </a:cubicBezTo>
                      <a:cubicBezTo>
                        <a:pt x="25803" y="9087"/>
                        <a:pt x="22603" y="9963"/>
                        <a:pt x="19793" y="11716"/>
                      </a:cubicBezTo>
                      <a:cubicBezTo>
                        <a:pt x="16974" y="13468"/>
                        <a:pt x="14783" y="16002"/>
                        <a:pt x="13202" y="19335"/>
                      </a:cubicBezTo>
                      <a:cubicBezTo>
                        <a:pt x="11621" y="22669"/>
                        <a:pt x="10839" y="26622"/>
                        <a:pt x="10839" y="31213"/>
                      </a:cubicBezTo>
                      <a:cubicBezTo>
                        <a:pt x="10839" y="35795"/>
                        <a:pt x="11602" y="39757"/>
                        <a:pt x="13135" y="43081"/>
                      </a:cubicBezTo>
                      <a:cubicBezTo>
                        <a:pt x="14678" y="46415"/>
                        <a:pt x="16821" y="48958"/>
                        <a:pt x="19593" y="50711"/>
                      </a:cubicBezTo>
                      <a:cubicBezTo>
                        <a:pt x="22365" y="52464"/>
                        <a:pt x="25518" y="53330"/>
                        <a:pt x="29070" y="53330"/>
                      </a:cubicBezTo>
                      <a:close/>
                    </a:path>
                  </a:pathLst>
                </a:custGeom>
                <a:solidFill>
                  <a:srgbClr val="AB94D5"/>
                </a:solidFill>
                <a:ln w="9525" cap="rnd">
                  <a:noFill/>
                  <a:prstDash val="solid"/>
                  <a:round/>
                </a:ln>
              </p:spPr>
              <p:txBody>
                <a:bodyPr rtlCol="0" anchor="ctr"/>
                <a:lstStyle/>
                <a:p>
                  <a:endParaRPr lang="en-US"/>
                </a:p>
              </p:txBody>
            </p:sp>
            <p:sp>
              <p:nvSpPr>
                <p:cNvPr id="731" name="Freeform: Shape 730">
                  <a:extLst>
                    <a:ext uri="{FF2B5EF4-FFF2-40B4-BE49-F238E27FC236}">
                      <a16:creationId xmlns:a16="http://schemas.microsoft.com/office/drawing/2014/main" id="{7C2B3D99-65D2-D473-31E7-5B0EDB95D42D}"/>
                    </a:ext>
                  </a:extLst>
                </p:cNvPr>
                <p:cNvSpPr/>
                <p:nvPr/>
              </p:nvSpPr>
              <p:spPr>
                <a:xfrm>
                  <a:off x="3357457" y="6405667"/>
                  <a:ext cx="54568" cy="62350"/>
                </a:xfrm>
                <a:custGeom>
                  <a:avLst/>
                  <a:gdLst>
                    <a:gd name="connsiteX0" fmla="*/ 29908 w 54568"/>
                    <a:gd name="connsiteY0" fmla="*/ 62351 h 62350"/>
                    <a:gd name="connsiteX1" fmla="*/ 14535 w 54568"/>
                    <a:gd name="connsiteY1" fmla="*/ 58493 h 62350"/>
                    <a:gd name="connsiteX2" fmla="*/ 3858 w 54568"/>
                    <a:gd name="connsiteY2" fmla="*/ 47559 h 62350"/>
                    <a:gd name="connsiteX3" fmla="*/ 0 w 54568"/>
                    <a:gd name="connsiteY3" fmla="*/ 31204 h 62350"/>
                    <a:gd name="connsiteX4" fmla="*/ 3991 w 54568"/>
                    <a:gd name="connsiteY4" fmla="*/ 14659 h 62350"/>
                    <a:gd name="connsiteX5" fmla="*/ 14697 w 54568"/>
                    <a:gd name="connsiteY5" fmla="*/ 3800 h 62350"/>
                    <a:gd name="connsiteX6" fmla="*/ 29518 w 54568"/>
                    <a:gd name="connsiteY6" fmla="*/ 0 h 62350"/>
                    <a:gd name="connsiteX7" fmla="*/ 43377 w 54568"/>
                    <a:gd name="connsiteY7" fmla="*/ 2763 h 62350"/>
                    <a:gd name="connsiteX8" fmla="*/ 53921 w 54568"/>
                    <a:gd name="connsiteY8" fmla="*/ 11487 h 62350"/>
                    <a:gd name="connsiteX9" fmla="*/ 46520 w 54568"/>
                    <a:gd name="connsiteY9" fmla="*/ 17907 h 62350"/>
                    <a:gd name="connsiteX10" fmla="*/ 38928 w 54568"/>
                    <a:gd name="connsiteY10" fmla="*/ 11097 h 62350"/>
                    <a:gd name="connsiteX11" fmla="*/ 29585 w 54568"/>
                    <a:gd name="connsiteY11" fmla="*/ 9211 h 62350"/>
                    <a:gd name="connsiteX12" fmla="*/ 20307 w 54568"/>
                    <a:gd name="connsiteY12" fmla="*/ 11906 h 62350"/>
                    <a:gd name="connsiteX13" fmla="*/ 13592 w 54568"/>
                    <a:gd name="connsiteY13" fmla="*/ 19593 h 62350"/>
                    <a:gd name="connsiteX14" fmla="*/ 11096 w 54568"/>
                    <a:gd name="connsiteY14" fmla="*/ 31204 h 62350"/>
                    <a:gd name="connsiteX15" fmla="*/ 13430 w 54568"/>
                    <a:gd name="connsiteY15" fmla="*/ 43082 h 62350"/>
                    <a:gd name="connsiteX16" fmla="*/ 20012 w 54568"/>
                    <a:gd name="connsiteY16" fmla="*/ 50511 h 62350"/>
                    <a:gd name="connsiteX17" fmla="*/ 29908 w 54568"/>
                    <a:gd name="connsiteY17" fmla="*/ 53007 h 62350"/>
                    <a:gd name="connsiteX18" fmla="*/ 39738 w 54568"/>
                    <a:gd name="connsiteY18" fmla="*/ 50864 h 62350"/>
                    <a:gd name="connsiteX19" fmla="*/ 47101 w 54568"/>
                    <a:gd name="connsiteY19" fmla="*/ 44444 h 62350"/>
                    <a:gd name="connsiteX20" fmla="*/ 54568 w 54568"/>
                    <a:gd name="connsiteY20" fmla="*/ 50416 h 62350"/>
                    <a:gd name="connsiteX21" fmla="*/ 44024 w 54568"/>
                    <a:gd name="connsiteY21" fmla="*/ 59370 h 62350"/>
                    <a:gd name="connsiteX22" fmla="*/ 29908 w 54568"/>
                    <a:gd name="connsiteY22" fmla="*/ 62351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568" h="62350">
                      <a:moveTo>
                        <a:pt x="29908" y="62351"/>
                      </a:moveTo>
                      <a:cubicBezTo>
                        <a:pt x="24203" y="62351"/>
                        <a:pt x="19078" y="61065"/>
                        <a:pt x="14535" y="58493"/>
                      </a:cubicBezTo>
                      <a:cubicBezTo>
                        <a:pt x="9992" y="55922"/>
                        <a:pt x="6429" y="52274"/>
                        <a:pt x="3858" y="47559"/>
                      </a:cubicBezTo>
                      <a:cubicBezTo>
                        <a:pt x="1286" y="42843"/>
                        <a:pt x="0" y="37395"/>
                        <a:pt x="0" y="31204"/>
                      </a:cubicBezTo>
                      <a:cubicBezTo>
                        <a:pt x="0" y="24889"/>
                        <a:pt x="1333" y="19374"/>
                        <a:pt x="3991" y="14659"/>
                      </a:cubicBezTo>
                      <a:cubicBezTo>
                        <a:pt x="6648" y="9944"/>
                        <a:pt x="10220" y="6325"/>
                        <a:pt x="14697" y="3800"/>
                      </a:cubicBezTo>
                      <a:cubicBezTo>
                        <a:pt x="19174" y="1267"/>
                        <a:pt x="24117" y="0"/>
                        <a:pt x="29518" y="0"/>
                      </a:cubicBezTo>
                      <a:cubicBezTo>
                        <a:pt x="35014" y="0"/>
                        <a:pt x="39633" y="924"/>
                        <a:pt x="43377" y="2763"/>
                      </a:cubicBezTo>
                      <a:cubicBezTo>
                        <a:pt x="47110" y="4601"/>
                        <a:pt x="50625" y="7506"/>
                        <a:pt x="53921" y="11487"/>
                      </a:cubicBezTo>
                      <a:lnTo>
                        <a:pt x="46520" y="17907"/>
                      </a:lnTo>
                      <a:cubicBezTo>
                        <a:pt x="43882" y="14621"/>
                        <a:pt x="41348" y="12354"/>
                        <a:pt x="38928" y="11097"/>
                      </a:cubicBezTo>
                      <a:cubicBezTo>
                        <a:pt x="36509" y="9840"/>
                        <a:pt x="33394" y="9211"/>
                        <a:pt x="29585" y="9211"/>
                      </a:cubicBezTo>
                      <a:cubicBezTo>
                        <a:pt x="26213" y="9211"/>
                        <a:pt x="23117" y="10116"/>
                        <a:pt x="20307" y="11906"/>
                      </a:cubicBezTo>
                      <a:cubicBezTo>
                        <a:pt x="17497" y="13697"/>
                        <a:pt x="15259" y="16259"/>
                        <a:pt x="13592" y="19593"/>
                      </a:cubicBezTo>
                      <a:cubicBezTo>
                        <a:pt x="11925" y="22927"/>
                        <a:pt x="11096" y="26794"/>
                        <a:pt x="11096" y="31204"/>
                      </a:cubicBezTo>
                      <a:cubicBezTo>
                        <a:pt x="11096" y="35833"/>
                        <a:pt x="11868" y="39796"/>
                        <a:pt x="13430" y="43082"/>
                      </a:cubicBezTo>
                      <a:cubicBezTo>
                        <a:pt x="14983" y="46368"/>
                        <a:pt x="17183" y="48844"/>
                        <a:pt x="20012" y="50511"/>
                      </a:cubicBezTo>
                      <a:cubicBezTo>
                        <a:pt x="22850" y="52178"/>
                        <a:pt x="26146" y="53007"/>
                        <a:pt x="29908" y="53007"/>
                      </a:cubicBezTo>
                      <a:cubicBezTo>
                        <a:pt x="33633" y="53007"/>
                        <a:pt x="36909" y="52292"/>
                        <a:pt x="39738" y="50864"/>
                      </a:cubicBezTo>
                      <a:cubicBezTo>
                        <a:pt x="42577" y="49445"/>
                        <a:pt x="45025" y="47301"/>
                        <a:pt x="47101" y="44444"/>
                      </a:cubicBezTo>
                      <a:lnTo>
                        <a:pt x="54568" y="50416"/>
                      </a:lnTo>
                      <a:cubicBezTo>
                        <a:pt x="51406" y="54397"/>
                        <a:pt x="47892" y="57378"/>
                        <a:pt x="44024" y="59370"/>
                      </a:cubicBezTo>
                      <a:cubicBezTo>
                        <a:pt x="40148" y="61360"/>
                        <a:pt x="35442" y="62351"/>
                        <a:pt x="29908" y="62351"/>
                      </a:cubicBezTo>
                      <a:close/>
                    </a:path>
                  </a:pathLst>
                </a:custGeom>
                <a:solidFill>
                  <a:srgbClr val="AB94D5"/>
                </a:solidFill>
                <a:ln w="9525" cap="rnd">
                  <a:noFill/>
                  <a:prstDash val="solid"/>
                  <a:round/>
                </a:ln>
              </p:spPr>
              <p:txBody>
                <a:bodyPr rtlCol="0" anchor="ctr"/>
                <a:lstStyle/>
                <a:p>
                  <a:endParaRPr lang="en-US"/>
                </a:p>
              </p:txBody>
            </p:sp>
            <p:sp>
              <p:nvSpPr>
                <p:cNvPr id="732" name="Freeform: Shape 731">
                  <a:extLst>
                    <a:ext uri="{FF2B5EF4-FFF2-40B4-BE49-F238E27FC236}">
                      <a16:creationId xmlns:a16="http://schemas.microsoft.com/office/drawing/2014/main" id="{363C609C-E4E2-89B1-8DFA-075B32C13D09}"/>
                    </a:ext>
                  </a:extLst>
                </p:cNvPr>
                <p:cNvSpPr/>
                <p:nvPr/>
              </p:nvSpPr>
              <p:spPr>
                <a:xfrm>
                  <a:off x="3417989" y="6391779"/>
                  <a:ext cx="38538" cy="76305"/>
                </a:xfrm>
                <a:custGeom>
                  <a:avLst/>
                  <a:gdLst>
                    <a:gd name="connsiteX0" fmla="*/ 38538 w 38538"/>
                    <a:gd name="connsiteY0" fmla="*/ 73647 h 76305"/>
                    <a:gd name="connsiteX1" fmla="*/ 32861 w 38538"/>
                    <a:gd name="connsiteY1" fmla="*/ 75524 h 76305"/>
                    <a:gd name="connsiteX2" fmla="*/ 26670 w 38538"/>
                    <a:gd name="connsiteY2" fmla="*/ 76305 h 76305"/>
                    <a:gd name="connsiteX3" fmla="*/ 13888 w 38538"/>
                    <a:gd name="connsiteY3" fmla="*/ 71733 h 76305"/>
                    <a:gd name="connsiteX4" fmla="*/ 9801 w 38538"/>
                    <a:gd name="connsiteY4" fmla="*/ 57550 h 76305"/>
                    <a:gd name="connsiteX5" fmla="*/ 9801 w 38538"/>
                    <a:gd name="connsiteY5" fmla="*/ 23556 h 76305"/>
                    <a:gd name="connsiteX6" fmla="*/ 0 w 38538"/>
                    <a:gd name="connsiteY6" fmla="*/ 23556 h 76305"/>
                    <a:gd name="connsiteX7" fmla="*/ 0 w 38538"/>
                    <a:gd name="connsiteY7" fmla="*/ 15117 h 76305"/>
                    <a:gd name="connsiteX8" fmla="*/ 9801 w 38538"/>
                    <a:gd name="connsiteY8" fmla="*/ 15117 h 76305"/>
                    <a:gd name="connsiteX9" fmla="*/ 9801 w 38538"/>
                    <a:gd name="connsiteY9" fmla="*/ 0 h 76305"/>
                    <a:gd name="connsiteX10" fmla="*/ 20307 w 38538"/>
                    <a:gd name="connsiteY10" fmla="*/ 0 h 76305"/>
                    <a:gd name="connsiteX11" fmla="*/ 20307 w 38538"/>
                    <a:gd name="connsiteY11" fmla="*/ 15117 h 76305"/>
                    <a:gd name="connsiteX12" fmla="*/ 37510 w 38538"/>
                    <a:gd name="connsiteY12" fmla="*/ 15117 h 76305"/>
                    <a:gd name="connsiteX13" fmla="*/ 37510 w 38538"/>
                    <a:gd name="connsiteY13" fmla="*/ 23556 h 76305"/>
                    <a:gd name="connsiteX14" fmla="*/ 20307 w 38538"/>
                    <a:gd name="connsiteY14" fmla="*/ 23556 h 76305"/>
                    <a:gd name="connsiteX15" fmla="*/ 20307 w 38538"/>
                    <a:gd name="connsiteY15" fmla="*/ 58008 h 76305"/>
                    <a:gd name="connsiteX16" fmla="*/ 21965 w 38538"/>
                    <a:gd name="connsiteY16" fmla="*/ 65504 h 76305"/>
                    <a:gd name="connsiteX17" fmla="*/ 27384 w 38538"/>
                    <a:gd name="connsiteY17" fmla="*/ 67542 h 76305"/>
                    <a:gd name="connsiteX18" fmla="*/ 35948 w 38538"/>
                    <a:gd name="connsiteY18" fmla="*/ 65666 h 76305"/>
                    <a:gd name="connsiteX19" fmla="*/ 38538 w 38538"/>
                    <a:gd name="connsiteY19" fmla="*/ 73647 h 7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538" h="76305">
                      <a:moveTo>
                        <a:pt x="38538" y="73647"/>
                      </a:moveTo>
                      <a:cubicBezTo>
                        <a:pt x="36986" y="74381"/>
                        <a:pt x="35090" y="75009"/>
                        <a:pt x="32861" y="75524"/>
                      </a:cubicBezTo>
                      <a:cubicBezTo>
                        <a:pt x="30642" y="76048"/>
                        <a:pt x="28575" y="76305"/>
                        <a:pt x="26670" y="76305"/>
                      </a:cubicBezTo>
                      <a:cubicBezTo>
                        <a:pt x="20869" y="76305"/>
                        <a:pt x="16612" y="74781"/>
                        <a:pt x="13888" y="71733"/>
                      </a:cubicBezTo>
                      <a:cubicBezTo>
                        <a:pt x="11163" y="68685"/>
                        <a:pt x="9801" y="63951"/>
                        <a:pt x="9801" y="57550"/>
                      </a:cubicBezTo>
                      <a:lnTo>
                        <a:pt x="9801" y="23556"/>
                      </a:lnTo>
                      <a:lnTo>
                        <a:pt x="0" y="23556"/>
                      </a:lnTo>
                      <a:lnTo>
                        <a:pt x="0" y="15117"/>
                      </a:lnTo>
                      <a:lnTo>
                        <a:pt x="9801" y="15117"/>
                      </a:lnTo>
                      <a:lnTo>
                        <a:pt x="9801" y="0"/>
                      </a:lnTo>
                      <a:lnTo>
                        <a:pt x="20307" y="0"/>
                      </a:lnTo>
                      <a:lnTo>
                        <a:pt x="20307" y="15117"/>
                      </a:lnTo>
                      <a:lnTo>
                        <a:pt x="37510" y="15117"/>
                      </a:lnTo>
                      <a:lnTo>
                        <a:pt x="37510" y="23556"/>
                      </a:lnTo>
                      <a:lnTo>
                        <a:pt x="20307" y="23556"/>
                      </a:lnTo>
                      <a:lnTo>
                        <a:pt x="20307" y="58008"/>
                      </a:lnTo>
                      <a:cubicBezTo>
                        <a:pt x="20307" y="61636"/>
                        <a:pt x="20860" y="64141"/>
                        <a:pt x="21965" y="65504"/>
                      </a:cubicBezTo>
                      <a:cubicBezTo>
                        <a:pt x="23070" y="66866"/>
                        <a:pt x="24870" y="67542"/>
                        <a:pt x="27384" y="67542"/>
                      </a:cubicBezTo>
                      <a:cubicBezTo>
                        <a:pt x="30280" y="67542"/>
                        <a:pt x="33138" y="66913"/>
                        <a:pt x="35948" y="65666"/>
                      </a:cubicBezTo>
                      <a:lnTo>
                        <a:pt x="38538" y="73647"/>
                      </a:lnTo>
                      <a:close/>
                    </a:path>
                  </a:pathLst>
                </a:custGeom>
                <a:solidFill>
                  <a:srgbClr val="AB94D5"/>
                </a:solidFill>
                <a:ln w="9525" cap="rnd">
                  <a:noFill/>
                  <a:prstDash val="solid"/>
                  <a:round/>
                </a:ln>
              </p:spPr>
              <p:txBody>
                <a:bodyPr rtlCol="0" anchor="ctr"/>
                <a:lstStyle/>
                <a:p>
                  <a:endParaRPr lang="en-US"/>
                </a:p>
              </p:txBody>
            </p:sp>
            <p:sp>
              <p:nvSpPr>
                <p:cNvPr id="733" name="Freeform: Shape 732">
                  <a:extLst>
                    <a:ext uri="{FF2B5EF4-FFF2-40B4-BE49-F238E27FC236}">
                      <a16:creationId xmlns:a16="http://schemas.microsoft.com/office/drawing/2014/main" id="{958A14DE-3ADC-DEEA-57B9-53CAC3EA2ECA}"/>
                    </a:ext>
                  </a:extLst>
                </p:cNvPr>
                <p:cNvSpPr/>
                <p:nvPr/>
              </p:nvSpPr>
              <p:spPr>
                <a:xfrm>
                  <a:off x="3469766" y="6379197"/>
                  <a:ext cx="15316" cy="87849"/>
                </a:xfrm>
                <a:custGeom>
                  <a:avLst/>
                  <a:gdLst>
                    <a:gd name="connsiteX0" fmla="*/ 7725 w 15316"/>
                    <a:gd name="connsiteY0" fmla="*/ 14983 h 87849"/>
                    <a:gd name="connsiteX1" fmla="*/ 2076 w 15316"/>
                    <a:gd name="connsiteY1" fmla="*/ 13040 h 87849"/>
                    <a:gd name="connsiteX2" fmla="*/ 0 w 15316"/>
                    <a:gd name="connsiteY2" fmla="*/ 7525 h 87849"/>
                    <a:gd name="connsiteX3" fmla="*/ 2048 w 15316"/>
                    <a:gd name="connsiteY3" fmla="*/ 2010 h 87849"/>
                    <a:gd name="connsiteX4" fmla="*/ 7725 w 15316"/>
                    <a:gd name="connsiteY4" fmla="*/ 0 h 87849"/>
                    <a:gd name="connsiteX5" fmla="*/ 13240 w 15316"/>
                    <a:gd name="connsiteY5" fmla="*/ 2077 h 87849"/>
                    <a:gd name="connsiteX6" fmla="*/ 15316 w 15316"/>
                    <a:gd name="connsiteY6" fmla="*/ 7525 h 87849"/>
                    <a:gd name="connsiteX7" fmla="*/ 13268 w 15316"/>
                    <a:gd name="connsiteY7" fmla="*/ 13011 h 87849"/>
                    <a:gd name="connsiteX8" fmla="*/ 7725 w 15316"/>
                    <a:gd name="connsiteY8" fmla="*/ 14983 h 87849"/>
                    <a:gd name="connsiteX9" fmla="*/ 13040 w 15316"/>
                    <a:gd name="connsiteY9" fmla="*/ 87849 h 87849"/>
                    <a:gd name="connsiteX10" fmla="*/ 2334 w 15316"/>
                    <a:gd name="connsiteY10" fmla="*/ 87849 h 87849"/>
                    <a:gd name="connsiteX11" fmla="*/ 2334 w 15316"/>
                    <a:gd name="connsiteY11" fmla="*/ 27699 h 87849"/>
                    <a:gd name="connsiteX12" fmla="*/ 13040 w 15316"/>
                    <a:gd name="connsiteY12" fmla="*/ 27699 h 87849"/>
                    <a:gd name="connsiteX13" fmla="*/ 13040 w 15316"/>
                    <a:gd name="connsiteY13" fmla="*/ 87849 h 8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16" h="87849">
                      <a:moveTo>
                        <a:pt x="7725" y="14983"/>
                      </a:moveTo>
                      <a:cubicBezTo>
                        <a:pt x="5344" y="14983"/>
                        <a:pt x="3458" y="14335"/>
                        <a:pt x="2076" y="13040"/>
                      </a:cubicBezTo>
                      <a:cubicBezTo>
                        <a:pt x="695" y="11745"/>
                        <a:pt x="0" y="9906"/>
                        <a:pt x="0" y="7525"/>
                      </a:cubicBezTo>
                      <a:cubicBezTo>
                        <a:pt x="0" y="5191"/>
                        <a:pt x="686" y="3353"/>
                        <a:pt x="2048" y="2010"/>
                      </a:cubicBezTo>
                      <a:cubicBezTo>
                        <a:pt x="3410" y="667"/>
                        <a:pt x="5296" y="0"/>
                        <a:pt x="7725" y="0"/>
                      </a:cubicBezTo>
                      <a:cubicBezTo>
                        <a:pt x="10011" y="0"/>
                        <a:pt x="11849" y="686"/>
                        <a:pt x="13240" y="2077"/>
                      </a:cubicBezTo>
                      <a:cubicBezTo>
                        <a:pt x="14621" y="3457"/>
                        <a:pt x="15316" y="5277"/>
                        <a:pt x="15316" y="7525"/>
                      </a:cubicBezTo>
                      <a:cubicBezTo>
                        <a:pt x="15316" y="9859"/>
                        <a:pt x="14631" y="11687"/>
                        <a:pt x="13268" y="13011"/>
                      </a:cubicBezTo>
                      <a:cubicBezTo>
                        <a:pt x="11906" y="14326"/>
                        <a:pt x="10058" y="14983"/>
                        <a:pt x="7725" y="14983"/>
                      </a:cubicBezTo>
                      <a:close/>
                      <a:moveTo>
                        <a:pt x="13040" y="87849"/>
                      </a:moveTo>
                      <a:lnTo>
                        <a:pt x="2334" y="87849"/>
                      </a:lnTo>
                      <a:lnTo>
                        <a:pt x="2334" y="27699"/>
                      </a:lnTo>
                      <a:lnTo>
                        <a:pt x="13040" y="27699"/>
                      </a:lnTo>
                      <a:lnTo>
                        <a:pt x="13040" y="87849"/>
                      </a:lnTo>
                      <a:close/>
                    </a:path>
                  </a:pathLst>
                </a:custGeom>
                <a:solidFill>
                  <a:srgbClr val="AB94D5"/>
                </a:solidFill>
                <a:ln w="9525" cap="rnd">
                  <a:noFill/>
                  <a:prstDash val="solid"/>
                  <a:round/>
                </a:ln>
              </p:spPr>
              <p:txBody>
                <a:bodyPr rtlCol="0" anchor="ctr"/>
                <a:lstStyle/>
                <a:p>
                  <a:endParaRPr lang="en-US"/>
                </a:p>
              </p:txBody>
            </p:sp>
            <p:sp>
              <p:nvSpPr>
                <p:cNvPr id="734" name="Freeform: Shape 733">
                  <a:extLst>
                    <a:ext uri="{FF2B5EF4-FFF2-40B4-BE49-F238E27FC236}">
                      <a16:creationId xmlns:a16="http://schemas.microsoft.com/office/drawing/2014/main" id="{8E3FC8A6-5D56-F345-7D6B-E22F1912E5DF}"/>
                    </a:ext>
                  </a:extLst>
                </p:cNvPr>
                <p:cNvSpPr/>
                <p:nvPr/>
              </p:nvSpPr>
              <p:spPr>
                <a:xfrm>
                  <a:off x="3497275" y="6406896"/>
                  <a:ext cx="59112" cy="60540"/>
                </a:xfrm>
                <a:custGeom>
                  <a:avLst/>
                  <a:gdLst>
                    <a:gd name="connsiteX0" fmla="*/ 34719 w 59112"/>
                    <a:gd name="connsiteY0" fmla="*/ 60540 h 60540"/>
                    <a:gd name="connsiteX1" fmla="*/ 24270 w 59112"/>
                    <a:gd name="connsiteY1" fmla="*/ 60540 h 60540"/>
                    <a:gd name="connsiteX2" fmla="*/ 0 w 59112"/>
                    <a:gd name="connsiteY2" fmla="*/ 0 h 60540"/>
                    <a:gd name="connsiteX3" fmla="*/ 11354 w 59112"/>
                    <a:gd name="connsiteY3" fmla="*/ 0 h 60540"/>
                    <a:gd name="connsiteX4" fmla="*/ 29394 w 59112"/>
                    <a:gd name="connsiteY4" fmla="*/ 48663 h 60540"/>
                    <a:gd name="connsiteX5" fmla="*/ 29851 w 59112"/>
                    <a:gd name="connsiteY5" fmla="*/ 48663 h 60540"/>
                    <a:gd name="connsiteX6" fmla="*/ 48016 w 59112"/>
                    <a:gd name="connsiteY6" fmla="*/ 0 h 60540"/>
                    <a:gd name="connsiteX7" fmla="*/ 59112 w 59112"/>
                    <a:gd name="connsiteY7" fmla="*/ 0 h 60540"/>
                    <a:gd name="connsiteX8" fmla="*/ 34719 w 59112"/>
                    <a:gd name="connsiteY8" fmla="*/ 60540 h 6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12" h="60540">
                      <a:moveTo>
                        <a:pt x="34719" y="60540"/>
                      </a:moveTo>
                      <a:lnTo>
                        <a:pt x="24270" y="60540"/>
                      </a:lnTo>
                      <a:lnTo>
                        <a:pt x="0" y="0"/>
                      </a:lnTo>
                      <a:lnTo>
                        <a:pt x="11354" y="0"/>
                      </a:lnTo>
                      <a:lnTo>
                        <a:pt x="29394" y="48663"/>
                      </a:lnTo>
                      <a:lnTo>
                        <a:pt x="29851" y="48663"/>
                      </a:lnTo>
                      <a:lnTo>
                        <a:pt x="48016" y="0"/>
                      </a:lnTo>
                      <a:lnTo>
                        <a:pt x="59112" y="0"/>
                      </a:lnTo>
                      <a:lnTo>
                        <a:pt x="34719" y="60540"/>
                      </a:lnTo>
                      <a:close/>
                    </a:path>
                  </a:pathLst>
                </a:custGeom>
                <a:solidFill>
                  <a:srgbClr val="AB94D5"/>
                </a:solidFill>
                <a:ln w="9525" cap="rnd">
                  <a:noFill/>
                  <a:prstDash val="solid"/>
                  <a:round/>
                </a:ln>
              </p:spPr>
              <p:txBody>
                <a:bodyPr rtlCol="0" anchor="ctr"/>
                <a:lstStyle/>
                <a:p>
                  <a:endParaRPr lang="en-US"/>
                </a:p>
              </p:txBody>
            </p:sp>
            <p:sp>
              <p:nvSpPr>
                <p:cNvPr id="735" name="Freeform: Shape 734">
                  <a:extLst>
                    <a:ext uri="{FF2B5EF4-FFF2-40B4-BE49-F238E27FC236}">
                      <a16:creationId xmlns:a16="http://schemas.microsoft.com/office/drawing/2014/main" id="{50F9323F-9B2E-8C5E-9D8B-2794EB01A23E}"/>
                    </a:ext>
                  </a:extLst>
                </p:cNvPr>
                <p:cNvSpPr/>
                <p:nvPr/>
              </p:nvSpPr>
              <p:spPr>
                <a:xfrm>
                  <a:off x="3561645" y="6405667"/>
                  <a:ext cx="56568" cy="62350"/>
                </a:xfrm>
                <a:custGeom>
                  <a:avLst/>
                  <a:gdLst>
                    <a:gd name="connsiteX0" fmla="*/ 56569 w 56568"/>
                    <a:gd name="connsiteY0" fmla="*/ 28870 h 62350"/>
                    <a:gd name="connsiteX1" fmla="*/ 56379 w 56568"/>
                    <a:gd name="connsiteY1" fmla="*/ 34061 h 62350"/>
                    <a:gd name="connsiteX2" fmla="*/ 10506 w 56568"/>
                    <a:gd name="connsiteY2" fmla="*/ 34061 h 62350"/>
                    <a:gd name="connsiteX3" fmla="*/ 16869 w 56568"/>
                    <a:gd name="connsiteY3" fmla="*/ 48140 h 62350"/>
                    <a:gd name="connsiteX4" fmla="*/ 31014 w 56568"/>
                    <a:gd name="connsiteY4" fmla="*/ 53007 h 62350"/>
                    <a:gd name="connsiteX5" fmla="*/ 40291 w 56568"/>
                    <a:gd name="connsiteY5" fmla="*/ 51388 h 62350"/>
                    <a:gd name="connsiteX6" fmla="*/ 47816 w 56568"/>
                    <a:gd name="connsiteY6" fmla="*/ 46777 h 62350"/>
                    <a:gd name="connsiteX7" fmla="*/ 53912 w 56568"/>
                    <a:gd name="connsiteY7" fmla="*/ 53654 h 62350"/>
                    <a:gd name="connsiteX8" fmla="*/ 43729 w 56568"/>
                    <a:gd name="connsiteY8" fmla="*/ 60113 h 62350"/>
                    <a:gd name="connsiteX9" fmla="*/ 30747 w 56568"/>
                    <a:gd name="connsiteY9" fmla="*/ 62351 h 62350"/>
                    <a:gd name="connsiteX10" fmla="*/ 15116 w 56568"/>
                    <a:gd name="connsiteY10" fmla="*/ 58560 h 62350"/>
                    <a:gd name="connsiteX11" fmla="*/ 4048 w 56568"/>
                    <a:gd name="connsiteY11" fmla="*/ 47692 h 62350"/>
                    <a:gd name="connsiteX12" fmla="*/ 0 w 56568"/>
                    <a:gd name="connsiteY12" fmla="*/ 31204 h 62350"/>
                    <a:gd name="connsiteX13" fmla="*/ 3791 w 56568"/>
                    <a:gd name="connsiteY13" fmla="*/ 14859 h 62350"/>
                    <a:gd name="connsiteX14" fmla="*/ 14269 w 56568"/>
                    <a:gd name="connsiteY14" fmla="*/ 3896 h 62350"/>
                    <a:gd name="connsiteX15" fmla="*/ 29261 w 56568"/>
                    <a:gd name="connsiteY15" fmla="*/ 0 h 62350"/>
                    <a:gd name="connsiteX16" fmla="*/ 43625 w 56568"/>
                    <a:gd name="connsiteY16" fmla="*/ 3667 h 62350"/>
                    <a:gd name="connsiteX17" fmla="*/ 53197 w 56568"/>
                    <a:gd name="connsiteY17" fmla="*/ 13888 h 62350"/>
                    <a:gd name="connsiteX18" fmla="*/ 56569 w 56568"/>
                    <a:gd name="connsiteY18" fmla="*/ 28870 h 62350"/>
                    <a:gd name="connsiteX19" fmla="*/ 29061 w 56568"/>
                    <a:gd name="connsiteY19" fmla="*/ 9144 h 62350"/>
                    <a:gd name="connsiteX20" fmla="*/ 17288 w 56568"/>
                    <a:gd name="connsiteY20" fmla="*/ 13459 h 62350"/>
                    <a:gd name="connsiteX21" fmla="*/ 10963 w 56568"/>
                    <a:gd name="connsiteY21" fmla="*/ 25241 h 62350"/>
                    <a:gd name="connsiteX22" fmla="*/ 46577 w 56568"/>
                    <a:gd name="connsiteY22" fmla="*/ 25241 h 62350"/>
                    <a:gd name="connsiteX23" fmla="*/ 41329 w 56568"/>
                    <a:gd name="connsiteY23" fmla="*/ 13297 h 62350"/>
                    <a:gd name="connsiteX24" fmla="*/ 29061 w 56568"/>
                    <a:gd name="connsiteY24" fmla="*/ 914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68" h="62350">
                      <a:moveTo>
                        <a:pt x="56569" y="28870"/>
                      </a:moveTo>
                      <a:cubicBezTo>
                        <a:pt x="56569" y="30556"/>
                        <a:pt x="56512" y="32290"/>
                        <a:pt x="56379" y="34061"/>
                      </a:cubicBezTo>
                      <a:lnTo>
                        <a:pt x="10506" y="34061"/>
                      </a:lnTo>
                      <a:cubicBezTo>
                        <a:pt x="11030" y="40205"/>
                        <a:pt x="13145" y="44901"/>
                        <a:pt x="16869" y="48140"/>
                      </a:cubicBezTo>
                      <a:cubicBezTo>
                        <a:pt x="20584" y="51388"/>
                        <a:pt x="25298" y="53007"/>
                        <a:pt x="31014" y="53007"/>
                      </a:cubicBezTo>
                      <a:cubicBezTo>
                        <a:pt x="34252" y="53007"/>
                        <a:pt x="37347" y="52464"/>
                        <a:pt x="40291" y="51388"/>
                      </a:cubicBezTo>
                      <a:cubicBezTo>
                        <a:pt x="43224" y="50302"/>
                        <a:pt x="45739" y="48768"/>
                        <a:pt x="47816" y="46777"/>
                      </a:cubicBezTo>
                      <a:lnTo>
                        <a:pt x="53912" y="53654"/>
                      </a:lnTo>
                      <a:cubicBezTo>
                        <a:pt x="51016" y="56474"/>
                        <a:pt x="47615" y="58617"/>
                        <a:pt x="43729" y="60113"/>
                      </a:cubicBezTo>
                      <a:cubicBezTo>
                        <a:pt x="39834" y="61608"/>
                        <a:pt x="35509" y="62351"/>
                        <a:pt x="30747" y="62351"/>
                      </a:cubicBezTo>
                      <a:cubicBezTo>
                        <a:pt x="24994" y="62351"/>
                        <a:pt x="19783" y="61084"/>
                        <a:pt x="15116" y="58560"/>
                      </a:cubicBezTo>
                      <a:cubicBezTo>
                        <a:pt x="10439" y="56026"/>
                        <a:pt x="6753" y="52407"/>
                        <a:pt x="4048" y="47692"/>
                      </a:cubicBezTo>
                      <a:cubicBezTo>
                        <a:pt x="1343" y="42977"/>
                        <a:pt x="0" y="37481"/>
                        <a:pt x="0" y="31204"/>
                      </a:cubicBezTo>
                      <a:cubicBezTo>
                        <a:pt x="0" y="25022"/>
                        <a:pt x="1257" y="19574"/>
                        <a:pt x="3791" y="14859"/>
                      </a:cubicBezTo>
                      <a:cubicBezTo>
                        <a:pt x="6325" y="10144"/>
                        <a:pt x="9811" y="6487"/>
                        <a:pt x="14269" y="3896"/>
                      </a:cubicBezTo>
                      <a:cubicBezTo>
                        <a:pt x="18726" y="1295"/>
                        <a:pt x="23717" y="0"/>
                        <a:pt x="29261" y="0"/>
                      </a:cubicBezTo>
                      <a:cubicBezTo>
                        <a:pt x="34709" y="0"/>
                        <a:pt x="39500" y="1219"/>
                        <a:pt x="43625" y="3667"/>
                      </a:cubicBezTo>
                      <a:cubicBezTo>
                        <a:pt x="47758" y="6105"/>
                        <a:pt x="50949" y="9516"/>
                        <a:pt x="53197" y="13888"/>
                      </a:cubicBezTo>
                      <a:cubicBezTo>
                        <a:pt x="55445" y="18250"/>
                        <a:pt x="56569" y="23251"/>
                        <a:pt x="56569" y="28870"/>
                      </a:cubicBezTo>
                      <a:close/>
                      <a:moveTo>
                        <a:pt x="29061" y="9144"/>
                      </a:moveTo>
                      <a:cubicBezTo>
                        <a:pt x="24479" y="9144"/>
                        <a:pt x="20555" y="10582"/>
                        <a:pt x="17288" y="13459"/>
                      </a:cubicBezTo>
                      <a:cubicBezTo>
                        <a:pt x="14021" y="16336"/>
                        <a:pt x="11916" y="20269"/>
                        <a:pt x="10963" y="25241"/>
                      </a:cubicBezTo>
                      <a:lnTo>
                        <a:pt x="46577" y="25241"/>
                      </a:lnTo>
                      <a:cubicBezTo>
                        <a:pt x="46149" y="20051"/>
                        <a:pt x="44396" y="16069"/>
                        <a:pt x="41329" y="13297"/>
                      </a:cubicBezTo>
                      <a:cubicBezTo>
                        <a:pt x="38252" y="10535"/>
                        <a:pt x="34166" y="9144"/>
                        <a:pt x="29061" y="9144"/>
                      </a:cubicBezTo>
                      <a:close/>
                    </a:path>
                  </a:pathLst>
                </a:custGeom>
                <a:solidFill>
                  <a:srgbClr val="AB94D5"/>
                </a:solidFill>
                <a:ln w="9525" cap="rnd">
                  <a:noFill/>
                  <a:prstDash val="solid"/>
                  <a:round/>
                </a:ln>
              </p:spPr>
              <p:txBody>
                <a:bodyPr rtlCol="0" anchor="ctr"/>
                <a:lstStyle/>
                <a:p>
                  <a:endParaRPr lang="en-US"/>
                </a:p>
              </p:txBody>
            </p:sp>
            <p:sp>
              <p:nvSpPr>
                <p:cNvPr id="736" name="Freeform: Shape 735">
                  <a:extLst>
                    <a:ext uri="{FF2B5EF4-FFF2-40B4-BE49-F238E27FC236}">
                      <a16:creationId xmlns:a16="http://schemas.microsoft.com/office/drawing/2014/main" id="{1C72F3D1-81FF-EA39-0761-8E5F62234DE0}"/>
                    </a:ext>
                  </a:extLst>
                </p:cNvPr>
                <p:cNvSpPr/>
                <p:nvPr/>
              </p:nvSpPr>
              <p:spPr>
                <a:xfrm>
                  <a:off x="3670639" y="6386331"/>
                  <a:ext cx="77152" cy="81686"/>
                </a:xfrm>
                <a:custGeom>
                  <a:avLst/>
                  <a:gdLst>
                    <a:gd name="connsiteX0" fmla="*/ 38605 w 77152"/>
                    <a:gd name="connsiteY0" fmla="*/ 81686 h 81686"/>
                    <a:gd name="connsiteX1" fmla="*/ 19012 w 77152"/>
                    <a:gd name="connsiteY1" fmla="*/ 76724 h 81686"/>
                    <a:gd name="connsiteX2" fmla="*/ 5096 w 77152"/>
                    <a:gd name="connsiteY2" fmla="*/ 62512 h 81686"/>
                    <a:gd name="connsiteX3" fmla="*/ 0 w 77152"/>
                    <a:gd name="connsiteY3" fmla="*/ 40881 h 81686"/>
                    <a:gd name="connsiteX4" fmla="*/ 5125 w 77152"/>
                    <a:gd name="connsiteY4" fmla="*/ 19269 h 81686"/>
                    <a:gd name="connsiteX5" fmla="*/ 19079 w 77152"/>
                    <a:gd name="connsiteY5" fmla="*/ 5000 h 81686"/>
                    <a:gd name="connsiteX6" fmla="*/ 38605 w 77152"/>
                    <a:gd name="connsiteY6" fmla="*/ 0 h 81686"/>
                    <a:gd name="connsiteX7" fmla="*/ 58169 w 77152"/>
                    <a:gd name="connsiteY7" fmla="*/ 5029 h 81686"/>
                    <a:gd name="connsiteX8" fmla="*/ 72057 w 77152"/>
                    <a:gd name="connsiteY8" fmla="*/ 19335 h 81686"/>
                    <a:gd name="connsiteX9" fmla="*/ 77153 w 77152"/>
                    <a:gd name="connsiteY9" fmla="*/ 40881 h 81686"/>
                    <a:gd name="connsiteX10" fmla="*/ 72152 w 77152"/>
                    <a:gd name="connsiteY10" fmla="*/ 62389 h 81686"/>
                    <a:gd name="connsiteX11" fmla="*/ 58360 w 77152"/>
                    <a:gd name="connsiteY11" fmla="*/ 76657 h 81686"/>
                    <a:gd name="connsiteX12" fmla="*/ 38605 w 77152"/>
                    <a:gd name="connsiteY12" fmla="*/ 81686 h 81686"/>
                    <a:gd name="connsiteX13" fmla="*/ 38605 w 77152"/>
                    <a:gd name="connsiteY13" fmla="*/ 71828 h 81686"/>
                    <a:gd name="connsiteX14" fmla="*/ 52683 w 77152"/>
                    <a:gd name="connsiteY14" fmla="*/ 68285 h 81686"/>
                    <a:gd name="connsiteX15" fmla="*/ 62227 w 77152"/>
                    <a:gd name="connsiteY15" fmla="*/ 57778 h 81686"/>
                    <a:gd name="connsiteX16" fmla="*/ 65665 w 77152"/>
                    <a:gd name="connsiteY16" fmla="*/ 40881 h 81686"/>
                    <a:gd name="connsiteX17" fmla="*/ 62160 w 77152"/>
                    <a:gd name="connsiteY17" fmla="*/ 24003 h 81686"/>
                    <a:gd name="connsiteX18" fmla="*/ 52521 w 77152"/>
                    <a:gd name="connsiteY18" fmla="*/ 13430 h 81686"/>
                    <a:gd name="connsiteX19" fmla="*/ 38605 w 77152"/>
                    <a:gd name="connsiteY19" fmla="*/ 9858 h 81686"/>
                    <a:gd name="connsiteX20" fmla="*/ 24689 w 77152"/>
                    <a:gd name="connsiteY20" fmla="*/ 13468 h 81686"/>
                    <a:gd name="connsiteX21" fmla="*/ 15021 w 77152"/>
                    <a:gd name="connsiteY21" fmla="*/ 24069 h 81686"/>
                    <a:gd name="connsiteX22" fmla="*/ 11487 w 77152"/>
                    <a:gd name="connsiteY22" fmla="*/ 40881 h 81686"/>
                    <a:gd name="connsiteX23" fmla="*/ 15021 w 77152"/>
                    <a:gd name="connsiteY23" fmla="*/ 57712 h 81686"/>
                    <a:gd name="connsiteX24" fmla="*/ 24689 w 77152"/>
                    <a:gd name="connsiteY24" fmla="*/ 68256 h 81686"/>
                    <a:gd name="connsiteX25" fmla="*/ 38605 w 77152"/>
                    <a:gd name="connsiteY25" fmla="*/ 71828 h 8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152" h="81686">
                      <a:moveTo>
                        <a:pt x="38605" y="81686"/>
                      </a:moveTo>
                      <a:cubicBezTo>
                        <a:pt x="31423" y="81686"/>
                        <a:pt x="24898" y="80029"/>
                        <a:pt x="19012" y="76724"/>
                      </a:cubicBezTo>
                      <a:cubicBezTo>
                        <a:pt x="13135" y="73419"/>
                        <a:pt x="8496" y="68675"/>
                        <a:pt x="5096" y="62512"/>
                      </a:cubicBezTo>
                      <a:cubicBezTo>
                        <a:pt x="1705" y="56349"/>
                        <a:pt x="0" y="49139"/>
                        <a:pt x="0" y="40881"/>
                      </a:cubicBezTo>
                      <a:cubicBezTo>
                        <a:pt x="0" y="32661"/>
                        <a:pt x="1715" y="25460"/>
                        <a:pt x="5125" y="19269"/>
                      </a:cubicBezTo>
                      <a:cubicBezTo>
                        <a:pt x="8544" y="13087"/>
                        <a:pt x="13192" y="8324"/>
                        <a:pt x="19079" y="5000"/>
                      </a:cubicBezTo>
                      <a:cubicBezTo>
                        <a:pt x="24965" y="1667"/>
                        <a:pt x="31471" y="0"/>
                        <a:pt x="38605" y="0"/>
                      </a:cubicBezTo>
                      <a:cubicBezTo>
                        <a:pt x="45787" y="0"/>
                        <a:pt x="52311" y="1676"/>
                        <a:pt x="58169" y="5029"/>
                      </a:cubicBezTo>
                      <a:cubicBezTo>
                        <a:pt x="64027" y="8382"/>
                        <a:pt x="68656" y="13154"/>
                        <a:pt x="72057" y="19335"/>
                      </a:cubicBezTo>
                      <a:cubicBezTo>
                        <a:pt x="75448" y="25517"/>
                        <a:pt x="77153" y="32699"/>
                        <a:pt x="77153" y="40881"/>
                      </a:cubicBezTo>
                      <a:cubicBezTo>
                        <a:pt x="77153" y="49053"/>
                        <a:pt x="75486" y="56226"/>
                        <a:pt x="72152" y="62389"/>
                      </a:cubicBezTo>
                      <a:cubicBezTo>
                        <a:pt x="68818" y="68551"/>
                        <a:pt x="64227" y="73304"/>
                        <a:pt x="58360" y="76657"/>
                      </a:cubicBezTo>
                      <a:cubicBezTo>
                        <a:pt x="52502" y="80010"/>
                        <a:pt x="45920" y="81686"/>
                        <a:pt x="38605" y="81686"/>
                      </a:cubicBezTo>
                      <a:close/>
                      <a:moveTo>
                        <a:pt x="38605" y="71828"/>
                      </a:moveTo>
                      <a:cubicBezTo>
                        <a:pt x="43929" y="71828"/>
                        <a:pt x="48625" y="70647"/>
                        <a:pt x="52683" y="68285"/>
                      </a:cubicBezTo>
                      <a:cubicBezTo>
                        <a:pt x="56750" y="65932"/>
                        <a:pt x="59932" y="62426"/>
                        <a:pt x="62227" y="57778"/>
                      </a:cubicBezTo>
                      <a:cubicBezTo>
                        <a:pt x="64513" y="53130"/>
                        <a:pt x="65665" y="47491"/>
                        <a:pt x="65665" y="40881"/>
                      </a:cubicBezTo>
                      <a:cubicBezTo>
                        <a:pt x="65665" y="34299"/>
                        <a:pt x="64494" y="28680"/>
                        <a:pt x="62160" y="24003"/>
                      </a:cubicBezTo>
                      <a:cubicBezTo>
                        <a:pt x="59827" y="19335"/>
                        <a:pt x="56617" y="15811"/>
                        <a:pt x="52521" y="13430"/>
                      </a:cubicBezTo>
                      <a:cubicBezTo>
                        <a:pt x="48435" y="11049"/>
                        <a:pt x="43796" y="9858"/>
                        <a:pt x="38605" y="9858"/>
                      </a:cubicBezTo>
                      <a:cubicBezTo>
                        <a:pt x="33414" y="9858"/>
                        <a:pt x="28775" y="11068"/>
                        <a:pt x="24689" y="13468"/>
                      </a:cubicBezTo>
                      <a:cubicBezTo>
                        <a:pt x="20603" y="15868"/>
                        <a:pt x="17383" y="19402"/>
                        <a:pt x="15021" y="24069"/>
                      </a:cubicBezTo>
                      <a:cubicBezTo>
                        <a:pt x="12668" y="28747"/>
                        <a:pt x="11487" y="34347"/>
                        <a:pt x="11487" y="40881"/>
                      </a:cubicBezTo>
                      <a:cubicBezTo>
                        <a:pt x="11487" y="47454"/>
                        <a:pt x="12668" y="53064"/>
                        <a:pt x="15021" y="57712"/>
                      </a:cubicBezTo>
                      <a:cubicBezTo>
                        <a:pt x="17383" y="62360"/>
                        <a:pt x="20603" y="65874"/>
                        <a:pt x="24689" y="68256"/>
                      </a:cubicBezTo>
                      <a:cubicBezTo>
                        <a:pt x="28775" y="70637"/>
                        <a:pt x="33414" y="71828"/>
                        <a:pt x="38605" y="71828"/>
                      </a:cubicBezTo>
                      <a:close/>
                    </a:path>
                  </a:pathLst>
                </a:custGeom>
                <a:solidFill>
                  <a:srgbClr val="AB94D5"/>
                </a:solidFill>
                <a:ln w="9525" cap="rnd">
                  <a:noFill/>
                  <a:prstDash val="solid"/>
                  <a:round/>
                </a:ln>
              </p:spPr>
              <p:txBody>
                <a:bodyPr rtlCol="0" anchor="ctr"/>
                <a:lstStyle/>
                <a:p>
                  <a:endParaRPr lang="en-US"/>
                </a:p>
              </p:txBody>
            </p:sp>
            <p:sp>
              <p:nvSpPr>
                <p:cNvPr id="737" name="Freeform: Shape 736">
                  <a:extLst>
                    <a:ext uri="{FF2B5EF4-FFF2-40B4-BE49-F238E27FC236}">
                      <a16:creationId xmlns:a16="http://schemas.microsoft.com/office/drawing/2014/main" id="{AA5C6576-0773-77B8-C1BD-0AF94B4A896D}"/>
                    </a:ext>
                  </a:extLst>
                </p:cNvPr>
                <p:cNvSpPr/>
                <p:nvPr/>
              </p:nvSpPr>
              <p:spPr>
                <a:xfrm>
                  <a:off x="3766604" y="6387569"/>
                  <a:ext cx="63912" cy="79476"/>
                </a:xfrm>
                <a:custGeom>
                  <a:avLst/>
                  <a:gdLst>
                    <a:gd name="connsiteX0" fmla="*/ 63913 w 63912"/>
                    <a:gd name="connsiteY0" fmla="*/ 79477 h 79476"/>
                    <a:gd name="connsiteX1" fmla="*/ 50473 w 63912"/>
                    <a:gd name="connsiteY1" fmla="*/ 79477 h 79476"/>
                    <a:gd name="connsiteX2" fmla="*/ 25365 w 63912"/>
                    <a:gd name="connsiteY2" fmla="*/ 43853 h 79476"/>
                    <a:gd name="connsiteX3" fmla="*/ 11221 w 63912"/>
                    <a:gd name="connsiteY3" fmla="*/ 60274 h 79476"/>
                    <a:gd name="connsiteX4" fmla="*/ 11221 w 63912"/>
                    <a:gd name="connsiteY4" fmla="*/ 79477 h 79476"/>
                    <a:gd name="connsiteX5" fmla="*/ 0 w 63912"/>
                    <a:gd name="connsiteY5" fmla="*/ 79477 h 79476"/>
                    <a:gd name="connsiteX6" fmla="*/ 0 w 63912"/>
                    <a:gd name="connsiteY6" fmla="*/ 0 h 79476"/>
                    <a:gd name="connsiteX7" fmla="*/ 11221 w 63912"/>
                    <a:gd name="connsiteY7" fmla="*/ 0 h 79476"/>
                    <a:gd name="connsiteX8" fmla="*/ 11221 w 63912"/>
                    <a:gd name="connsiteY8" fmla="*/ 44825 h 79476"/>
                    <a:gd name="connsiteX9" fmla="*/ 11544 w 63912"/>
                    <a:gd name="connsiteY9" fmla="*/ 44825 h 79476"/>
                    <a:gd name="connsiteX10" fmla="*/ 49635 w 63912"/>
                    <a:gd name="connsiteY10" fmla="*/ 0 h 79476"/>
                    <a:gd name="connsiteX11" fmla="*/ 63322 w 63912"/>
                    <a:gd name="connsiteY11" fmla="*/ 0 h 79476"/>
                    <a:gd name="connsiteX12" fmla="*/ 32242 w 63912"/>
                    <a:gd name="connsiteY12" fmla="*/ 35937 h 79476"/>
                    <a:gd name="connsiteX13" fmla="*/ 63913 w 63912"/>
                    <a:gd name="connsiteY13" fmla="*/ 79477 h 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912" h="79476">
                      <a:moveTo>
                        <a:pt x="63913" y="79477"/>
                      </a:moveTo>
                      <a:lnTo>
                        <a:pt x="50473" y="79477"/>
                      </a:lnTo>
                      <a:lnTo>
                        <a:pt x="25365" y="43853"/>
                      </a:lnTo>
                      <a:lnTo>
                        <a:pt x="11221" y="60274"/>
                      </a:lnTo>
                      <a:lnTo>
                        <a:pt x="11221" y="79477"/>
                      </a:lnTo>
                      <a:lnTo>
                        <a:pt x="0" y="79477"/>
                      </a:lnTo>
                      <a:lnTo>
                        <a:pt x="0" y="0"/>
                      </a:lnTo>
                      <a:lnTo>
                        <a:pt x="11221" y="0"/>
                      </a:lnTo>
                      <a:lnTo>
                        <a:pt x="11221" y="44825"/>
                      </a:lnTo>
                      <a:lnTo>
                        <a:pt x="11544" y="44825"/>
                      </a:lnTo>
                      <a:lnTo>
                        <a:pt x="49635" y="0"/>
                      </a:lnTo>
                      <a:lnTo>
                        <a:pt x="63322" y="0"/>
                      </a:lnTo>
                      <a:lnTo>
                        <a:pt x="32242" y="35937"/>
                      </a:lnTo>
                      <a:lnTo>
                        <a:pt x="63913" y="79477"/>
                      </a:lnTo>
                      <a:close/>
                    </a:path>
                  </a:pathLst>
                </a:custGeom>
                <a:solidFill>
                  <a:srgbClr val="AB94D5"/>
                </a:solidFill>
                <a:ln w="9525" cap="rnd">
                  <a:noFill/>
                  <a:prstDash val="solid"/>
                  <a:round/>
                </a:ln>
              </p:spPr>
              <p:txBody>
                <a:bodyPr rtlCol="0" anchor="ctr"/>
                <a:lstStyle/>
                <a:p>
                  <a:endParaRPr lang="en-US"/>
                </a:p>
              </p:txBody>
            </p:sp>
            <p:sp>
              <p:nvSpPr>
                <p:cNvPr id="738" name="Freeform: Shape 737">
                  <a:extLst>
                    <a:ext uri="{FF2B5EF4-FFF2-40B4-BE49-F238E27FC236}">
                      <a16:creationId xmlns:a16="http://schemas.microsoft.com/office/drawing/2014/main" id="{7FCF33A0-A5FA-17A9-9C8C-B65A616697F9}"/>
                    </a:ext>
                  </a:extLst>
                </p:cNvPr>
                <p:cNvSpPr/>
                <p:nvPr/>
              </p:nvSpPr>
              <p:spPr>
                <a:xfrm>
                  <a:off x="3847061" y="6387569"/>
                  <a:ext cx="63065" cy="79476"/>
                </a:xfrm>
                <a:custGeom>
                  <a:avLst/>
                  <a:gdLst>
                    <a:gd name="connsiteX0" fmla="*/ 63065 w 63065"/>
                    <a:gd name="connsiteY0" fmla="*/ 79477 h 79476"/>
                    <a:gd name="connsiteX1" fmla="*/ 49759 w 63065"/>
                    <a:gd name="connsiteY1" fmla="*/ 79477 h 79476"/>
                    <a:gd name="connsiteX2" fmla="*/ 26013 w 63065"/>
                    <a:gd name="connsiteY2" fmla="*/ 48006 h 79476"/>
                    <a:gd name="connsiteX3" fmla="*/ 11030 w 63065"/>
                    <a:gd name="connsiteY3" fmla="*/ 48006 h 79476"/>
                    <a:gd name="connsiteX4" fmla="*/ 11030 w 63065"/>
                    <a:gd name="connsiteY4" fmla="*/ 79477 h 79476"/>
                    <a:gd name="connsiteX5" fmla="*/ 0 w 63065"/>
                    <a:gd name="connsiteY5" fmla="*/ 79477 h 79476"/>
                    <a:gd name="connsiteX6" fmla="*/ 0 w 63065"/>
                    <a:gd name="connsiteY6" fmla="*/ 0 h 79476"/>
                    <a:gd name="connsiteX7" fmla="*/ 28670 w 63065"/>
                    <a:gd name="connsiteY7" fmla="*/ 0 h 79476"/>
                    <a:gd name="connsiteX8" fmla="*/ 43758 w 63065"/>
                    <a:gd name="connsiteY8" fmla="*/ 2819 h 79476"/>
                    <a:gd name="connsiteX9" fmla="*/ 53750 w 63065"/>
                    <a:gd name="connsiteY9" fmla="*/ 11058 h 79476"/>
                    <a:gd name="connsiteX10" fmla="*/ 57283 w 63065"/>
                    <a:gd name="connsiteY10" fmla="*/ 23936 h 79476"/>
                    <a:gd name="connsiteX11" fmla="*/ 51835 w 63065"/>
                    <a:gd name="connsiteY11" fmla="*/ 38767 h 79476"/>
                    <a:gd name="connsiteX12" fmla="*/ 36909 w 63065"/>
                    <a:gd name="connsiteY12" fmla="*/ 46967 h 79476"/>
                    <a:gd name="connsiteX13" fmla="*/ 63065 w 63065"/>
                    <a:gd name="connsiteY13" fmla="*/ 79477 h 79476"/>
                    <a:gd name="connsiteX14" fmla="*/ 11030 w 63065"/>
                    <a:gd name="connsiteY14" fmla="*/ 9658 h 79476"/>
                    <a:gd name="connsiteX15" fmla="*/ 11030 w 63065"/>
                    <a:gd name="connsiteY15" fmla="*/ 38471 h 79476"/>
                    <a:gd name="connsiteX16" fmla="*/ 27442 w 63065"/>
                    <a:gd name="connsiteY16" fmla="*/ 38471 h 79476"/>
                    <a:gd name="connsiteX17" fmla="*/ 40872 w 63065"/>
                    <a:gd name="connsiteY17" fmla="*/ 34737 h 79476"/>
                    <a:gd name="connsiteX18" fmla="*/ 45806 w 63065"/>
                    <a:gd name="connsiteY18" fmla="*/ 23869 h 79476"/>
                    <a:gd name="connsiteX19" fmla="*/ 41262 w 63065"/>
                    <a:gd name="connsiteY19" fmla="*/ 13135 h 79476"/>
                    <a:gd name="connsiteX20" fmla="*/ 28670 w 63065"/>
                    <a:gd name="connsiteY20" fmla="*/ 9658 h 79476"/>
                    <a:gd name="connsiteX21" fmla="*/ 11030 w 63065"/>
                    <a:gd name="connsiteY21" fmla="*/ 9658 h 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065" h="79476">
                      <a:moveTo>
                        <a:pt x="63065" y="79477"/>
                      </a:moveTo>
                      <a:lnTo>
                        <a:pt x="49759" y="79477"/>
                      </a:lnTo>
                      <a:lnTo>
                        <a:pt x="26013" y="48006"/>
                      </a:lnTo>
                      <a:lnTo>
                        <a:pt x="11030" y="48006"/>
                      </a:lnTo>
                      <a:lnTo>
                        <a:pt x="11030" y="79477"/>
                      </a:lnTo>
                      <a:lnTo>
                        <a:pt x="0" y="79477"/>
                      </a:lnTo>
                      <a:lnTo>
                        <a:pt x="0" y="0"/>
                      </a:lnTo>
                      <a:lnTo>
                        <a:pt x="28670" y="0"/>
                      </a:lnTo>
                      <a:cubicBezTo>
                        <a:pt x="34423" y="0"/>
                        <a:pt x="39453" y="933"/>
                        <a:pt x="43758" y="2819"/>
                      </a:cubicBezTo>
                      <a:cubicBezTo>
                        <a:pt x="48063" y="4696"/>
                        <a:pt x="51397" y="7448"/>
                        <a:pt x="53750" y="11058"/>
                      </a:cubicBezTo>
                      <a:cubicBezTo>
                        <a:pt x="56112" y="14668"/>
                        <a:pt x="57283" y="18964"/>
                        <a:pt x="57283" y="23936"/>
                      </a:cubicBezTo>
                      <a:cubicBezTo>
                        <a:pt x="57283" y="29775"/>
                        <a:pt x="55474" y="34718"/>
                        <a:pt x="51835" y="38767"/>
                      </a:cubicBezTo>
                      <a:cubicBezTo>
                        <a:pt x="48206" y="42805"/>
                        <a:pt x="43224" y="45539"/>
                        <a:pt x="36909" y="46967"/>
                      </a:cubicBezTo>
                      <a:lnTo>
                        <a:pt x="63065" y="79477"/>
                      </a:lnTo>
                      <a:close/>
                      <a:moveTo>
                        <a:pt x="11030" y="9658"/>
                      </a:moveTo>
                      <a:lnTo>
                        <a:pt x="11030" y="38471"/>
                      </a:lnTo>
                      <a:lnTo>
                        <a:pt x="27442" y="38471"/>
                      </a:lnTo>
                      <a:cubicBezTo>
                        <a:pt x="33109" y="38471"/>
                        <a:pt x="37586" y="37223"/>
                        <a:pt x="40872" y="34737"/>
                      </a:cubicBezTo>
                      <a:cubicBezTo>
                        <a:pt x="44158" y="32252"/>
                        <a:pt x="45806" y="28632"/>
                        <a:pt x="45806" y="23869"/>
                      </a:cubicBezTo>
                      <a:cubicBezTo>
                        <a:pt x="45806" y="19031"/>
                        <a:pt x="44291" y="15449"/>
                        <a:pt x="41262" y="13135"/>
                      </a:cubicBezTo>
                      <a:cubicBezTo>
                        <a:pt x="38233" y="10820"/>
                        <a:pt x="34033" y="9658"/>
                        <a:pt x="28670" y="9658"/>
                      </a:cubicBezTo>
                      <a:lnTo>
                        <a:pt x="11030" y="9658"/>
                      </a:lnTo>
                      <a:close/>
                    </a:path>
                  </a:pathLst>
                </a:custGeom>
                <a:solidFill>
                  <a:srgbClr val="AB94D5"/>
                </a:solidFill>
                <a:ln w="9525" cap="rnd">
                  <a:noFill/>
                  <a:prstDash val="solid"/>
                  <a:round/>
                </a:ln>
              </p:spPr>
              <p:txBody>
                <a:bodyPr rtlCol="0" anchor="ctr"/>
                <a:lstStyle/>
                <a:p>
                  <a:endParaRPr lang="en-US"/>
                </a:p>
              </p:txBody>
            </p:sp>
            <p:sp>
              <p:nvSpPr>
                <p:cNvPr id="739" name="Freeform: Shape 738">
                  <a:extLst>
                    <a:ext uri="{FF2B5EF4-FFF2-40B4-BE49-F238E27FC236}">
                      <a16:creationId xmlns:a16="http://schemas.microsoft.com/office/drawing/2014/main" id="{AAAC558E-FE4E-6AF9-2AA6-C4787195CDAF}"/>
                    </a:ext>
                  </a:extLst>
                </p:cNvPr>
                <p:cNvSpPr/>
                <p:nvPr/>
              </p:nvSpPr>
              <p:spPr>
                <a:xfrm>
                  <a:off x="3918623" y="6405534"/>
                  <a:ext cx="46386" cy="62550"/>
                </a:xfrm>
                <a:custGeom>
                  <a:avLst/>
                  <a:gdLst>
                    <a:gd name="connsiteX0" fmla="*/ 24651 w 46386"/>
                    <a:gd name="connsiteY0" fmla="*/ 62551 h 62550"/>
                    <a:gd name="connsiteX1" fmla="*/ 10992 w 46386"/>
                    <a:gd name="connsiteY1" fmla="*/ 60312 h 62550"/>
                    <a:gd name="connsiteX2" fmla="*/ 0 w 46386"/>
                    <a:gd name="connsiteY2" fmla="*/ 53664 h 62550"/>
                    <a:gd name="connsiteX3" fmla="*/ 5449 w 46386"/>
                    <a:gd name="connsiteY3" fmla="*/ 46139 h 62550"/>
                    <a:gd name="connsiteX4" fmla="*/ 14431 w 46386"/>
                    <a:gd name="connsiteY4" fmla="*/ 51711 h 62550"/>
                    <a:gd name="connsiteX5" fmla="*/ 24784 w 46386"/>
                    <a:gd name="connsiteY5" fmla="*/ 53597 h 62550"/>
                    <a:gd name="connsiteX6" fmla="*/ 36395 w 46386"/>
                    <a:gd name="connsiteY6" fmla="*/ 45358 h 62550"/>
                    <a:gd name="connsiteX7" fmla="*/ 34452 w 46386"/>
                    <a:gd name="connsiteY7" fmla="*/ 40291 h 62550"/>
                    <a:gd name="connsiteX8" fmla="*/ 28089 w 46386"/>
                    <a:gd name="connsiteY8" fmla="*/ 37119 h 62550"/>
                    <a:gd name="connsiteX9" fmla="*/ 17059 w 46386"/>
                    <a:gd name="connsiteY9" fmla="*/ 33937 h 62550"/>
                    <a:gd name="connsiteX10" fmla="*/ 5610 w 46386"/>
                    <a:gd name="connsiteY10" fmla="*/ 27546 h 62550"/>
                    <a:gd name="connsiteX11" fmla="*/ 1819 w 46386"/>
                    <a:gd name="connsiteY11" fmla="*/ 16869 h 62550"/>
                    <a:gd name="connsiteX12" fmla="*/ 4220 w 46386"/>
                    <a:gd name="connsiteY12" fmla="*/ 8439 h 62550"/>
                    <a:gd name="connsiteX13" fmla="*/ 11421 w 46386"/>
                    <a:gd name="connsiteY13" fmla="*/ 2305 h 62550"/>
                    <a:gd name="connsiteX14" fmla="*/ 22965 w 46386"/>
                    <a:gd name="connsiteY14" fmla="*/ 0 h 62550"/>
                    <a:gd name="connsiteX15" fmla="*/ 35071 w 46386"/>
                    <a:gd name="connsiteY15" fmla="*/ 2305 h 62550"/>
                    <a:gd name="connsiteX16" fmla="*/ 44901 w 46386"/>
                    <a:gd name="connsiteY16" fmla="*/ 9020 h 62550"/>
                    <a:gd name="connsiteX17" fmla="*/ 39062 w 46386"/>
                    <a:gd name="connsiteY17" fmla="*/ 15773 h 62550"/>
                    <a:gd name="connsiteX18" fmla="*/ 23098 w 46386"/>
                    <a:gd name="connsiteY18" fmla="*/ 9344 h 62550"/>
                    <a:gd name="connsiteX19" fmla="*/ 14821 w 46386"/>
                    <a:gd name="connsiteY19" fmla="*/ 11620 h 62550"/>
                    <a:gd name="connsiteX20" fmla="*/ 12068 w 46386"/>
                    <a:gd name="connsiteY20" fmla="*/ 17136 h 62550"/>
                    <a:gd name="connsiteX21" fmla="*/ 13726 w 46386"/>
                    <a:gd name="connsiteY21" fmla="*/ 21774 h 62550"/>
                    <a:gd name="connsiteX22" fmla="*/ 19336 w 46386"/>
                    <a:gd name="connsiteY22" fmla="*/ 24660 h 62550"/>
                    <a:gd name="connsiteX23" fmla="*/ 30232 w 46386"/>
                    <a:gd name="connsiteY23" fmla="*/ 27775 h 62550"/>
                    <a:gd name="connsiteX24" fmla="*/ 42558 w 46386"/>
                    <a:gd name="connsiteY24" fmla="*/ 34357 h 62550"/>
                    <a:gd name="connsiteX25" fmla="*/ 46387 w 46386"/>
                    <a:gd name="connsiteY25" fmla="*/ 45225 h 62550"/>
                    <a:gd name="connsiteX26" fmla="*/ 40910 w 46386"/>
                    <a:gd name="connsiteY26" fmla="*/ 57874 h 62550"/>
                    <a:gd name="connsiteX27" fmla="*/ 24651 w 46386"/>
                    <a:gd name="connsiteY27" fmla="*/ 62551 h 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386" h="62550">
                      <a:moveTo>
                        <a:pt x="24651" y="62551"/>
                      </a:moveTo>
                      <a:cubicBezTo>
                        <a:pt x="19726" y="62551"/>
                        <a:pt x="15173" y="61808"/>
                        <a:pt x="10992" y="60312"/>
                      </a:cubicBezTo>
                      <a:cubicBezTo>
                        <a:pt x="6820" y="58817"/>
                        <a:pt x="3153" y="56607"/>
                        <a:pt x="0" y="53664"/>
                      </a:cubicBezTo>
                      <a:lnTo>
                        <a:pt x="5449" y="46139"/>
                      </a:lnTo>
                      <a:cubicBezTo>
                        <a:pt x="8344" y="48596"/>
                        <a:pt x="11344" y="50463"/>
                        <a:pt x="14431" y="51711"/>
                      </a:cubicBezTo>
                      <a:cubicBezTo>
                        <a:pt x="17526" y="52968"/>
                        <a:pt x="20974" y="53597"/>
                        <a:pt x="24784" y="53597"/>
                      </a:cubicBezTo>
                      <a:cubicBezTo>
                        <a:pt x="32528" y="53597"/>
                        <a:pt x="36395" y="50854"/>
                        <a:pt x="36395" y="45358"/>
                      </a:cubicBezTo>
                      <a:cubicBezTo>
                        <a:pt x="36395" y="43282"/>
                        <a:pt x="35748" y="41596"/>
                        <a:pt x="34452" y="40291"/>
                      </a:cubicBezTo>
                      <a:cubicBezTo>
                        <a:pt x="33157" y="38995"/>
                        <a:pt x="31032" y="37938"/>
                        <a:pt x="28089" y="37119"/>
                      </a:cubicBezTo>
                      <a:lnTo>
                        <a:pt x="17059" y="33937"/>
                      </a:lnTo>
                      <a:cubicBezTo>
                        <a:pt x="11964" y="32471"/>
                        <a:pt x="8144" y="30337"/>
                        <a:pt x="5610" y="27546"/>
                      </a:cubicBezTo>
                      <a:cubicBezTo>
                        <a:pt x="3077" y="24755"/>
                        <a:pt x="1819" y="21203"/>
                        <a:pt x="1819" y="16869"/>
                      </a:cubicBezTo>
                      <a:cubicBezTo>
                        <a:pt x="1819" y="13801"/>
                        <a:pt x="2619" y="10992"/>
                        <a:pt x="4220" y="8439"/>
                      </a:cubicBezTo>
                      <a:cubicBezTo>
                        <a:pt x="5820" y="5886"/>
                        <a:pt x="8220" y="3839"/>
                        <a:pt x="11421" y="2305"/>
                      </a:cubicBezTo>
                      <a:cubicBezTo>
                        <a:pt x="14621" y="771"/>
                        <a:pt x="18469" y="0"/>
                        <a:pt x="22965" y="0"/>
                      </a:cubicBezTo>
                      <a:cubicBezTo>
                        <a:pt x="27337" y="0"/>
                        <a:pt x="31366" y="771"/>
                        <a:pt x="35071" y="2305"/>
                      </a:cubicBezTo>
                      <a:cubicBezTo>
                        <a:pt x="38767" y="3839"/>
                        <a:pt x="42043" y="6077"/>
                        <a:pt x="44901" y="9020"/>
                      </a:cubicBezTo>
                      <a:lnTo>
                        <a:pt x="39062" y="15773"/>
                      </a:lnTo>
                      <a:cubicBezTo>
                        <a:pt x="34471" y="11487"/>
                        <a:pt x="29156" y="9344"/>
                        <a:pt x="23098" y="9344"/>
                      </a:cubicBezTo>
                      <a:cubicBezTo>
                        <a:pt x="19421" y="9344"/>
                        <a:pt x="16659" y="10106"/>
                        <a:pt x="14821" y="11620"/>
                      </a:cubicBezTo>
                      <a:cubicBezTo>
                        <a:pt x="12983" y="13135"/>
                        <a:pt x="12068" y="14973"/>
                        <a:pt x="12068" y="17136"/>
                      </a:cubicBezTo>
                      <a:cubicBezTo>
                        <a:pt x="12068" y="19078"/>
                        <a:pt x="12621" y="20621"/>
                        <a:pt x="13726" y="21774"/>
                      </a:cubicBezTo>
                      <a:cubicBezTo>
                        <a:pt x="14821" y="22917"/>
                        <a:pt x="16698" y="23879"/>
                        <a:pt x="19336" y="24660"/>
                      </a:cubicBezTo>
                      <a:lnTo>
                        <a:pt x="30232" y="27775"/>
                      </a:lnTo>
                      <a:cubicBezTo>
                        <a:pt x="35900" y="29375"/>
                        <a:pt x="40005" y="31566"/>
                        <a:pt x="42558" y="34357"/>
                      </a:cubicBezTo>
                      <a:cubicBezTo>
                        <a:pt x="45111" y="37147"/>
                        <a:pt x="46387" y="40767"/>
                        <a:pt x="46387" y="45225"/>
                      </a:cubicBezTo>
                      <a:cubicBezTo>
                        <a:pt x="46387" y="50549"/>
                        <a:pt x="44558" y="54769"/>
                        <a:pt x="40910" y="57874"/>
                      </a:cubicBezTo>
                      <a:cubicBezTo>
                        <a:pt x="37252" y="60989"/>
                        <a:pt x="31833" y="62551"/>
                        <a:pt x="24651" y="62551"/>
                      </a:cubicBezTo>
                      <a:close/>
                    </a:path>
                  </a:pathLst>
                </a:custGeom>
                <a:solidFill>
                  <a:srgbClr val="AB94D5"/>
                </a:solidFill>
                <a:ln w="9525" cap="rnd">
                  <a:noFill/>
                  <a:prstDash val="solid"/>
                  <a:round/>
                </a:ln>
              </p:spPr>
              <p:txBody>
                <a:bodyPr rtlCol="0" anchor="ctr"/>
                <a:lstStyle/>
                <a:p>
                  <a:endParaRPr lang="en-US"/>
                </a:p>
              </p:txBody>
            </p:sp>
          </p:grpSp>
          <p:grpSp>
            <p:nvGrpSpPr>
              <p:cNvPr id="526" name="Graphic 14">
                <a:extLst>
                  <a:ext uri="{FF2B5EF4-FFF2-40B4-BE49-F238E27FC236}">
                    <a16:creationId xmlns:a16="http://schemas.microsoft.com/office/drawing/2014/main" id="{62AA65A8-8ECC-58AB-A356-20142D266953}"/>
                  </a:ext>
                </a:extLst>
              </p:cNvPr>
              <p:cNvGrpSpPr/>
              <p:nvPr/>
            </p:nvGrpSpPr>
            <p:grpSpPr>
              <a:xfrm>
                <a:off x="7269737" y="4683766"/>
                <a:ext cx="1976961" cy="921905"/>
                <a:chOff x="7269737" y="4683766"/>
                <a:chExt cx="1976961" cy="921905"/>
              </a:xfrm>
            </p:grpSpPr>
            <p:sp>
              <p:nvSpPr>
                <p:cNvPr id="610" name="Freeform: Shape 609">
                  <a:extLst>
                    <a:ext uri="{FF2B5EF4-FFF2-40B4-BE49-F238E27FC236}">
                      <a16:creationId xmlns:a16="http://schemas.microsoft.com/office/drawing/2014/main" id="{C2185649-6FDA-89F0-0BD8-A6364C05B08F}"/>
                    </a:ext>
                  </a:extLst>
                </p:cNvPr>
                <p:cNvSpPr/>
                <p:nvPr/>
              </p:nvSpPr>
              <p:spPr>
                <a:xfrm>
                  <a:off x="7269737" y="4683766"/>
                  <a:ext cx="1976961" cy="921905"/>
                </a:xfrm>
                <a:custGeom>
                  <a:avLst/>
                  <a:gdLst>
                    <a:gd name="connsiteX0" fmla="*/ 1976961 w 1976961"/>
                    <a:gd name="connsiteY0" fmla="*/ 47625 h 921905"/>
                    <a:gd name="connsiteX1" fmla="*/ 1929336 w 1976961"/>
                    <a:gd name="connsiteY1" fmla="*/ 0 h 921905"/>
                    <a:gd name="connsiteX2" fmla="*/ 47625 w 1976961"/>
                    <a:gd name="connsiteY2" fmla="*/ 0 h 921905"/>
                    <a:gd name="connsiteX3" fmla="*/ 0 w 1976961"/>
                    <a:gd name="connsiteY3" fmla="*/ 47625 h 921905"/>
                    <a:gd name="connsiteX4" fmla="*/ 0 w 1976961"/>
                    <a:gd name="connsiteY4" fmla="*/ 874280 h 921905"/>
                    <a:gd name="connsiteX5" fmla="*/ 47625 w 1976961"/>
                    <a:gd name="connsiteY5" fmla="*/ 921905 h 921905"/>
                    <a:gd name="connsiteX6" fmla="*/ 1929336 w 1976961"/>
                    <a:gd name="connsiteY6" fmla="*/ 921905 h 921905"/>
                    <a:gd name="connsiteX7" fmla="*/ 1976961 w 1976961"/>
                    <a:gd name="connsiteY7" fmla="*/ 874280 h 921905"/>
                    <a:gd name="connsiteX8" fmla="*/ 1976961 w 1976961"/>
                    <a:gd name="connsiteY8" fmla="*/ 47625 h 92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6961" h="921905">
                      <a:moveTo>
                        <a:pt x="1976961" y="47625"/>
                      </a:moveTo>
                      <a:cubicBezTo>
                        <a:pt x="1976961" y="21336"/>
                        <a:pt x="1955616" y="0"/>
                        <a:pt x="1929336" y="0"/>
                      </a:cubicBezTo>
                      <a:lnTo>
                        <a:pt x="47625" y="0"/>
                      </a:lnTo>
                      <a:cubicBezTo>
                        <a:pt x="21336" y="0"/>
                        <a:pt x="0" y="21336"/>
                        <a:pt x="0" y="47625"/>
                      </a:cubicBezTo>
                      <a:lnTo>
                        <a:pt x="0" y="874280"/>
                      </a:lnTo>
                      <a:cubicBezTo>
                        <a:pt x="0" y="900569"/>
                        <a:pt x="21336" y="921905"/>
                        <a:pt x="47625" y="921905"/>
                      </a:cubicBezTo>
                      <a:lnTo>
                        <a:pt x="1929336" y="921905"/>
                      </a:lnTo>
                      <a:cubicBezTo>
                        <a:pt x="1955616" y="921905"/>
                        <a:pt x="1976961" y="900569"/>
                        <a:pt x="1976961" y="874280"/>
                      </a:cubicBezTo>
                      <a:lnTo>
                        <a:pt x="1976961" y="47625"/>
                      </a:lnTo>
                      <a:close/>
                    </a:path>
                  </a:pathLst>
                </a:custGeom>
                <a:solidFill>
                  <a:srgbClr val="E7E0F4"/>
                </a:solidFill>
                <a:ln w="9525" cap="rnd">
                  <a:noFill/>
                  <a:prstDash val="solid"/>
                  <a:round/>
                </a:ln>
              </p:spPr>
              <p:txBody>
                <a:bodyPr rtlCol="0" anchor="ctr"/>
                <a:lstStyle/>
                <a:p>
                  <a:endParaRPr lang="en-US"/>
                </a:p>
              </p:txBody>
            </p:sp>
            <p:sp>
              <p:nvSpPr>
                <p:cNvPr id="611" name="Freeform: Shape 610">
                  <a:extLst>
                    <a:ext uri="{FF2B5EF4-FFF2-40B4-BE49-F238E27FC236}">
                      <a16:creationId xmlns:a16="http://schemas.microsoft.com/office/drawing/2014/main" id="{59BC8DE4-1C90-D6AF-CEE9-38268F1C80E2}"/>
                    </a:ext>
                  </a:extLst>
                </p:cNvPr>
                <p:cNvSpPr/>
                <p:nvPr/>
              </p:nvSpPr>
              <p:spPr>
                <a:xfrm>
                  <a:off x="7269737" y="4945237"/>
                  <a:ext cx="1976961" cy="592674"/>
                </a:xfrm>
                <a:custGeom>
                  <a:avLst/>
                  <a:gdLst>
                    <a:gd name="connsiteX0" fmla="*/ 0 w 1976961"/>
                    <a:gd name="connsiteY0" fmla="*/ 0 h 592674"/>
                    <a:gd name="connsiteX1" fmla="*/ 1976961 w 1976961"/>
                    <a:gd name="connsiteY1" fmla="*/ 0 h 592674"/>
                    <a:gd name="connsiteX2" fmla="*/ 1976961 w 1976961"/>
                    <a:gd name="connsiteY2" fmla="*/ 592674 h 592674"/>
                    <a:gd name="connsiteX3" fmla="*/ 0 w 1976961"/>
                    <a:gd name="connsiteY3" fmla="*/ 592674 h 592674"/>
                  </a:gdLst>
                  <a:ahLst/>
                  <a:cxnLst>
                    <a:cxn ang="0">
                      <a:pos x="connsiteX0" y="connsiteY0"/>
                    </a:cxn>
                    <a:cxn ang="0">
                      <a:pos x="connsiteX1" y="connsiteY1"/>
                    </a:cxn>
                    <a:cxn ang="0">
                      <a:pos x="connsiteX2" y="connsiteY2"/>
                    </a:cxn>
                    <a:cxn ang="0">
                      <a:pos x="connsiteX3" y="connsiteY3"/>
                    </a:cxn>
                  </a:cxnLst>
                  <a:rect l="l" t="t" r="r" b="b"/>
                  <a:pathLst>
                    <a:path w="1976961" h="592674">
                      <a:moveTo>
                        <a:pt x="0" y="0"/>
                      </a:moveTo>
                      <a:lnTo>
                        <a:pt x="1976961" y="0"/>
                      </a:lnTo>
                      <a:lnTo>
                        <a:pt x="1976961" y="592674"/>
                      </a:lnTo>
                      <a:lnTo>
                        <a:pt x="0" y="592674"/>
                      </a:lnTo>
                      <a:close/>
                    </a:path>
                  </a:pathLst>
                </a:custGeom>
                <a:solidFill>
                  <a:srgbClr val="F5F2FA"/>
                </a:solidFill>
                <a:ln w="9525" cap="rnd">
                  <a:noFill/>
                  <a:prstDash val="solid"/>
                  <a:round/>
                </a:ln>
              </p:spPr>
              <p:txBody>
                <a:bodyPr rtlCol="0" anchor="ctr"/>
                <a:lstStyle/>
                <a:p>
                  <a:endParaRPr lang="en-US"/>
                </a:p>
              </p:txBody>
            </p:sp>
            <p:sp>
              <p:nvSpPr>
                <p:cNvPr id="612" name="Freeform: Shape 611">
                  <a:extLst>
                    <a:ext uri="{FF2B5EF4-FFF2-40B4-BE49-F238E27FC236}">
                      <a16:creationId xmlns:a16="http://schemas.microsoft.com/office/drawing/2014/main" id="{A2A0CF0A-EBC4-F46C-92A2-04C4A86353E4}"/>
                    </a:ext>
                  </a:extLst>
                </p:cNvPr>
                <p:cNvSpPr/>
                <p:nvPr/>
              </p:nvSpPr>
              <p:spPr>
                <a:xfrm>
                  <a:off x="7331154" y="4757070"/>
                  <a:ext cx="55311" cy="111071"/>
                </a:xfrm>
                <a:custGeom>
                  <a:avLst/>
                  <a:gdLst>
                    <a:gd name="connsiteX0" fmla="*/ 24003 w 55311"/>
                    <a:gd name="connsiteY0" fmla="*/ 111071 h 111071"/>
                    <a:gd name="connsiteX1" fmla="*/ 10706 w 55311"/>
                    <a:gd name="connsiteY1" fmla="*/ 108747 h 111071"/>
                    <a:gd name="connsiteX2" fmla="*/ 0 w 55311"/>
                    <a:gd name="connsiteY2" fmla="*/ 102146 h 111071"/>
                    <a:gd name="connsiteX3" fmla="*/ 7763 w 55311"/>
                    <a:gd name="connsiteY3" fmla="*/ 91621 h 111071"/>
                    <a:gd name="connsiteX4" fmla="*/ 23108 w 55311"/>
                    <a:gd name="connsiteY4" fmla="*/ 98041 h 111071"/>
                    <a:gd name="connsiteX5" fmla="*/ 35690 w 55311"/>
                    <a:gd name="connsiteY5" fmla="*/ 93221 h 111071"/>
                    <a:gd name="connsiteX6" fmla="*/ 40062 w 55311"/>
                    <a:gd name="connsiteY6" fmla="*/ 76543 h 111071"/>
                    <a:gd name="connsiteX7" fmla="*/ 40062 w 55311"/>
                    <a:gd name="connsiteY7" fmla="*/ 0 h 111071"/>
                    <a:gd name="connsiteX8" fmla="*/ 55312 w 55311"/>
                    <a:gd name="connsiteY8" fmla="*/ 0 h 111071"/>
                    <a:gd name="connsiteX9" fmla="*/ 55312 w 55311"/>
                    <a:gd name="connsiteY9" fmla="*/ 74933 h 111071"/>
                    <a:gd name="connsiteX10" fmla="*/ 47063 w 55311"/>
                    <a:gd name="connsiteY10" fmla="*/ 101698 h 111071"/>
                    <a:gd name="connsiteX11" fmla="*/ 24003 w 55311"/>
                    <a:gd name="connsiteY11" fmla="*/ 111071 h 11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11" h="111071">
                      <a:moveTo>
                        <a:pt x="24003" y="111071"/>
                      </a:moveTo>
                      <a:cubicBezTo>
                        <a:pt x="19184" y="111071"/>
                        <a:pt x="14754" y="110300"/>
                        <a:pt x="10706" y="108747"/>
                      </a:cubicBezTo>
                      <a:cubicBezTo>
                        <a:pt x="6668" y="107204"/>
                        <a:pt x="3096" y="105004"/>
                        <a:pt x="0" y="102146"/>
                      </a:cubicBezTo>
                      <a:lnTo>
                        <a:pt x="7763" y="91621"/>
                      </a:lnTo>
                      <a:cubicBezTo>
                        <a:pt x="12878" y="95898"/>
                        <a:pt x="17993" y="98041"/>
                        <a:pt x="23108" y="98041"/>
                      </a:cubicBezTo>
                      <a:cubicBezTo>
                        <a:pt x="28575" y="98041"/>
                        <a:pt x="32776" y="96441"/>
                        <a:pt x="35690" y="93221"/>
                      </a:cubicBezTo>
                      <a:cubicBezTo>
                        <a:pt x="38605" y="90011"/>
                        <a:pt x="40062" y="84449"/>
                        <a:pt x="40062" y="76543"/>
                      </a:cubicBezTo>
                      <a:lnTo>
                        <a:pt x="40062" y="0"/>
                      </a:lnTo>
                      <a:lnTo>
                        <a:pt x="55312" y="0"/>
                      </a:lnTo>
                      <a:lnTo>
                        <a:pt x="55312" y="74933"/>
                      </a:lnTo>
                      <a:cubicBezTo>
                        <a:pt x="55312" y="86535"/>
                        <a:pt x="52559" y="95460"/>
                        <a:pt x="47063" y="101698"/>
                      </a:cubicBezTo>
                      <a:cubicBezTo>
                        <a:pt x="41558" y="107947"/>
                        <a:pt x="33871" y="111071"/>
                        <a:pt x="24003" y="111071"/>
                      </a:cubicBezTo>
                      <a:close/>
                    </a:path>
                  </a:pathLst>
                </a:custGeom>
                <a:solidFill>
                  <a:srgbClr val="8661C5"/>
                </a:solidFill>
                <a:ln w="9525" cap="rnd">
                  <a:noFill/>
                  <a:prstDash val="solid"/>
                  <a:round/>
                </a:ln>
              </p:spPr>
              <p:txBody>
                <a:bodyPr rtlCol="0" anchor="ctr"/>
                <a:lstStyle/>
                <a:p>
                  <a:endParaRPr lang="en-US"/>
                </a:p>
              </p:txBody>
            </p:sp>
            <p:sp>
              <p:nvSpPr>
                <p:cNvPr id="613" name="Freeform: Shape 612">
                  <a:extLst>
                    <a:ext uri="{FF2B5EF4-FFF2-40B4-BE49-F238E27FC236}">
                      <a16:creationId xmlns:a16="http://schemas.microsoft.com/office/drawing/2014/main" id="{74885A1B-7143-D311-8CF5-2E9EE39750E5}"/>
                    </a:ext>
                  </a:extLst>
                </p:cNvPr>
                <p:cNvSpPr/>
                <p:nvPr/>
              </p:nvSpPr>
              <p:spPr>
                <a:xfrm>
                  <a:off x="7405563" y="4781959"/>
                  <a:ext cx="83143" cy="85734"/>
                </a:xfrm>
                <a:custGeom>
                  <a:avLst/>
                  <a:gdLst>
                    <a:gd name="connsiteX0" fmla="*/ 41663 w 83143"/>
                    <a:gd name="connsiteY0" fmla="*/ 85735 h 85734"/>
                    <a:gd name="connsiteX1" fmla="*/ 20469 w 83143"/>
                    <a:gd name="connsiteY1" fmla="*/ 80381 h 85734"/>
                    <a:gd name="connsiteX2" fmla="*/ 5486 w 83143"/>
                    <a:gd name="connsiteY2" fmla="*/ 65303 h 85734"/>
                    <a:gd name="connsiteX3" fmla="*/ 0 w 83143"/>
                    <a:gd name="connsiteY3" fmla="*/ 42910 h 85734"/>
                    <a:gd name="connsiteX4" fmla="*/ 5486 w 83143"/>
                    <a:gd name="connsiteY4" fmla="*/ 20479 h 85734"/>
                    <a:gd name="connsiteX5" fmla="*/ 20469 w 83143"/>
                    <a:gd name="connsiteY5" fmla="*/ 5353 h 85734"/>
                    <a:gd name="connsiteX6" fmla="*/ 41663 w 83143"/>
                    <a:gd name="connsiteY6" fmla="*/ 0 h 85734"/>
                    <a:gd name="connsiteX7" fmla="*/ 62760 w 83143"/>
                    <a:gd name="connsiteY7" fmla="*/ 5353 h 85734"/>
                    <a:gd name="connsiteX8" fmla="*/ 77705 w 83143"/>
                    <a:gd name="connsiteY8" fmla="*/ 20479 h 85734"/>
                    <a:gd name="connsiteX9" fmla="*/ 83144 w 83143"/>
                    <a:gd name="connsiteY9" fmla="*/ 42910 h 85734"/>
                    <a:gd name="connsiteX10" fmla="*/ 77705 w 83143"/>
                    <a:gd name="connsiteY10" fmla="*/ 65303 h 85734"/>
                    <a:gd name="connsiteX11" fmla="*/ 62798 w 83143"/>
                    <a:gd name="connsiteY11" fmla="*/ 80381 h 85734"/>
                    <a:gd name="connsiteX12" fmla="*/ 41663 w 83143"/>
                    <a:gd name="connsiteY12" fmla="*/ 85735 h 85734"/>
                    <a:gd name="connsiteX13" fmla="*/ 41663 w 83143"/>
                    <a:gd name="connsiteY13" fmla="*/ 73247 h 85734"/>
                    <a:gd name="connsiteX14" fmla="*/ 55350 w 83143"/>
                    <a:gd name="connsiteY14" fmla="*/ 69628 h 85734"/>
                    <a:gd name="connsiteX15" fmla="*/ 65037 w 83143"/>
                    <a:gd name="connsiteY15" fmla="*/ 59150 h 85734"/>
                    <a:gd name="connsiteX16" fmla="*/ 68599 w 83143"/>
                    <a:gd name="connsiteY16" fmla="*/ 42910 h 85734"/>
                    <a:gd name="connsiteX17" fmla="*/ 65075 w 83143"/>
                    <a:gd name="connsiteY17" fmla="*/ 26584 h 85734"/>
                    <a:gd name="connsiteX18" fmla="*/ 55397 w 83143"/>
                    <a:gd name="connsiteY18" fmla="*/ 16107 h 85734"/>
                    <a:gd name="connsiteX19" fmla="*/ 41663 w 83143"/>
                    <a:gd name="connsiteY19" fmla="*/ 12487 h 85734"/>
                    <a:gd name="connsiteX20" fmla="*/ 27918 w 83143"/>
                    <a:gd name="connsiteY20" fmla="*/ 16107 h 85734"/>
                    <a:gd name="connsiteX21" fmla="*/ 18155 w 83143"/>
                    <a:gd name="connsiteY21" fmla="*/ 26632 h 85734"/>
                    <a:gd name="connsiteX22" fmla="*/ 14535 w 83143"/>
                    <a:gd name="connsiteY22" fmla="*/ 42910 h 85734"/>
                    <a:gd name="connsiteX23" fmla="*/ 18155 w 83143"/>
                    <a:gd name="connsiteY23" fmla="*/ 59150 h 85734"/>
                    <a:gd name="connsiteX24" fmla="*/ 27918 w 83143"/>
                    <a:gd name="connsiteY24" fmla="*/ 69628 h 85734"/>
                    <a:gd name="connsiteX25" fmla="*/ 41663 w 83143"/>
                    <a:gd name="connsiteY25" fmla="*/ 73247 h 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143" h="85734">
                      <a:moveTo>
                        <a:pt x="41663" y="85735"/>
                      </a:moveTo>
                      <a:cubicBezTo>
                        <a:pt x="33871" y="85735"/>
                        <a:pt x="26804" y="83953"/>
                        <a:pt x="20469" y="80381"/>
                      </a:cubicBezTo>
                      <a:cubicBezTo>
                        <a:pt x="14135" y="76810"/>
                        <a:pt x="9144" y="71790"/>
                        <a:pt x="5486" y="65303"/>
                      </a:cubicBezTo>
                      <a:cubicBezTo>
                        <a:pt x="1829" y="58817"/>
                        <a:pt x="0" y="51359"/>
                        <a:pt x="0" y="42910"/>
                      </a:cubicBezTo>
                      <a:cubicBezTo>
                        <a:pt x="0" y="34462"/>
                        <a:pt x="1829" y="26984"/>
                        <a:pt x="5486" y="20479"/>
                      </a:cubicBezTo>
                      <a:cubicBezTo>
                        <a:pt x="9144" y="13964"/>
                        <a:pt x="14135" y="8925"/>
                        <a:pt x="20469" y="5353"/>
                      </a:cubicBezTo>
                      <a:cubicBezTo>
                        <a:pt x="26804" y="1781"/>
                        <a:pt x="33871" y="0"/>
                        <a:pt x="41663" y="0"/>
                      </a:cubicBezTo>
                      <a:cubicBezTo>
                        <a:pt x="49387" y="0"/>
                        <a:pt x="56426" y="1781"/>
                        <a:pt x="62760" y="5353"/>
                      </a:cubicBezTo>
                      <a:cubicBezTo>
                        <a:pt x="69095" y="8925"/>
                        <a:pt x="74076" y="13964"/>
                        <a:pt x="77705" y="20479"/>
                      </a:cubicBezTo>
                      <a:cubicBezTo>
                        <a:pt x="81325" y="26984"/>
                        <a:pt x="83144" y="34462"/>
                        <a:pt x="83144" y="42910"/>
                      </a:cubicBezTo>
                      <a:cubicBezTo>
                        <a:pt x="83144" y="51359"/>
                        <a:pt x="81325" y="58817"/>
                        <a:pt x="77705" y="65303"/>
                      </a:cubicBezTo>
                      <a:cubicBezTo>
                        <a:pt x="74076" y="71790"/>
                        <a:pt x="69104" y="76810"/>
                        <a:pt x="62798" y="80381"/>
                      </a:cubicBezTo>
                      <a:cubicBezTo>
                        <a:pt x="56493" y="83953"/>
                        <a:pt x="49454" y="85735"/>
                        <a:pt x="41663" y="85735"/>
                      </a:cubicBezTo>
                      <a:close/>
                      <a:moveTo>
                        <a:pt x="41663" y="73247"/>
                      </a:moveTo>
                      <a:cubicBezTo>
                        <a:pt x="46711" y="73247"/>
                        <a:pt x="51282" y="72037"/>
                        <a:pt x="55350" y="69628"/>
                      </a:cubicBezTo>
                      <a:cubicBezTo>
                        <a:pt x="59427" y="67218"/>
                        <a:pt x="62655" y="63732"/>
                        <a:pt x="65037" y="59150"/>
                      </a:cubicBezTo>
                      <a:cubicBezTo>
                        <a:pt x="67409" y="54569"/>
                        <a:pt x="68599" y="49159"/>
                        <a:pt x="68599" y="42910"/>
                      </a:cubicBezTo>
                      <a:cubicBezTo>
                        <a:pt x="68599" y="36604"/>
                        <a:pt x="67427" y="31166"/>
                        <a:pt x="65075" y="26584"/>
                      </a:cubicBezTo>
                      <a:cubicBezTo>
                        <a:pt x="62732" y="22003"/>
                        <a:pt x="59503" y="18507"/>
                        <a:pt x="55397" y="16107"/>
                      </a:cubicBezTo>
                      <a:cubicBezTo>
                        <a:pt x="51292" y="13697"/>
                        <a:pt x="46711" y="12487"/>
                        <a:pt x="41663" y="12487"/>
                      </a:cubicBezTo>
                      <a:cubicBezTo>
                        <a:pt x="36605" y="12487"/>
                        <a:pt x="32023" y="13697"/>
                        <a:pt x="27918" y="16107"/>
                      </a:cubicBezTo>
                      <a:cubicBezTo>
                        <a:pt x="23813" y="18507"/>
                        <a:pt x="20555" y="22022"/>
                        <a:pt x="18155" y="26632"/>
                      </a:cubicBezTo>
                      <a:cubicBezTo>
                        <a:pt x="15745" y="31242"/>
                        <a:pt x="14535" y="36662"/>
                        <a:pt x="14535" y="42910"/>
                      </a:cubicBezTo>
                      <a:cubicBezTo>
                        <a:pt x="14535" y="49159"/>
                        <a:pt x="15745" y="54569"/>
                        <a:pt x="18155" y="59150"/>
                      </a:cubicBezTo>
                      <a:cubicBezTo>
                        <a:pt x="20555" y="63732"/>
                        <a:pt x="23813" y="67218"/>
                        <a:pt x="27918" y="69628"/>
                      </a:cubicBezTo>
                      <a:cubicBezTo>
                        <a:pt x="32023" y="72037"/>
                        <a:pt x="36605" y="73247"/>
                        <a:pt x="41663" y="73247"/>
                      </a:cubicBezTo>
                      <a:close/>
                    </a:path>
                  </a:pathLst>
                </a:custGeom>
                <a:solidFill>
                  <a:srgbClr val="8661C5"/>
                </a:solidFill>
                <a:ln w="9525" cap="rnd">
                  <a:noFill/>
                  <a:prstDash val="solid"/>
                  <a:round/>
                </a:ln>
              </p:spPr>
              <p:txBody>
                <a:bodyPr rtlCol="0" anchor="ctr"/>
                <a:lstStyle/>
                <a:p>
                  <a:endParaRPr lang="en-US"/>
                </a:p>
              </p:txBody>
            </p:sp>
            <p:sp>
              <p:nvSpPr>
                <p:cNvPr id="614" name="Freeform: Shape 613">
                  <a:extLst>
                    <a:ext uri="{FF2B5EF4-FFF2-40B4-BE49-F238E27FC236}">
                      <a16:creationId xmlns:a16="http://schemas.microsoft.com/office/drawing/2014/main" id="{787E31D6-170E-D26C-0218-A5D0008E53D7}"/>
                    </a:ext>
                  </a:extLst>
                </p:cNvPr>
                <p:cNvSpPr/>
                <p:nvPr/>
              </p:nvSpPr>
              <p:spPr>
                <a:xfrm>
                  <a:off x="7508157" y="4745564"/>
                  <a:ext cx="21050" cy="120786"/>
                </a:xfrm>
                <a:custGeom>
                  <a:avLst/>
                  <a:gdLst>
                    <a:gd name="connsiteX0" fmla="*/ 10611 w 21050"/>
                    <a:gd name="connsiteY0" fmla="*/ 20603 h 120786"/>
                    <a:gd name="connsiteX1" fmla="*/ 2848 w 21050"/>
                    <a:gd name="connsiteY1" fmla="*/ 17926 h 120786"/>
                    <a:gd name="connsiteX2" fmla="*/ 0 w 21050"/>
                    <a:gd name="connsiteY2" fmla="*/ 10344 h 120786"/>
                    <a:gd name="connsiteX3" fmla="*/ 2810 w 21050"/>
                    <a:gd name="connsiteY3" fmla="*/ 2762 h 120786"/>
                    <a:gd name="connsiteX4" fmla="*/ 10611 w 21050"/>
                    <a:gd name="connsiteY4" fmla="*/ 0 h 120786"/>
                    <a:gd name="connsiteX5" fmla="*/ 18193 w 21050"/>
                    <a:gd name="connsiteY5" fmla="*/ 2848 h 120786"/>
                    <a:gd name="connsiteX6" fmla="*/ 21050 w 21050"/>
                    <a:gd name="connsiteY6" fmla="*/ 10344 h 120786"/>
                    <a:gd name="connsiteX7" fmla="*/ 18240 w 21050"/>
                    <a:gd name="connsiteY7" fmla="*/ 17888 h 120786"/>
                    <a:gd name="connsiteX8" fmla="*/ 10611 w 21050"/>
                    <a:gd name="connsiteY8" fmla="*/ 20603 h 120786"/>
                    <a:gd name="connsiteX9" fmla="*/ 17926 w 21050"/>
                    <a:gd name="connsiteY9" fmla="*/ 120787 h 120786"/>
                    <a:gd name="connsiteX10" fmla="*/ 3210 w 21050"/>
                    <a:gd name="connsiteY10" fmla="*/ 120787 h 120786"/>
                    <a:gd name="connsiteX11" fmla="*/ 3210 w 21050"/>
                    <a:gd name="connsiteY11" fmla="*/ 38091 h 120786"/>
                    <a:gd name="connsiteX12" fmla="*/ 17926 w 21050"/>
                    <a:gd name="connsiteY12" fmla="*/ 38091 h 120786"/>
                    <a:gd name="connsiteX13" fmla="*/ 17926 w 21050"/>
                    <a:gd name="connsiteY13" fmla="*/ 120787 h 12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50" h="120786">
                      <a:moveTo>
                        <a:pt x="10611" y="20603"/>
                      </a:moveTo>
                      <a:cubicBezTo>
                        <a:pt x="7344" y="20603"/>
                        <a:pt x="4753" y="19717"/>
                        <a:pt x="2848" y="17926"/>
                      </a:cubicBezTo>
                      <a:cubicBezTo>
                        <a:pt x="952" y="16145"/>
                        <a:pt x="0" y="13611"/>
                        <a:pt x="0" y="10344"/>
                      </a:cubicBezTo>
                      <a:cubicBezTo>
                        <a:pt x="0" y="7134"/>
                        <a:pt x="934" y="4610"/>
                        <a:pt x="2810" y="2762"/>
                      </a:cubicBezTo>
                      <a:cubicBezTo>
                        <a:pt x="4677" y="914"/>
                        <a:pt x="7287" y="0"/>
                        <a:pt x="10611" y="0"/>
                      </a:cubicBezTo>
                      <a:cubicBezTo>
                        <a:pt x="13764" y="0"/>
                        <a:pt x="16297" y="943"/>
                        <a:pt x="18193" y="2848"/>
                      </a:cubicBezTo>
                      <a:cubicBezTo>
                        <a:pt x="20098" y="4753"/>
                        <a:pt x="21050" y="7249"/>
                        <a:pt x="21050" y="10344"/>
                      </a:cubicBezTo>
                      <a:cubicBezTo>
                        <a:pt x="21050" y="13554"/>
                        <a:pt x="20117" y="16069"/>
                        <a:pt x="18240" y="17888"/>
                      </a:cubicBezTo>
                      <a:cubicBezTo>
                        <a:pt x="16364" y="19698"/>
                        <a:pt x="13821" y="20603"/>
                        <a:pt x="10611" y="20603"/>
                      </a:cubicBezTo>
                      <a:close/>
                      <a:moveTo>
                        <a:pt x="17926" y="120787"/>
                      </a:moveTo>
                      <a:lnTo>
                        <a:pt x="3210" y="120787"/>
                      </a:lnTo>
                      <a:lnTo>
                        <a:pt x="3210" y="38091"/>
                      </a:lnTo>
                      <a:lnTo>
                        <a:pt x="17926" y="38091"/>
                      </a:lnTo>
                      <a:lnTo>
                        <a:pt x="17926" y="120787"/>
                      </a:lnTo>
                      <a:close/>
                    </a:path>
                  </a:pathLst>
                </a:custGeom>
                <a:solidFill>
                  <a:srgbClr val="8661C5"/>
                </a:solidFill>
                <a:ln w="9525" cap="rnd">
                  <a:noFill/>
                  <a:prstDash val="solid"/>
                  <a:round/>
                </a:ln>
              </p:spPr>
              <p:txBody>
                <a:bodyPr rtlCol="0" anchor="ctr"/>
                <a:lstStyle/>
                <a:p>
                  <a:endParaRPr lang="en-US"/>
                </a:p>
              </p:txBody>
            </p:sp>
            <p:sp>
              <p:nvSpPr>
                <p:cNvPr id="615" name="Freeform: Shape 614">
                  <a:extLst>
                    <a:ext uri="{FF2B5EF4-FFF2-40B4-BE49-F238E27FC236}">
                      <a16:creationId xmlns:a16="http://schemas.microsoft.com/office/drawing/2014/main" id="{E9E6758F-32EC-5C5F-33FA-9B9447245EF5}"/>
                    </a:ext>
                  </a:extLst>
                </p:cNvPr>
                <p:cNvSpPr/>
                <p:nvPr/>
              </p:nvSpPr>
              <p:spPr>
                <a:xfrm>
                  <a:off x="7554011" y="4781959"/>
                  <a:ext cx="71551" cy="84391"/>
                </a:xfrm>
                <a:custGeom>
                  <a:avLst/>
                  <a:gdLst>
                    <a:gd name="connsiteX0" fmla="*/ 0 w 71551"/>
                    <a:gd name="connsiteY0" fmla="*/ 84392 h 84391"/>
                    <a:gd name="connsiteX1" fmla="*/ 0 w 71551"/>
                    <a:gd name="connsiteY1" fmla="*/ 1696 h 84391"/>
                    <a:gd name="connsiteX2" fmla="*/ 12754 w 71551"/>
                    <a:gd name="connsiteY2" fmla="*/ 1696 h 84391"/>
                    <a:gd name="connsiteX3" fmla="*/ 13287 w 71551"/>
                    <a:gd name="connsiteY3" fmla="*/ 15973 h 84391"/>
                    <a:gd name="connsiteX4" fmla="*/ 13563 w 71551"/>
                    <a:gd name="connsiteY4" fmla="*/ 15973 h 84391"/>
                    <a:gd name="connsiteX5" fmla="*/ 24622 w 71551"/>
                    <a:gd name="connsiteY5" fmla="*/ 4239 h 84391"/>
                    <a:gd name="connsiteX6" fmla="*/ 40052 w 71551"/>
                    <a:gd name="connsiteY6" fmla="*/ 0 h 84391"/>
                    <a:gd name="connsiteX7" fmla="*/ 56379 w 71551"/>
                    <a:gd name="connsiteY7" fmla="*/ 3791 h 84391"/>
                    <a:gd name="connsiteX8" fmla="*/ 67532 w 71551"/>
                    <a:gd name="connsiteY8" fmla="*/ 14945 h 84391"/>
                    <a:gd name="connsiteX9" fmla="*/ 71551 w 71551"/>
                    <a:gd name="connsiteY9" fmla="*/ 32566 h 84391"/>
                    <a:gd name="connsiteX10" fmla="*/ 71551 w 71551"/>
                    <a:gd name="connsiteY10" fmla="*/ 84392 h 84391"/>
                    <a:gd name="connsiteX11" fmla="*/ 56740 w 71551"/>
                    <a:gd name="connsiteY11" fmla="*/ 84392 h 84391"/>
                    <a:gd name="connsiteX12" fmla="*/ 56740 w 71551"/>
                    <a:gd name="connsiteY12" fmla="*/ 35957 h 84391"/>
                    <a:gd name="connsiteX13" fmla="*/ 51568 w 71551"/>
                    <a:gd name="connsiteY13" fmla="*/ 18688 h 84391"/>
                    <a:gd name="connsiteX14" fmla="*/ 37109 w 71551"/>
                    <a:gd name="connsiteY14" fmla="*/ 12849 h 84391"/>
                    <a:gd name="connsiteX15" fmla="*/ 26365 w 71551"/>
                    <a:gd name="connsiteY15" fmla="*/ 15878 h 84391"/>
                    <a:gd name="connsiteX16" fmla="*/ 17973 w 71551"/>
                    <a:gd name="connsiteY16" fmla="*/ 25117 h 84391"/>
                    <a:gd name="connsiteX17" fmla="*/ 14716 w 71551"/>
                    <a:gd name="connsiteY17" fmla="*/ 40234 h 84391"/>
                    <a:gd name="connsiteX18" fmla="*/ 14716 w 71551"/>
                    <a:gd name="connsiteY18" fmla="*/ 84392 h 84391"/>
                    <a:gd name="connsiteX19" fmla="*/ 0 w 71551"/>
                    <a:gd name="connsiteY19" fmla="*/ 84392 h 8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551" h="84391">
                      <a:moveTo>
                        <a:pt x="0" y="84392"/>
                      </a:moveTo>
                      <a:lnTo>
                        <a:pt x="0" y="1696"/>
                      </a:lnTo>
                      <a:lnTo>
                        <a:pt x="12754" y="1696"/>
                      </a:lnTo>
                      <a:lnTo>
                        <a:pt x="13287" y="15973"/>
                      </a:lnTo>
                      <a:lnTo>
                        <a:pt x="13563" y="15973"/>
                      </a:lnTo>
                      <a:cubicBezTo>
                        <a:pt x="16411" y="10973"/>
                        <a:pt x="20098" y="7058"/>
                        <a:pt x="24622" y="4239"/>
                      </a:cubicBezTo>
                      <a:cubicBezTo>
                        <a:pt x="29137" y="1410"/>
                        <a:pt x="34290" y="0"/>
                        <a:pt x="40052" y="0"/>
                      </a:cubicBezTo>
                      <a:cubicBezTo>
                        <a:pt x="46177" y="0"/>
                        <a:pt x="51625" y="1267"/>
                        <a:pt x="56379" y="3791"/>
                      </a:cubicBezTo>
                      <a:cubicBezTo>
                        <a:pt x="61141" y="6315"/>
                        <a:pt x="64855" y="10039"/>
                        <a:pt x="67532" y="14945"/>
                      </a:cubicBezTo>
                      <a:cubicBezTo>
                        <a:pt x="70209" y="19850"/>
                        <a:pt x="71551" y="25727"/>
                        <a:pt x="71551" y="32566"/>
                      </a:cubicBezTo>
                      <a:lnTo>
                        <a:pt x="71551" y="84392"/>
                      </a:lnTo>
                      <a:lnTo>
                        <a:pt x="56740" y="84392"/>
                      </a:lnTo>
                      <a:lnTo>
                        <a:pt x="56740" y="35957"/>
                      </a:lnTo>
                      <a:cubicBezTo>
                        <a:pt x="56740" y="28337"/>
                        <a:pt x="55016" y="22584"/>
                        <a:pt x="51568" y="18688"/>
                      </a:cubicBezTo>
                      <a:cubicBezTo>
                        <a:pt x="48110" y="14792"/>
                        <a:pt x="43300" y="12849"/>
                        <a:pt x="37109" y="12849"/>
                      </a:cubicBezTo>
                      <a:cubicBezTo>
                        <a:pt x="33366" y="12849"/>
                        <a:pt x="29784" y="13859"/>
                        <a:pt x="26365" y="15878"/>
                      </a:cubicBezTo>
                      <a:cubicBezTo>
                        <a:pt x="22946" y="17897"/>
                        <a:pt x="20145" y="20984"/>
                        <a:pt x="17973" y="25117"/>
                      </a:cubicBezTo>
                      <a:cubicBezTo>
                        <a:pt x="15802" y="29251"/>
                        <a:pt x="14716" y="34290"/>
                        <a:pt x="14716" y="40234"/>
                      </a:cubicBezTo>
                      <a:lnTo>
                        <a:pt x="14716" y="84392"/>
                      </a:lnTo>
                      <a:lnTo>
                        <a:pt x="0" y="84392"/>
                      </a:lnTo>
                      <a:close/>
                    </a:path>
                  </a:pathLst>
                </a:custGeom>
                <a:solidFill>
                  <a:srgbClr val="8661C5"/>
                </a:solidFill>
                <a:ln w="9525" cap="rnd">
                  <a:noFill/>
                  <a:prstDash val="solid"/>
                  <a:round/>
                </a:ln>
              </p:spPr>
              <p:txBody>
                <a:bodyPr rtlCol="0" anchor="ctr"/>
                <a:lstStyle/>
                <a:p>
                  <a:endParaRPr lang="en-US"/>
                </a:p>
              </p:txBody>
            </p:sp>
            <p:sp>
              <p:nvSpPr>
                <p:cNvPr id="616" name="Freeform: Shape 615">
                  <a:extLst>
                    <a:ext uri="{FF2B5EF4-FFF2-40B4-BE49-F238E27FC236}">
                      <a16:creationId xmlns:a16="http://schemas.microsoft.com/office/drawing/2014/main" id="{B023FDD4-6EF4-427B-EDBD-CF4AE4CD52C8}"/>
                    </a:ext>
                  </a:extLst>
                </p:cNvPr>
                <p:cNvSpPr/>
                <p:nvPr/>
              </p:nvSpPr>
              <p:spPr>
                <a:xfrm>
                  <a:off x="7712001" y="4757070"/>
                  <a:ext cx="117319" cy="109280"/>
                </a:xfrm>
                <a:custGeom>
                  <a:avLst/>
                  <a:gdLst>
                    <a:gd name="connsiteX0" fmla="*/ 14459 w 117319"/>
                    <a:gd name="connsiteY0" fmla="*/ 109281 h 109280"/>
                    <a:gd name="connsiteX1" fmla="*/ 0 w 117319"/>
                    <a:gd name="connsiteY1" fmla="*/ 109281 h 109280"/>
                    <a:gd name="connsiteX2" fmla="*/ 0 w 117319"/>
                    <a:gd name="connsiteY2" fmla="*/ 0 h 109280"/>
                    <a:gd name="connsiteX3" fmla="*/ 23736 w 117319"/>
                    <a:gd name="connsiteY3" fmla="*/ 0 h 109280"/>
                    <a:gd name="connsiteX4" fmla="*/ 58531 w 117319"/>
                    <a:gd name="connsiteY4" fmla="*/ 90992 h 109280"/>
                    <a:gd name="connsiteX5" fmla="*/ 58969 w 117319"/>
                    <a:gd name="connsiteY5" fmla="*/ 90992 h 109280"/>
                    <a:gd name="connsiteX6" fmla="*/ 94031 w 117319"/>
                    <a:gd name="connsiteY6" fmla="*/ 0 h 109280"/>
                    <a:gd name="connsiteX7" fmla="*/ 117320 w 117319"/>
                    <a:gd name="connsiteY7" fmla="*/ 0 h 109280"/>
                    <a:gd name="connsiteX8" fmla="*/ 117320 w 117319"/>
                    <a:gd name="connsiteY8" fmla="*/ 109281 h 109280"/>
                    <a:gd name="connsiteX9" fmla="*/ 103137 w 117319"/>
                    <a:gd name="connsiteY9" fmla="*/ 109281 h 109280"/>
                    <a:gd name="connsiteX10" fmla="*/ 103137 w 117319"/>
                    <a:gd name="connsiteY10" fmla="*/ 43710 h 109280"/>
                    <a:gd name="connsiteX11" fmla="*/ 103308 w 117319"/>
                    <a:gd name="connsiteY11" fmla="*/ 14269 h 109280"/>
                    <a:gd name="connsiteX12" fmla="*/ 102689 w 117319"/>
                    <a:gd name="connsiteY12" fmla="*/ 14269 h 109280"/>
                    <a:gd name="connsiteX13" fmla="*/ 65484 w 117319"/>
                    <a:gd name="connsiteY13" fmla="*/ 109281 h 109280"/>
                    <a:gd name="connsiteX14" fmla="*/ 52016 w 117319"/>
                    <a:gd name="connsiteY14" fmla="*/ 109281 h 109280"/>
                    <a:gd name="connsiteX15" fmla="*/ 14459 w 117319"/>
                    <a:gd name="connsiteY15" fmla="*/ 14269 h 109280"/>
                    <a:gd name="connsiteX16" fmla="*/ 13831 w 117319"/>
                    <a:gd name="connsiteY16" fmla="*/ 14269 h 109280"/>
                    <a:gd name="connsiteX17" fmla="*/ 14459 w 117319"/>
                    <a:gd name="connsiteY17" fmla="*/ 43710 h 109280"/>
                    <a:gd name="connsiteX18" fmla="*/ 14459 w 117319"/>
                    <a:gd name="connsiteY18" fmla="*/ 109281 h 10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319" h="109280">
                      <a:moveTo>
                        <a:pt x="14459" y="109281"/>
                      </a:moveTo>
                      <a:lnTo>
                        <a:pt x="0" y="109281"/>
                      </a:lnTo>
                      <a:lnTo>
                        <a:pt x="0" y="0"/>
                      </a:lnTo>
                      <a:lnTo>
                        <a:pt x="23736" y="0"/>
                      </a:lnTo>
                      <a:lnTo>
                        <a:pt x="58531" y="90992"/>
                      </a:lnTo>
                      <a:lnTo>
                        <a:pt x="58969" y="90992"/>
                      </a:lnTo>
                      <a:lnTo>
                        <a:pt x="94031" y="0"/>
                      </a:lnTo>
                      <a:lnTo>
                        <a:pt x="117320" y="0"/>
                      </a:lnTo>
                      <a:lnTo>
                        <a:pt x="117320" y="109281"/>
                      </a:lnTo>
                      <a:lnTo>
                        <a:pt x="103137" y="109281"/>
                      </a:lnTo>
                      <a:lnTo>
                        <a:pt x="103137" y="43710"/>
                      </a:lnTo>
                      <a:lnTo>
                        <a:pt x="103308" y="14269"/>
                      </a:lnTo>
                      <a:lnTo>
                        <a:pt x="102689" y="14269"/>
                      </a:lnTo>
                      <a:lnTo>
                        <a:pt x="65484" y="109281"/>
                      </a:lnTo>
                      <a:lnTo>
                        <a:pt x="52016" y="109281"/>
                      </a:lnTo>
                      <a:lnTo>
                        <a:pt x="14459" y="14269"/>
                      </a:lnTo>
                      <a:lnTo>
                        <a:pt x="13831" y="14269"/>
                      </a:lnTo>
                      <a:lnTo>
                        <a:pt x="14459" y="43710"/>
                      </a:lnTo>
                      <a:lnTo>
                        <a:pt x="14459" y="109281"/>
                      </a:lnTo>
                      <a:close/>
                    </a:path>
                  </a:pathLst>
                </a:custGeom>
                <a:solidFill>
                  <a:srgbClr val="8661C5"/>
                </a:solidFill>
                <a:ln w="9525" cap="rnd">
                  <a:noFill/>
                  <a:prstDash val="solid"/>
                  <a:round/>
                </a:ln>
              </p:spPr>
              <p:txBody>
                <a:bodyPr rtlCol="0" anchor="ctr"/>
                <a:lstStyle/>
                <a:p>
                  <a:endParaRPr lang="en-US"/>
                </a:p>
              </p:txBody>
            </p:sp>
            <p:sp>
              <p:nvSpPr>
                <p:cNvPr id="617" name="Freeform: Shape 616">
                  <a:extLst>
                    <a:ext uri="{FF2B5EF4-FFF2-40B4-BE49-F238E27FC236}">
                      <a16:creationId xmlns:a16="http://schemas.microsoft.com/office/drawing/2014/main" id="{24CF35FA-43D7-9051-5479-B34D13781E91}"/>
                    </a:ext>
                  </a:extLst>
                </p:cNvPr>
                <p:cNvSpPr/>
                <p:nvPr/>
              </p:nvSpPr>
              <p:spPr>
                <a:xfrm>
                  <a:off x="7852876" y="4781959"/>
                  <a:ext cx="77791" cy="85734"/>
                </a:xfrm>
                <a:custGeom>
                  <a:avLst/>
                  <a:gdLst>
                    <a:gd name="connsiteX0" fmla="*/ 77791 w 77791"/>
                    <a:gd name="connsiteY0" fmla="*/ 39700 h 85734"/>
                    <a:gd name="connsiteX1" fmla="*/ 77524 w 77791"/>
                    <a:gd name="connsiteY1" fmla="*/ 46834 h 85734"/>
                    <a:gd name="connsiteX2" fmla="*/ 14450 w 77791"/>
                    <a:gd name="connsiteY2" fmla="*/ 46834 h 85734"/>
                    <a:gd name="connsiteX3" fmla="*/ 23193 w 77791"/>
                    <a:gd name="connsiteY3" fmla="*/ 66199 h 85734"/>
                    <a:gd name="connsiteX4" fmla="*/ 42644 w 77791"/>
                    <a:gd name="connsiteY4" fmla="*/ 72885 h 85734"/>
                    <a:gd name="connsiteX5" fmla="*/ 55398 w 77791"/>
                    <a:gd name="connsiteY5" fmla="*/ 70656 h 85734"/>
                    <a:gd name="connsiteX6" fmla="*/ 65742 w 77791"/>
                    <a:gd name="connsiteY6" fmla="*/ 64322 h 85734"/>
                    <a:gd name="connsiteX7" fmla="*/ 74133 w 77791"/>
                    <a:gd name="connsiteY7" fmla="*/ 73781 h 85734"/>
                    <a:gd name="connsiteX8" fmla="*/ 60122 w 77791"/>
                    <a:gd name="connsiteY8" fmla="*/ 82658 h 85734"/>
                    <a:gd name="connsiteX9" fmla="*/ 42282 w 77791"/>
                    <a:gd name="connsiteY9" fmla="*/ 85735 h 85734"/>
                    <a:gd name="connsiteX10" fmla="*/ 20784 w 77791"/>
                    <a:gd name="connsiteY10" fmla="*/ 80515 h 85734"/>
                    <a:gd name="connsiteX11" fmla="*/ 5572 w 77791"/>
                    <a:gd name="connsiteY11" fmla="*/ 65570 h 85734"/>
                    <a:gd name="connsiteX12" fmla="*/ 0 w 77791"/>
                    <a:gd name="connsiteY12" fmla="*/ 42910 h 85734"/>
                    <a:gd name="connsiteX13" fmla="*/ 5210 w 77791"/>
                    <a:gd name="connsiteY13" fmla="*/ 20431 h 85734"/>
                    <a:gd name="connsiteX14" fmla="*/ 19621 w 77791"/>
                    <a:gd name="connsiteY14" fmla="*/ 5353 h 85734"/>
                    <a:gd name="connsiteX15" fmla="*/ 40234 w 77791"/>
                    <a:gd name="connsiteY15" fmla="*/ 0 h 85734"/>
                    <a:gd name="connsiteX16" fmla="*/ 59989 w 77791"/>
                    <a:gd name="connsiteY16" fmla="*/ 5039 h 85734"/>
                    <a:gd name="connsiteX17" fmla="*/ 73153 w 77791"/>
                    <a:gd name="connsiteY17" fmla="*/ 19088 h 85734"/>
                    <a:gd name="connsiteX18" fmla="*/ 77791 w 77791"/>
                    <a:gd name="connsiteY18" fmla="*/ 39700 h 85734"/>
                    <a:gd name="connsiteX19" fmla="*/ 39967 w 77791"/>
                    <a:gd name="connsiteY19" fmla="*/ 12583 h 85734"/>
                    <a:gd name="connsiteX20" fmla="*/ 23775 w 77791"/>
                    <a:gd name="connsiteY20" fmla="*/ 18507 h 85734"/>
                    <a:gd name="connsiteX21" fmla="*/ 15069 w 77791"/>
                    <a:gd name="connsiteY21" fmla="*/ 34700 h 85734"/>
                    <a:gd name="connsiteX22" fmla="*/ 64046 w 77791"/>
                    <a:gd name="connsiteY22" fmla="*/ 34700 h 85734"/>
                    <a:gd name="connsiteX23" fmla="*/ 56826 w 77791"/>
                    <a:gd name="connsiteY23" fmla="*/ 18288 h 85734"/>
                    <a:gd name="connsiteX24" fmla="*/ 39967 w 77791"/>
                    <a:gd name="connsiteY24" fmla="*/ 12583 h 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791" h="85734">
                      <a:moveTo>
                        <a:pt x="77791" y="39700"/>
                      </a:moveTo>
                      <a:cubicBezTo>
                        <a:pt x="77791" y="42015"/>
                        <a:pt x="77705" y="44396"/>
                        <a:pt x="77524" y="46834"/>
                      </a:cubicBezTo>
                      <a:lnTo>
                        <a:pt x="14450" y="46834"/>
                      </a:lnTo>
                      <a:cubicBezTo>
                        <a:pt x="15164" y="55283"/>
                        <a:pt x="18079" y="61731"/>
                        <a:pt x="23193" y="66199"/>
                      </a:cubicBezTo>
                      <a:cubicBezTo>
                        <a:pt x="28309" y="70656"/>
                        <a:pt x="34786" y="72885"/>
                        <a:pt x="42644" y="72885"/>
                      </a:cubicBezTo>
                      <a:cubicBezTo>
                        <a:pt x="47101" y="72885"/>
                        <a:pt x="51350" y="72142"/>
                        <a:pt x="55398" y="70656"/>
                      </a:cubicBezTo>
                      <a:cubicBezTo>
                        <a:pt x="59446" y="69170"/>
                        <a:pt x="62894" y="67056"/>
                        <a:pt x="65742" y="64322"/>
                      </a:cubicBezTo>
                      <a:lnTo>
                        <a:pt x="74133" y="73781"/>
                      </a:lnTo>
                      <a:cubicBezTo>
                        <a:pt x="70152" y="77648"/>
                        <a:pt x="65475" y="80601"/>
                        <a:pt x="60122" y="82658"/>
                      </a:cubicBezTo>
                      <a:cubicBezTo>
                        <a:pt x="54769" y="84706"/>
                        <a:pt x="48826" y="85735"/>
                        <a:pt x="42282" y="85735"/>
                      </a:cubicBezTo>
                      <a:cubicBezTo>
                        <a:pt x="34376" y="85735"/>
                        <a:pt x="27204" y="83991"/>
                        <a:pt x="20784" y="80515"/>
                      </a:cubicBezTo>
                      <a:cubicBezTo>
                        <a:pt x="14364" y="77038"/>
                        <a:pt x="9287" y="72057"/>
                        <a:pt x="5572" y="65570"/>
                      </a:cubicBezTo>
                      <a:cubicBezTo>
                        <a:pt x="1857" y="59093"/>
                        <a:pt x="0" y="51540"/>
                        <a:pt x="0" y="42910"/>
                      </a:cubicBezTo>
                      <a:cubicBezTo>
                        <a:pt x="0" y="34404"/>
                        <a:pt x="1734" y="26908"/>
                        <a:pt x="5210" y="20431"/>
                      </a:cubicBezTo>
                      <a:cubicBezTo>
                        <a:pt x="8697" y="13944"/>
                        <a:pt x="13497" y="8925"/>
                        <a:pt x="19621" y="5353"/>
                      </a:cubicBezTo>
                      <a:cubicBezTo>
                        <a:pt x="25746" y="1781"/>
                        <a:pt x="32614" y="0"/>
                        <a:pt x="40234" y="0"/>
                      </a:cubicBezTo>
                      <a:cubicBezTo>
                        <a:pt x="47720" y="0"/>
                        <a:pt x="54312" y="1676"/>
                        <a:pt x="59989" y="5039"/>
                      </a:cubicBezTo>
                      <a:cubicBezTo>
                        <a:pt x="65675" y="8401"/>
                        <a:pt x="70057" y="13087"/>
                        <a:pt x="73153" y="19088"/>
                      </a:cubicBezTo>
                      <a:cubicBezTo>
                        <a:pt x="76248" y="25098"/>
                        <a:pt x="77791" y="31966"/>
                        <a:pt x="77791" y="39700"/>
                      </a:cubicBezTo>
                      <a:close/>
                      <a:moveTo>
                        <a:pt x="39967" y="12583"/>
                      </a:moveTo>
                      <a:cubicBezTo>
                        <a:pt x="33661" y="12583"/>
                        <a:pt x="28261" y="14554"/>
                        <a:pt x="23775" y="18507"/>
                      </a:cubicBezTo>
                      <a:cubicBezTo>
                        <a:pt x="19279" y="22470"/>
                        <a:pt x="16383" y="27861"/>
                        <a:pt x="15069" y="34700"/>
                      </a:cubicBezTo>
                      <a:lnTo>
                        <a:pt x="64046" y="34700"/>
                      </a:lnTo>
                      <a:cubicBezTo>
                        <a:pt x="63456" y="27565"/>
                        <a:pt x="61046" y="22098"/>
                        <a:pt x="56826" y="18288"/>
                      </a:cubicBezTo>
                      <a:cubicBezTo>
                        <a:pt x="52597" y="14478"/>
                        <a:pt x="46977" y="12583"/>
                        <a:pt x="39967" y="12583"/>
                      </a:cubicBezTo>
                      <a:close/>
                    </a:path>
                  </a:pathLst>
                </a:custGeom>
                <a:solidFill>
                  <a:srgbClr val="8661C5"/>
                </a:solidFill>
                <a:ln w="9525" cap="rnd">
                  <a:noFill/>
                  <a:prstDash val="solid"/>
                  <a:round/>
                </a:ln>
              </p:spPr>
              <p:txBody>
                <a:bodyPr rtlCol="0" anchor="ctr"/>
                <a:lstStyle/>
                <a:p>
                  <a:endParaRPr lang="en-US"/>
                </a:p>
              </p:txBody>
            </p:sp>
            <p:sp>
              <p:nvSpPr>
                <p:cNvPr id="618" name="Freeform: Shape 617">
                  <a:extLst>
                    <a:ext uri="{FF2B5EF4-FFF2-40B4-BE49-F238E27FC236}">
                      <a16:creationId xmlns:a16="http://schemas.microsoft.com/office/drawing/2014/main" id="{659B3FFF-786F-977F-5819-492EF74598A5}"/>
                    </a:ext>
                  </a:extLst>
                </p:cNvPr>
                <p:cNvSpPr/>
                <p:nvPr/>
              </p:nvSpPr>
              <p:spPr>
                <a:xfrm>
                  <a:off x="7944049" y="4781959"/>
                  <a:ext cx="77790" cy="85734"/>
                </a:xfrm>
                <a:custGeom>
                  <a:avLst/>
                  <a:gdLst>
                    <a:gd name="connsiteX0" fmla="*/ 77791 w 77790"/>
                    <a:gd name="connsiteY0" fmla="*/ 39700 h 85734"/>
                    <a:gd name="connsiteX1" fmla="*/ 77524 w 77790"/>
                    <a:gd name="connsiteY1" fmla="*/ 46834 h 85734"/>
                    <a:gd name="connsiteX2" fmla="*/ 14450 w 77790"/>
                    <a:gd name="connsiteY2" fmla="*/ 46834 h 85734"/>
                    <a:gd name="connsiteX3" fmla="*/ 23193 w 77790"/>
                    <a:gd name="connsiteY3" fmla="*/ 66199 h 85734"/>
                    <a:gd name="connsiteX4" fmla="*/ 42643 w 77790"/>
                    <a:gd name="connsiteY4" fmla="*/ 72885 h 85734"/>
                    <a:gd name="connsiteX5" fmla="*/ 55397 w 77790"/>
                    <a:gd name="connsiteY5" fmla="*/ 70656 h 85734"/>
                    <a:gd name="connsiteX6" fmla="*/ 65751 w 77790"/>
                    <a:gd name="connsiteY6" fmla="*/ 64322 h 85734"/>
                    <a:gd name="connsiteX7" fmla="*/ 74133 w 77790"/>
                    <a:gd name="connsiteY7" fmla="*/ 73781 h 85734"/>
                    <a:gd name="connsiteX8" fmla="*/ 60131 w 77790"/>
                    <a:gd name="connsiteY8" fmla="*/ 82658 h 85734"/>
                    <a:gd name="connsiteX9" fmla="*/ 42282 w 77790"/>
                    <a:gd name="connsiteY9" fmla="*/ 85735 h 85734"/>
                    <a:gd name="connsiteX10" fmla="*/ 20784 w 77790"/>
                    <a:gd name="connsiteY10" fmla="*/ 80515 h 85734"/>
                    <a:gd name="connsiteX11" fmla="*/ 5572 w 77790"/>
                    <a:gd name="connsiteY11" fmla="*/ 65570 h 85734"/>
                    <a:gd name="connsiteX12" fmla="*/ 0 w 77790"/>
                    <a:gd name="connsiteY12" fmla="*/ 42910 h 85734"/>
                    <a:gd name="connsiteX13" fmla="*/ 5219 w 77790"/>
                    <a:gd name="connsiteY13" fmla="*/ 20431 h 85734"/>
                    <a:gd name="connsiteX14" fmla="*/ 19621 w 77790"/>
                    <a:gd name="connsiteY14" fmla="*/ 5353 h 85734"/>
                    <a:gd name="connsiteX15" fmla="*/ 40234 w 77790"/>
                    <a:gd name="connsiteY15" fmla="*/ 0 h 85734"/>
                    <a:gd name="connsiteX16" fmla="*/ 59998 w 77790"/>
                    <a:gd name="connsiteY16" fmla="*/ 5039 h 85734"/>
                    <a:gd name="connsiteX17" fmla="*/ 73152 w 77790"/>
                    <a:gd name="connsiteY17" fmla="*/ 19088 h 85734"/>
                    <a:gd name="connsiteX18" fmla="*/ 77791 w 77790"/>
                    <a:gd name="connsiteY18" fmla="*/ 39700 h 85734"/>
                    <a:gd name="connsiteX19" fmla="*/ 39967 w 77790"/>
                    <a:gd name="connsiteY19" fmla="*/ 12583 h 85734"/>
                    <a:gd name="connsiteX20" fmla="*/ 23775 w 77790"/>
                    <a:gd name="connsiteY20" fmla="*/ 18507 h 85734"/>
                    <a:gd name="connsiteX21" fmla="*/ 15078 w 77790"/>
                    <a:gd name="connsiteY21" fmla="*/ 34700 h 85734"/>
                    <a:gd name="connsiteX22" fmla="*/ 64055 w 77790"/>
                    <a:gd name="connsiteY22" fmla="*/ 34700 h 85734"/>
                    <a:gd name="connsiteX23" fmla="*/ 56826 w 77790"/>
                    <a:gd name="connsiteY23" fmla="*/ 18288 h 85734"/>
                    <a:gd name="connsiteX24" fmla="*/ 39967 w 77790"/>
                    <a:gd name="connsiteY24" fmla="*/ 12583 h 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790" h="85734">
                      <a:moveTo>
                        <a:pt x="77791" y="39700"/>
                      </a:moveTo>
                      <a:cubicBezTo>
                        <a:pt x="77791" y="42015"/>
                        <a:pt x="77705" y="44396"/>
                        <a:pt x="77524" y="46834"/>
                      </a:cubicBezTo>
                      <a:lnTo>
                        <a:pt x="14450" y="46834"/>
                      </a:lnTo>
                      <a:cubicBezTo>
                        <a:pt x="15164" y="55283"/>
                        <a:pt x="18079" y="61731"/>
                        <a:pt x="23193" y="66199"/>
                      </a:cubicBezTo>
                      <a:cubicBezTo>
                        <a:pt x="28308" y="70656"/>
                        <a:pt x="34795" y="72885"/>
                        <a:pt x="42643" y="72885"/>
                      </a:cubicBezTo>
                      <a:cubicBezTo>
                        <a:pt x="47101" y="72885"/>
                        <a:pt x="51359" y="72142"/>
                        <a:pt x="55397" y="70656"/>
                      </a:cubicBezTo>
                      <a:cubicBezTo>
                        <a:pt x="59446" y="69170"/>
                        <a:pt x="62894" y="67056"/>
                        <a:pt x="65751" y="64322"/>
                      </a:cubicBezTo>
                      <a:lnTo>
                        <a:pt x="74133" y="73781"/>
                      </a:lnTo>
                      <a:cubicBezTo>
                        <a:pt x="70152" y="77648"/>
                        <a:pt x="65484" y="80601"/>
                        <a:pt x="60131" y="82658"/>
                      </a:cubicBezTo>
                      <a:cubicBezTo>
                        <a:pt x="54778" y="84706"/>
                        <a:pt x="48825" y="85735"/>
                        <a:pt x="42282" y="85735"/>
                      </a:cubicBezTo>
                      <a:cubicBezTo>
                        <a:pt x="34376" y="85735"/>
                        <a:pt x="27204" y="83991"/>
                        <a:pt x="20784" y="80515"/>
                      </a:cubicBezTo>
                      <a:cubicBezTo>
                        <a:pt x="14364" y="77038"/>
                        <a:pt x="9287" y="72057"/>
                        <a:pt x="5572" y="65570"/>
                      </a:cubicBezTo>
                      <a:cubicBezTo>
                        <a:pt x="1857" y="59093"/>
                        <a:pt x="0" y="51540"/>
                        <a:pt x="0" y="42910"/>
                      </a:cubicBezTo>
                      <a:cubicBezTo>
                        <a:pt x="0" y="34404"/>
                        <a:pt x="1734" y="26908"/>
                        <a:pt x="5219" y="20431"/>
                      </a:cubicBezTo>
                      <a:cubicBezTo>
                        <a:pt x="8697" y="13944"/>
                        <a:pt x="13497" y="8925"/>
                        <a:pt x="19621" y="5353"/>
                      </a:cubicBezTo>
                      <a:cubicBezTo>
                        <a:pt x="25746" y="1781"/>
                        <a:pt x="32623" y="0"/>
                        <a:pt x="40234" y="0"/>
                      </a:cubicBezTo>
                      <a:cubicBezTo>
                        <a:pt x="47730" y="0"/>
                        <a:pt x="54312" y="1676"/>
                        <a:pt x="59998" y="5039"/>
                      </a:cubicBezTo>
                      <a:cubicBezTo>
                        <a:pt x="65675" y="8401"/>
                        <a:pt x="70056" y="13087"/>
                        <a:pt x="73152" y="19088"/>
                      </a:cubicBezTo>
                      <a:cubicBezTo>
                        <a:pt x="76248" y="25098"/>
                        <a:pt x="77791" y="31966"/>
                        <a:pt x="77791" y="39700"/>
                      </a:cubicBezTo>
                      <a:close/>
                      <a:moveTo>
                        <a:pt x="39967" y="12583"/>
                      </a:moveTo>
                      <a:cubicBezTo>
                        <a:pt x="33661" y="12583"/>
                        <a:pt x="28260" y="14554"/>
                        <a:pt x="23775" y="18507"/>
                      </a:cubicBezTo>
                      <a:cubicBezTo>
                        <a:pt x="19278" y="22470"/>
                        <a:pt x="16383" y="27861"/>
                        <a:pt x="15078" y="34700"/>
                      </a:cubicBezTo>
                      <a:lnTo>
                        <a:pt x="64055" y="34700"/>
                      </a:lnTo>
                      <a:cubicBezTo>
                        <a:pt x="63455" y="27565"/>
                        <a:pt x="61046" y="22098"/>
                        <a:pt x="56826" y="18288"/>
                      </a:cubicBezTo>
                      <a:cubicBezTo>
                        <a:pt x="52607" y="14478"/>
                        <a:pt x="46987" y="12583"/>
                        <a:pt x="39967" y="12583"/>
                      </a:cubicBezTo>
                      <a:close/>
                    </a:path>
                  </a:pathLst>
                </a:custGeom>
                <a:solidFill>
                  <a:srgbClr val="8661C5"/>
                </a:solidFill>
                <a:ln w="9525" cap="rnd">
                  <a:noFill/>
                  <a:prstDash val="solid"/>
                  <a:round/>
                </a:ln>
              </p:spPr>
              <p:txBody>
                <a:bodyPr rtlCol="0" anchor="ctr"/>
                <a:lstStyle/>
                <a:p>
                  <a:endParaRPr lang="en-US"/>
                </a:p>
              </p:txBody>
            </p:sp>
            <p:sp>
              <p:nvSpPr>
                <p:cNvPr id="619" name="Freeform: Shape 618">
                  <a:extLst>
                    <a:ext uri="{FF2B5EF4-FFF2-40B4-BE49-F238E27FC236}">
                      <a16:creationId xmlns:a16="http://schemas.microsoft.com/office/drawing/2014/main" id="{1A188845-B1C3-3F03-B3B4-C8797A20E71B}"/>
                    </a:ext>
                  </a:extLst>
                </p:cNvPr>
                <p:cNvSpPr/>
                <p:nvPr/>
              </p:nvSpPr>
              <p:spPr>
                <a:xfrm>
                  <a:off x="8034328" y="4762871"/>
                  <a:ext cx="52996" cy="104908"/>
                </a:xfrm>
                <a:custGeom>
                  <a:avLst/>
                  <a:gdLst>
                    <a:gd name="connsiteX0" fmla="*/ 52997 w 52996"/>
                    <a:gd name="connsiteY0" fmla="*/ 101251 h 104908"/>
                    <a:gd name="connsiteX1" fmla="*/ 45186 w 52996"/>
                    <a:gd name="connsiteY1" fmla="*/ 103842 h 104908"/>
                    <a:gd name="connsiteX2" fmla="*/ 36671 w 52996"/>
                    <a:gd name="connsiteY2" fmla="*/ 104908 h 104908"/>
                    <a:gd name="connsiteX3" fmla="*/ 19098 w 52996"/>
                    <a:gd name="connsiteY3" fmla="*/ 98622 h 104908"/>
                    <a:gd name="connsiteX4" fmla="*/ 13478 w 52996"/>
                    <a:gd name="connsiteY4" fmla="*/ 79124 h 104908"/>
                    <a:gd name="connsiteX5" fmla="*/ 13478 w 52996"/>
                    <a:gd name="connsiteY5" fmla="*/ 32385 h 104908"/>
                    <a:gd name="connsiteX6" fmla="*/ 0 w 52996"/>
                    <a:gd name="connsiteY6" fmla="*/ 32385 h 104908"/>
                    <a:gd name="connsiteX7" fmla="*/ 0 w 52996"/>
                    <a:gd name="connsiteY7" fmla="*/ 20784 h 104908"/>
                    <a:gd name="connsiteX8" fmla="*/ 13478 w 52996"/>
                    <a:gd name="connsiteY8" fmla="*/ 20784 h 104908"/>
                    <a:gd name="connsiteX9" fmla="*/ 13478 w 52996"/>
                    <a:gd name="connsiteY9" fmla="*/ 0 h 104908"/>
                    <a:gd name="connsiteX10" fmla="*/ 27927 w 52996"/>
                    <a:gd name="connsiteY10" fmla="*/ 0 h 104908"/>
                    <a:gd name="connsiteX11" fmla="*/ 27927 w 52996"/>
                    <a:gd name="connsiteY11" fmla="*/ 20784 h 104908"/>
                    <a:gd name="connsiteX12" fmla="*/ 51568 w 52996"/>
                    <a:gd name="connsiteY12" fmla="*/ 20784 h 104908"/>
                    <a:gd name="connsiteX13" fmla="*/ 51568 w 52996"/>
                    <a:gd name="connsiteY13" fmla="*/ 32385 h 104908"/>
                    <a:gd name="connsiteX14" fmla="*/ 27927 w 52996"/>
                    <a:gd name="connsiteY14" fmla="*/ 32385 h 104908"/>
                    <a:gd name="connsiteX15" fmla="*/ 27927 w 52996"/>
                    <a:gd name="connsiteY15" fmla="*/ 79753 h 104908"/>
                    <a:gd name="connsiteX16" fmla="*/ 30203 w 52996"/>
                    <a:gd name="connsiteY16" fmla="*/ 90059 h 104908"/>
                    <a:gd name="connsiteX17" fmla="*/ 37652 w 52996"/>
                    <a:gd name="connsiteY17" fmla="*/ 92869 h 104908"/>
                    <a:gd name="connsiteX18" fmla="*/ 49425 w 52996"/>
                    <a:gd name="connsiteY18" fmla="*/ 90278 h 104908"/>
                    <a:gd name="connsiteX19" fmla="*/ 52997 w 52996"/>
                    <a:gd name="connsiteY19" fmla="*/ 101251 h 10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996" h="104908">
                      <a:moveTo>
                        <a:pt x="52997" y="101251"/>
                      </a:moveTo>
                      <a:cubicBezTo>
                        <a:pt x="50854" y="102260"/>
                        <a:pt x="48253" y="103127"/>
                        <a:pt x="45186" y="103842"/>
                      </a:cubicBezTo>
                      <a:cubicBezTo>
                        <a:pt x="42129" y="104556"/>
                        <a:pt x="39291" y="104908"/>
                        <a:pt x="36671" y="104908"/>
                      </a:cubicBezTo>
                      <a:cubicBezTo>
                        <a:pt x="28699" y="104908"/>
                        <a:pt x="22840" y="102813"/>
                        <a:pt x="19098" y="98622"/>
                      </a:cubicBezTo>
                      <a:cubicBezTo>
                        <a:pt x="15344" y="94431"/>
                        <a:pt x="13478" y="87935"/>
                        <a:pt x="13478" y="79124"/>
                      </a:cubicBezTo>
                      <a:lnTo>
                        <a:pt x="13478" y="32385"/>
                      </a:lnTo>
                      <a:lnTo>
                        <a:pt x="0" y="32385"/>
                      </a:lnTo>
                      <a:lnTo>
                        <a:pt x="0" y="20784"/>
                      </a:lnTo>
                      <a:lnTo>
                        <a:pt x="13478" y="20784"/>
                      </a:lnTo>
                      <a:lnTo>
                        <a:pt x="13478" y="0"/>
                      </a:lnTo>
                      <a:lnTo>
                        <a:pt x="27927" y="0"/>
                      </a:lnTo>
                      <a:lnTo>
                        <a:pt x="27927" y="20784"/>
                      </a:lnTo>
                      <a:lnTo>
                        <a:pt x="51568" y="20784"/>
                      </a:lnTo>
                      <a:lnTo>
                        <a:pt x="51568" y="32385"/>
                      </a:lnTo>
                      <a:lnTo>
                        <a:pt x="27927" y="32385"/>
                      </a:lnTo>
                      <a:lnTo>
                        <a:pt x="27927" y="79753"/>
                      </a:lnTo>
                      <a:cubicBezTo>
                        <a:pt x="27927" y="84744"/>
                        <a:pt x="28689" y="88182"/>
                        <a:pt x="30203" y="90059"/>
                      </a:cubicBezTo>
                      <a:cubicBezTo>
                        <a:pt x="31718" y="91926"/>
                        <a:pt x="34204" y="92869"/>
                        <a:pt x="37652" y="92869"/>
                      </a:cubicBezTo>
                      <a:cubicBezTo>
                        <a:pt x="41634" y="92869"/>
                        <a:pt x="45558" y="92002"/>
                        <a:pt x="49425" y="90278"/>
                      </a:cubicBezTo>
                      <a:lnTo>
                        <a:pt x="52997" y="101251"/>
                      </a:lnTo>
                      <a:close/>
                    </a:path>
                  </a:pathLst>
                </a:custGeom>
                <a:solidFill>
                  <a:srgbClr val="8661C5"/>
                </a:solidFill>
                <a:ln w="9525" cap="rnd">
                  <a:noFill/>
                  <a:prstDash val="solid"/>
                  <a:round/>
                </a:ln>
              </p:spPr>
              <p:txBody>
                <a:bodyPr rtlCol="0" anchor="ctr"/>
                <a:lstStyle/>
                <a:p>
                  <a:endParaRPr lang="en-US"/>
                </a:p>
              </p:txBody>
            </p:sp>
            <p:sp>
              <p:nvSpPr>
                <p:cNvPr id="620" name="Freeform: Shape 619">
                  <a:extLst>
                    <a:ext uri="{FF2B5EF4-FFF2-40B4-BE49-F238E27FC236}">
                      <a16:creationId xmlns:a16="http://schemas.microsoft.com/office/drawing/2014/main" id="{8871F06E-9DE1-52ED-8538-2885EB254154}"/>
                    </a:ext>
                  </a:extLst>
                </p:cNvPr>
                <p:cNvSpPr/>
                <p:nvPr/>
              </p:nvSpPr>
              <p:spPr>
                <a:xfrm>
                  <a:off x="8105527" y="4745564"/>
                  <a:ext cx="21050" cy="120786"/>
                </a:xfrm>
                <a:custGeom>
                  <a:avLst/>
                  <a:gdLst>
                    <a:gd name="connsiteX0" fmla="*/ 10611 w 21050"/>
                    <a:gd name="connsiteY0" fmla="*/ 20603 h 120786"/>
                    <a:gd name="connsiteX1" fmla="*/ 2848 w 21050"/>
                    <a:gd name="connsiteY1" fmla="*/ 17926 h 120786"/>
                    <a:gd name="connsiteX2" fmla="*/ 0 w 21050"/>
                    <a:gd name="connsiteY2" fmla="*/ 10344 h 120786"/>
                    <a:gd name="connsiteX3" fmla="*/ 2810 w 21050"/>
                    <a:gd name="connsiteY3" fmla="*/ 2762 h 120786"/>
                    <a:gd name="connsiteX4" fmla="*/ 10611 w 21050"/>
                    <a:gd name="connsiteY4" fmla="*/ 0 h 120786"/>
                    <a:gd name="connsiteX5" fmla="*/ 18192 w 21050"/>
                    <a:gd name="connsiteY5" fmla="*/ 2848 h 120786"/>
                    <a:gd name="connsiteX6" fmla="*/ 21050 w 21050"/>
                    <a:gd name="connsiteY6" fmla="*/ 10344 h 120786"/>
                    <a:gd name="connsiteX7" fmla="*/ 18240 w 21050"/>
                    <a:gd name="connsiteY7" fmla="*/ 17888 h 120786"/>
                    <a:gd name="connsiteX8" fmla="*/ 10611 w 21050"/>
                    <a:gd name="connsiteY8" fmla="*/ 20603 h 120786"/>
                    <a:gd name="connsiteX9" fmla="*/ 17926 w 21050"/>
                    <a:gd name="connsiteY9" fmla="*/ 120787 h 120786"/>
                    <a:gd name="connsiteX10" fmla="*/ 3210 w 21050"/>
                    <a:gd name="connsiteY10" fmla="*/ 120787 h 120786"/>
                    <a:gd name="connsiteX11" fmla="*/ 3210 w 21050"/>
                    <a:gd name="connsiteY11" fmla="*/ 38091 h 120786"/>
                    <a:gd name="connsiteX12" fmla="*/ 17926 w 21050"/>
                    <a:gd name="connsiteY12" fmla="*/ 38091 h 120786"/>
                    <a:gd name="connsiteX13" fmla="*/ 17926 w 21050"/>
                    <a:gd name="connsiteY13" fmla="*/ 120787 h 12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50" h="120786">
                      <a:moveTo>
                        <a:pt x="10611" y="20603"/>
                      </a:moveTo>
                      <a:cubicBezTo>
                        <a:pt x="7344" y="20603"/>
                        <a:pt x="4753" y="19717"/>
                        <a:pt x="2848" y="17926"/>
                      </a:cubicBezTo>
                      <a:cubicBezTo>
                        <a:pt x="943" y="16145"/>
                        <a:pt x="0" y="13611"/>
                        <a:pt x="0" y="10344"/>
                      </a:cubicBezTo>
                      <a:cubicBezTo>
                        <a:pt x="0" y="7134"/>
                        <a:pt x="934" y="4610"/>
                        <a:pt x="2810" y="2762"/>
                      </a:cubicBezTo>
                      <a:cubicBezTo>
                        <a:pt x="4677" y="914"/>
                        <a:pt x="7277" y="0"/>
                        <a:pt x="10611" y="0"/>
                      </a:cubicBezTo>
                      <a:cubicBezTo>
                        <a:pt x="13764" y="0"/>
                        <a:pt x="16288" y="943"/>
                        <a:pt x="18192" y="2848"/>
                      </a:cubicBezTo>
                      <a:cubicBezTo>
                        <a:pt x="20098" y="4753"/>
                        <a:pt x="21050" y="7249"/>
                        <a:pt x="21050" y="10344"/>
                      </a:cubicBezTo>
                      <a:cubicBezTo>
                        <a:pt x="21050" y="13554"/>
                        <a:pt x="20117" y="16069"/>
                        <a:pt x="18240" y="17888"/>
                      </a:cubicBezTo>
                      <a:cubicBezTo>
                        <a:pt x="16364" y="19698"/>
                        <a:pt x="13821" y="20603"/>
                        <a:pt x="10611" y="20603"/>
                      </a:cubicBezTo>
                      <a:close/>
                      <a:moveTo>
                        <a:pt x="17926" y="120787"/>
                      </a:moveTo>
                      <a:lnTo>
                        <a:pt x="3210" y="120787"/>
                      </a:lnTo>
                      <a:lnTo>
                        <a:pt x="3210" y="38091"/>
                      </a:lnTo>
                      <a:lnTo>
                        <a:pt x="17926" y="38091"/>
                      </a:lnTo>
                      <a:lnTo>
                        <a:pt x="17926" y="120787"/>
                      </a:lnTo>
                      <a:close/>
                    </a:path>
                  </a:pathLst>
                </a:custGeom>
                <a:solidFill>
                  <a:srgbClr val="8661C5"/>
                </a:solidFill>
                <a:ln w="9525" cap="rnd">
                  <a:noFill/>
                  <a:prstDash val="solid"/>
                  <a:round/>
                </a:ln>
              </p:spPr>
              <p:txBody>
                <a:bodyPr rtlCol="0" anchor="ctr"/>
                <a:lstStyle/>
                <a:p>
                  <a:endParaRPr lang="en-US"/>
                </a:p>
              </p:txBody>
            </p:sp>
            <p:sp>
              <p:nvSpPr>
                <p:cNvPr id="621" name="Freeform: Shape 620">
                  <a:extLst>
                    <a:ext uri="{FF2B5EF4-FFF2-40B4-BE49-F238E27FC236}">
                      <a16:creationId xmlns:a16="http://schemas.microsoft.com/office/drawing/2014/main" id="{4410AD0A-71CB-126F-0B2C-146B503623E1}"/>
                    </a:ext>
                  </a:extLst>
                </p:cNvPr>
                <p:cNvSpPr/>
                <p:nvPr/>
              </p:nvSpPr>
              <p:spPr>
                <a:xfrm>
                  <a:off x="8151380" y="4781959"/>
                  <a:ext cx="71542" cy="84391"/>
                </a:xfrm>
                <a:custGeom>
                  <a:avLst/>
                  <a:gdLst>
                    <a:gd name="connsiteX0" fmla="*/ 0 w 71542"/>
                    <a:gd name="connsiteY0" fmla="*/ 84392 h 84391"/>
                    <a:gd name="connsiteX1" fmla="*/ 0 w 71542"/>
                    <a:gd name="connsiteY1" fmla="*/ 1696 h 84391"/>
                    <a:gd name="connsiteX2" fmla="*/ 12754 w 71542"/>
                    <a:gd name="connsiteY2" fmla="*/ 1696 h 84391"/>
                    <a:gd name="connsiteX3" fmla="*/ 13287 w 71542"/>
                    <a:gd name="connsiteY3" fmla="*/ 15973 h 84391"/>
                    <a:gd name="connsiteX4" fmla="*/ 13554 w 71542"/>
                    <a:gd name="connsiteY4" fmla="*/ 15973 h 84391"/>
                    <a:gd name="connsiteX5" fmla="*/ 24622 w 71542"/>
                    <a:gd name="connsiteY5" fmla="*/ 4239 h 84391"/>
                    <a:gd name="connsiteX6" fmla="*/ 40052 w 71542"/>
                    <a:gd name="connsiteY6" fmla="*/ 0 h 84391"/>
                    <a:gd name="connsiteX7" fmla="*/ 56378 w 71542"/>
                    <a:gd name="connsiteY7" fmla="*/ 3791 h 84391"/>
                    <a:gd name="connsiteX8" fmla="*/ 67532 w 71542"/>
                    <a:gd name="connsiteY8" fmla="*/ 14945 h 84391"/>
                    <a:gd name="connsiteX9" fmla="*/ 71542 w 71542"/>
                    <a:gd name="connsiteY9" fmla="*/ 32566 h 84391"/>
                    <a:gd name="connsiteX10" fmla="*/ 71542 w 71542"/>
                    <a:gd name="connsiteY10" fmla="*/ 84392 h 84391"/>
                    <a:gd name="connsiteX11" fmla="*/ 56740 w 71542"/>
                    <a:gd name="connsiteY11" fmla="*/ 84392 h 84391"/>
                    <a:gd name="connsiteX12" fmla="*/ 56740 w 71542"/>
                    <a:gd name="connsiteY12" fmla="*/ 35957 h 84391"/>
                    <a:gd name="connsiteX13" fmla="*/ 51558 w 71542"/>
                    <a:gd name="connsiteY13" fmla="*/ 18688 h 84391"/>
                    <a:gd name="connsiteX14" fmla="*/ 37109 w 71542"/>
                    <a:gd name="connsiteY14" fmla="*/ 12849 h 84391"/>
                    <a:gd name="connsiteX15" fmla="*/ 26355 w 71542"/>
                    <a:gd name="connsiteY15" fmla="*/ 15878 h 84391"/>
                    <a:gd name="connsiteX16" fmla="*/ 17973 w 71542"/>
                    <a:gd name="connsiteY16" fmla="*/ 25117 h 84391"/>
                    <a:gd name="connsiteX17" fmla="*/ 14716 w 71542"/>
                    <a:gd name="connsiteY17" fmla="*/ 40234 h 84391"/>
                    <a:gd name="connsiteX18" fmla="*/ 14716 w 71542"/>
                    <a:gd name="connsiteY18" fmla="*/ 84392 h 84391"/>
                    <a:gd name="connsiteX19" fmla="*/ 0 w 71542"/>
                    <a:gd name="connsiteY19" fmla="*/ 84392 h 8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542" h="84391">
                      <a:moveTo>
                        <a:pt x="0" y="84392"/>
                      </a:moveTo>
                      <a:lnTo>
                        <a:pt x="0" y="1696"/>
                      </a:lnTo>
                      <a:lnTo>
                        <a:pt x="12754" y="1696"/>
                      </a:lnTo>
                      <a:lnTo>
                        <a:pt x="13287" y="15973"/>
                      </a:lnTo>
                      <a:lnTo>
                        <a:pt x="13554" y="15973"/>
                      </a:lnTo>
                      <a:cubicBezTo>
                        <a:pt x="16411" y="10973"/>
                        <a:pt x="20098" y="7058"/>
                        <a:pt x="24622" y="4239"/>
                      </a:cubicBezTo>
                      <a:cubicBezTo>
                        <a:pt x="29137" y="1410"/>
                        <a:pt x="34290" y="0"/>
                        <a:pt x="40052" y="0"/>
                      </a:cubicBezTo>
                      <a:cubicBezTo>
                        <a:pt x="46177" y="0"/>
                        <a:pt x="51625" y="1267"/>
                        <a:pt x="56378" y="3791"/>
                      </a:cubicBezTo>
                      <a:cubicBezTo>
                        <a:pt x="61140" y="6315"/>
                        <a:pt x="64855" y="10039"/>
                        <a:pt x="67532" y="14945"/>
                      </a:cubicBezTo>
                      <a:cubicBezTo>
                        <a:pt x="70209" y="19850"/>
                        <a:pt x="71542" y="25727"/>
                        <a:pt x="71542" y="32566"/>
                      </a:cubicBezTo>
                      <a:lnTo>
                        <a:pt x="71542" y="84392"/>
                      </a:lnTo>
                      <a:lnTo>
                        <a:pt x="56740" y="84392"/>
                      </a:lnTo>
                      <a:lnTo>
                        <a:pt x="56740" y="35957"/>
                      </a:lnTo>
                      <a:cubicBezTo>
                        <a:pt x="56740" y="28337"/>
                        <a:pt x="55016" y="22584"/>
                        <a:pt x="51558" y="18688"/>
                      </a:cubicBezTo>
                      <a:cubicBezTo>
                        <a:pt x="48110" y="14792"/>
                        <a:pt x="43300" y="12849"/>
                        <a:pt x="37109" y="12849"/>
                      </a:cubicBezTo>
                      <a:cubicBezTo>
                        <a:pt x="33366" y="12849"/>
                        <a:pt x="29784" y="13859"/>
                        <a:pt x="26355" y="15878"/>
                      </a:cubicBezTo>
                      <a:cubicBezTo>
                        <a:pt x="22936" y="17897"/>
                        <a:pt x="20145" y="20984"/>
                        <a:pt x="17973" y="25117"/>
                      </a:cubicBezTo>
                      <a:cubicBezTo>
                        <a:pt x="15802" y="29251"/>
                        <a:pt x="14716" y="34290"/>
                        <a:pt x="14716" y="40234"/>
                      </a:cubicBezTo>
                      <a:lnTo>
                        <a:pt x="14716" y="84392"/>
                      </a:lnTo>
                      <a:lnTo>
                        <a:pt x="0" y="84392"/>
                      </a:lnTo>
                      <a:close/>
                    </a:path>
                  </a:pathLst>
                </a:custGeom>
                <a:solidFill>
                  <a:srgbClr val="8661C5"/>
                </a:solidFill>
                <a:ln w="9525" cap="rnd">
                  <a:noFill/>
                  <a:prstDash val="solid"/>
                  <a:round/>
                </a:ln>
              </p:spPr>
              <p:txBody>
                <a:bodyPr rtlCol="0" anchor="ctr"/>
                <a:lstStyle/>
                <a:p>
                  <a:endParaRPr lang="en-US"/>
                </a:p>
              </p:txBody>
            </p:sp>
            <p:sp>
              <p:nvSpPr>
                <p:cNvPr id="622" name="Freeform: Shape 621">
                  <a:extLst>
                    <a:ext uri="{FF2B5EF4-FFF2-40B4-BE49-F238E27FC236}">
                      <a16:creationId xmlns:a16="http://schemas.microsoft.com/office/drawing/2014/main" id="{18FC0C4E-12D6-AD12-1160-9774A218B2F5}"/>
                    </a:ext>
                  </a:extLst>
                </p:cNvPr>
                <p:cNvSpPr/>
                <p:nvPr/>
              </p:nvSpPr>
              <p:spPr>
                <a:xfrm>
                  <a:off x="8241658" y="4781959"/>
                  <a:ext cx="81277" cy="118024"/>
                </a:xfrm>
                <a:custGeom>
                  <a:avLst/>
                  <a:gdLst>
                    <a:gd name="connsiteX0" fmla="*/ 41396 w 81277"/>
                    <a:gd name="connsiteY0" fmla="*/ 118024 h 118024"/>
                    <a:gd name="connsiteX1" fmla="*/ 22441 w 81277"/>
                    <a:gd name="connsiteY1" fmla="*/ 114500 h 118024"/>
                    <a:gd name="connsiteX2" fmla="*/ 6782 w 81277"/>
                    <a:gd name="connsiteY2" fmla="*/ 104375 h 118024"/>
                    <a:gd name="connsiteX3" fmla="*/ 15526 w 81277"/>
                    <a:gd name="connsiteY3" fmla="*/ 93850 h 118024"/>
                    <a:gd name="connsiteX4" fmla="*/ 27527 w 81277"/>
                    <a:gd name="connsiteY4" fmla="*/ 102413 h 118024"/>
                    <a:gd name="connsiteX5" fmla="*/ 40863 w 81277"/>
                    <a:gd name="connsiteY5" fmla="*/ 105004 h 118024"/>
                    <a:gd name="connsiteX6" fmla="*/ 60227 w 81277"/>
                    <a:gd name="connsiteY6" fmla="*/ 98269 h 118024"/>
                    <a:gd name="connsiteX7" fmla="*/ 66999 w 81277"/>
                    <a:gd name="connsiteY7" fmla="*/ 78953 h 118024"/>
                    <a:gd name="connsiteX8" fmla="*/ 66999 w 81277"/>
                    <a:gd name="connsiteY8" fmla="*/ 68428 h 118024"/>
                    <a:gd name="connsiteX9" fmla="*/ 66732 w 81277"/>
                    <a:gd name="connsiteY9" fmla="*/ 68428 h 118024"/>
                    <a:gd name="connsiteX10" fmla="*/ 55722 w 81277"/>
                    <a:gd name="connsiteY10" fmla="*/ 78686 h 118024"/>
                    <a:gd name="connsiteX11" fmla="*/ 39348 w 81277"/>
                    <a:gd name="connsiteY11" fmla="*/ 82610 h 118024"/>
                    <a:gd name="connsiteX12" fmla="*/ 19098 w 81277"/>
                    <a:gd name="connsiteY12" fmla="*/ 77753 h 118024"/>
                    <a:gd name="connsiteX13" fmla="*/ 5086 w 81277"/>
                    <a:gd name="connsiteY13" fmla="*/ 63694 h 118024"/>
                    <a:gd name="connsiteX14" fmla="*/ 0 w 81277"/>
                    <a:gd name="connsiteY14" fmla="*/ 41843 h 118024"/>
                    <a:gd name="connsiteX15" fmla="*/ 5267 w 81277"/>
                    <a:gd name="connsiteY15" fmla="*/ 19669 h 118024"/>
                    <a:gd name="connsiteX16" fmla="*/ 19231 w 81277"/>
                    <a:gd name="connsiteY16" fmla="*/ 5086 h 118024"/>
                    <a:gd name="connsiteX17" fmla="*/ 38100 w 81277"/>
                    <a:gd name="connsiteY17" fmla="*/ 0 h 118024"/>
                    <a:gd name="connsiteX18" fmla="*/ 55359 w 81277"/>
                    <a:gd name="connsiteY18" fmla="*/ 4324 h 118024"/>
                    <a:gd name="connsiteX19" fmla="*/ 67894 w 81277"/>
                    <a:gd name="connsiteY19" fmla="*/ 15792 h 118024"/>
                    <a:gd name="connsiteX20" fmla="*/ 68075 w 81277"/>
                    <a:gd name="connsiteY20" fmla="*/ 15792 h 118024"/>
                    <a:gd name="connsiteX21" fmla="*/ 68789 w 81277"/>
                    <a:gd name="connsiteY21" fmla="*/ 1696 h 118024"/>
                    <a:gd name="connsiteX22" fmla="*/ 81277 w 81277"/>
                    <a:gd name="connsiteY22" fmla="*/ 1696 h 118024"/>
                    <a:gd name="connsiteX23" fmla="*/ 81277 w 81277"/>
                    <a:gd name="connsiteY23" fmla="*/ 76457 h 118024"/>
                    <a:gd name="connsiteX24" fmla="*/ 76552 w 81277"/>
                    <a:gd name="connsiteY24" fmla="*/ 98669 h 118024"/>
                    <a:gd name="connsiteX25" fmla="*/ 62855 w 81277"/>
                    <a:gd name="connsiteY25" fmla="*/ 113033 h 118024"/>
                    <a:gd name="connsiteX26" fmla="*/ 41396 w 81277"/>
                    <a:gd name="connsiteY26" fmla="*/ 118024 h 118024"/>
                    <a:gd name="connsiteX27" fmla="*/ 40329 w 81277"/>
                    <a:gd name="connsiteY27" fmla="*/ 70028 h 118024"/>
                    <a:gd name="connsiteX28" fmla="*/ 53664 w 81277"/>
                    <a:gd name="connsiteY28" fmla="*/ 66780 h 118024"/>
                    <a:gd name="connsiteX29" fmla="*/ 62855 w 81277"/>
                    <a:gd name="connsiteY29" fmla="*/ 57140 h 118024"/>
                    <a:gd name="connsiteX30" fmla="*/ 66199 w 81277"/>
                    <a:gd name="connsiteY30" fmla="*/ 41843 h 118024"/>
                    <a:gd name="connsiteX31" fmla="*/ 62627 w 81277"/>
                    <a:gd name="connsiteY31" fmla="*/ 26270 h 118024"/>
                    <a:gd name="connsiteX32" fmla="*/ 52997 w 81277"/>
                    <a:gd name="connsiteY32" fmla="*/ 16278 h 118024"/>
                    <a:gd name="connsiteX33" fmla="*/ 39529 w 81277"/>
                    <a:gd name="connsiteY33" fmla="*/ 12849 h 118024"/>
                    <a:gd name="connsiteX34" fmla="*/ 26498 w 81277"/>
                    <a:gd name="connsiteY34" fmla="*/ 16411 h 118024"/>
                    <a:gd name="connsiteX35" fmla="*/ 18022 w 81277"/>
                    <a:gd name="connsiteY35" fmla="*/ 26537 h 118024"/>
                    <a:gd name="connsiteX36" fmla="*/ 15078 w 81277"/>
                    <a:gd name="connsiteY36" fmla="*/ 41843 h 118024"/>
                    <a:gd name="connsiteX37" fmla="*/ 21813 w 81277"/>
                    <a:gd name="connsiteY37" fmla="*/ 62713 h 118024"/>
                    <a:gd name="connsiteX38" fmla="*/ 40329 w 81277"/>
                    <a:gd name="connsiteY38" fmla="*/ 70028 h 11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1277" h="118024">
                      <a:moveTo>
                        <a:pt x="41396" y="118024"/>
                      </a:moveTo>
                      <a:cubicBezTo>
                        <a:pt x="34680" y="118024"/>
                        <a:pt x="28356" y="116852"/>
                        <a:pt x="22441" y="114500"/>
                      </a:cubicBezTo>
                      <a:cubicBezTo>
                        <a:pt x="16526" y="112157"/>
                        <a:pt x="11306" y="108776"/>
                        <a:pt x="6782" y="104375"/>
                      </a:cubicBezTo>
                      <a:lnTo>
                        <a:pt x="15526" y="93850"/>
                      </a:lnTo>
                      <a:cubicBezTo>
                        <a:pt x="19574" y="97841"/>
                        <a:pt x="23575" y="100689"/>
                        <a:pt x="27527" y="102413"/>
                      </a:cubicBezTo>
                      <a:cubicBezTo>
                        <a:pt x="31480" y="104137"/>
                        <a:pt x="35929" y="105004"/>
                        <a:pt x="40863" y="105004"/>
                      </a:cubicBezTo>
                      <a:cubicBezTo>
                        <a:pt x="49244" y="105004"/>
                        <a:pt x="55702" y="102756"/>
                        <a:pt x="60227" y="98269"/>
                      </a:cubicBezTo>
                      <a:cubicBezTo>
                        <a:pt x="64741" y="93774"/>
                        <a:pt x="66999" y="87335"/>
                        <a:pt x="66999" y="78953"/>
                      </a:cubicBezTo>
                      <a:lnTo>
                        <a:pt x="66999" y="68428"/>
                      </a:lnTo>
                      <a:lnTo>
                        <a:pt x="66732" y="68428"/>
                      </a:lnTo>
                      <a:cubicBezTo>
                        <a:pt x="64475" y="72647"/>
                        <a:pt x="60798" y="76067"/>
                        <a:pt x="55722" y="78686"/>
                      </a:cubicBezTo>
                      <a:cubicBezTo>
                        <a:pt x="50635" y="81306"/>
                        <a:pt x="45177" y="82610"/>
                        <a:pt x="39348" y="82610"/>
                      </a:cubicBezTo>
                      <a:cubicBezTo>
                        <a:pt x="31795" y="82610"/>
                        <a:pt x="25041" y="80991"/>
                        <a:pt x="19098" y="77753"/>
                      </a:cubicBezTo>
                      <a:cubicBezTo>
                        <a:pt x="13145" y="74504"/>
                        <a:pt x="8477" y="69828"/>
                        <a:pt x="5086" y="63694"/>
                      </a:cubicBezTo>
                      <a:cubicBezTo>
                        <a:pt x="1695" y="57569"/>
                        <a:pt x="0" y="50282"/>
                        <a:pt x="0" y="41843"/>
                      </a:cubicBezTo>
                      <a:cubicBezTo>
                        <a:pt x="0" y="33395"/>
                        <a:pt x="1762" y="26003"/>
                        <a:pt x="5267" y="19669"/>
                      </a:cubicBezTo>
                      <a:cubicBezTo>
                        <a:pt x="8773" y="13335"/>
                        <a:pt x="13431" y="8477"/>
                        <a:pt x="19231" y="5086"/>
                      </a:cubicBezTo>
                      <a:cubicBezTo>
                        <a:pt x="25032" y="1696"/>
                        <a:pt x="31318" y="0"/>
                        <a:pt x="38100" y="0"/>
                      </a:cubicBezTo>
                      <a:cubicBezTo>
                        <a:pt x="44463" y="0"/>
                        <a:pt x="50216" y="1438"/>
                        <a:pt x="55359" y="4324"/>
                      </a:cubicBezTo>
                      <a:cubicBezTo>
                        <a:pt x="60503" y="7210"/>
                        <a:pt x="64684" y="11030"/>
                        <a:pt x="67894" y="15792"/>
                      </a:cubicBezTo>
                      <a:lnTo>
                        <a:pt x="68075" y="15792"/>
                      </a:lnTo>
                      <a:lnTo>
                        <a:pt x="68789" y="1696"/>
                      </a:lnTo>
                      <a:lnTo>
                        <a:pt x="81277" y="1696"/>
                      </a:lnTo>
                      <a:lnTo>
                        <a:pt x="81277" y="76457"/>
                      </a:lnTo>
                      <a:cubicBezTo>
                        <a:pt x="81277" y="85020"/>
                        <a:pt x="79696" y="92421"/>
                        <a:pt x="76552" y="98669"/>
                      </a:cubicBezTo>
                      <a:cubicBezTo>
                        <a:pt x="73400" y="104918"/>
                        <a:pt x="68828" y="109699"/>
                        <a:pt x="62855" y="113033"/>
                      </a:cubicBezTo>
                      <a:cubicBezTo>
                        <a:pt x="56874" y="116367"/>
                        <a:pt x="49721" y="118024"/>
                        <a:pt x="41396" y="118024"/>
                      </a:cubicBezTo>
                      <a:close/>
                      <a:moveTo>
                        <a:pt x="40329" y="70028"/>
                      </a:moveTo>
                      <a:cubicBezTo>
                        <a:pt x="45320" y="70028"/>
                        <a:pt x="49768" y="68942"/>
                        <a:pt x="53664" y="66780"/>
                      </a:cubicBezTo>
                      <a:cubicBezTo>
                        <a:pt x="57560" y="64608"/>
                        <a:pt x="60627" y="61389"/>
                        <a:pt x="62855" y="57140"/>
                      </a:cubicBezTo>
                      <a:cubicBezTo>
                        <a:pt x="65084" y="52892"/>
                        <a:pt x="66199" y="47787"/>
                        <a:pt x="66199" y="41843"/>
                      </a:cubicBezTo>
                      <a:cubicBezTo>
                        <a:pt x="66199" y="35833"/>
                        <a:pt x="65008" y="30642"/>
                        <a:pt x="62627" y="26270"/>
                      </a:cubicBezTo>
                      <a:cubicBezTo>
                        <a:pt x="60255" y="21898"/>
                        <a:pt x="57036" y="18574"/>
                        <a:pt x="52997" y="16278"/>
                      </a:cubicBezTo>
                      <a:cubicBezTo>
                        <a:pt x="48949" y="13992"/>
                        <a:pt x="44463" y="12849"/>
                        <a:pt x="39529" y="12849"/>
                      </a:cubicBezTo>
                      <a:cubicBezTo>
                        <a:pt x="34528" y="12849"/>
                        <a:pt x="30185" y="14040"/>
                        <a:pt x="26498" y="16411"/>
                      </a:cubicBezTo>
                      <a:cubicBezTo>
                        <a:pt x="22813" y="18793"/>
                        <a:pt x="19984" y="22165"/>
                        <a:pt x="18022" y="26537"/>
                      </a:cubicBezTo>
                      <a:cubicBezTo>
                        <a:pt x="16059" y="30909"/>
                        <a:pt x="15078" y="36014"/>
                        <a:pt x="15078" y="41843"/>
                      </a:cubicBezTo>
                      <a:cubicBezTo>
                        <a:pt x="15078" y="50883"/>
                        <a:pt x="17326" y="57836"/>
                        <a:pt x="21813" y="62713"/>
                      </a:cubicBezTo>
                      <a:cubicBezTo>
                        <a:pt x="26308" y="67589"/>
                        <a:pt x="32481" y="70028"/>
                        <a:pt x="40329" y="70028"/>
                      </a:cubicBezTo>
                      <a:close/>
                    </a:path>
                  </a:pathLst>
                </a:custGeom>
                <a:solidFill>
                  <a:srgbClr val="8661C5"/>
                </a:solidFill>
                <a:ln w="9525" cap="rnd">
                  <a:noFill/>
                  <a:prstDash val="solid"/>
                  <a:round/>
                </a:ln>
              </p:spPr>
              <p:txBody>
                <a:bodyPr rtlCol="0" anchor="ctr"/>
                <a:lstStyle/>
                <a:p>
                  <a:endParaRPr lang="en-US"/>
                </a:p>
              </p:txBody>
            </p:sp>
            <p:sp>
              <p:nvSpPr>
                <p:cNvPr id="623" name="Freeform: Shape 622">
                  <a:extLst>
                    <a:ext uri="{FF2B5EF4-FFF2-40B4-BE49-F238E27FC236}">
                      <a16:creationId xmlns:a16="http://schemas.microsoft.com/office/drawing/2014/main" id="{E1BC5513-F071-7EE7-8D1F-2DDD4EEF1143}"/>
                    </a:ext>
                  </a:extLst>
                </p:cNvPr>
                <p:cNvSpPr/>
                <p:nvPr/>
              </p:nvSpPr>
              <p:spPr>
                <a:xfrm>
                  <a:off x="8156038" y="5008216"/>
                  <a:ext cx="55730" cy="79867"/>
                </a:xfrm>
                <a:custGeom>
                  <a:avLst/>
                  <a:gdLst>
                    <a:gd name="connsiteX0" fmla="*/ 34843 w 55730"/>
                    <a:gd name="connsiteY0" fmla="*/ 70590 h 79867"/>
                    <a:gd name="connsiteX1" fmla="*/ 55731 w 55730"/>
                    <a:gd name="connsiteY1" fmla="*/ 70590 h 79867"/>
                    <a:gd name="connsiteX2" fmla="*/ 55731 w 55730"/>
                    <a:gd name="connsiteY2" fmla="*/ 79867 h 79867"/>
                    <a:gd name="connsiteX3" fmla="*/ 2591 w 55730"/>
                    <a:gd name="connsiteY3" fmla="*/ 79867 h 79867"/>
                    <a:gd name="connsiteX4" fmla="*/ 2591 w 55730"/>
                    <a:gd name="connsiteY4" fmla="*/ 70590 h 79867"/>
                    <a:gd name="connsiteX5" fmla="*/ 24070 w 55730"/>
                    <a:gd name="connsiteY5" fmla="*/ 70590 h 79867"/>
                    <a:gd name="connsiteX6" fmla="*/ 24070 w 55730"/>
                    <a:gd name="connsiteY6" fmla="*/ 23232 h 79867"/>
                    <a:gd name="connsiteX7" fmla="*/ 24327 w 55730"/>
                    <a:gd name="connsiteY7" fmla="*/ 10773 h 79867"/>
                    <a:gd name="connsiteX8" fmla="*/ 24203 w 55730"/>
                    <a:gd name="connsiteY8" fmla="*/ 10639 h 79867"/>
                    <a:gd name="connsiteX9" fmla="*/ 3763 w 55730"/>
                    <a:gd name="connsiteY9" fmla="*/ 19012 h 79867"/>
                    <a:gd name="connsiteX10" fmla="*/ 0 w 55730"/>
                    <a:gd name="connsiteY10" fmla="*/ 10059 h 79867"/>
                    <a:gd name="connsiteX11" fmla="*/ 25632 w 55730"/>
                    <a:gd name="connsiteY11" fmla="*/ 0 h 79867"/>
                    <a:gd name="connsiteX12" fmla="*/ 34843 w 55730"/>
                    <a:gd name="connsiteY12" fmla="*/ 0 h 79867"/>
                    <a:gd name="connsiteX13" fmla="*/ 34843 w 55730"/>
                    <a:gd name="connsiteY13" fmla="*/ 70590 h 7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730" h="79867">
                      <a:moveTo>
                        <a:pt x="34843" y="70590"/>
                      </a:moveTo>
                      <a:lnTo>
                        <a:pt x="55731" y="70590"/>
                      </a:lnTo>
                      <a:lnTo>
                        <a:pt x="55731" y="79867"/>
                      </a:lnTo>
                      <a:lnTo>
                        <a:pt x="2591" y="79867"/>
                      </a:lnTo>
                      <a:lnTo>
                        <a:pt x="2591" y="70590"/>
                      </a:lnTo>
                      <a:lnTo>
                        <a:pt x="24070" y="70590"/>
                      </a:lnTo>
                      <a:lnTo>
                        <a:pt x="24070" y="23232"/>
                      </a:lnTo>
                      <a:cubicBezTo>
                        <a:pt x="24070" y="20203"/>
                        <a:pt x="24156" y="16050"/>
                        <a:pt x="24327" y="10773"/>
                      </a:cubicBezTo>
                      <a:lnTo>
                        <a:pt x="24203" y="10639"/>
                      </a:lnTo>
                      <a:lnTo>
                        <a:pt x="3763" y="19012"/>
                      </a:lnTo>
                      <a:lnTo>
                        <a:pt x="0" y="10059"/>
                      </a:lnTo>
                      <a:lnTo>
                        <a:pt x="25632" y="0"/>
                      </a:lnTo>
                      <a:lnTo>
                        <a:pt x="34843" y="0"/>
                      </a:lnTo>
                      <a:lnTo>
                        <a:pt x="34843" y="70590"/>
                      </a:lnTo>
                      <a:close/>
                    </a:path>
                  </a:pathLst>
                </a:custGeom>
                <a:solidFill>
                  <a:srgbClr val="AB94D5"/>
                </a:solidFill>
                <a:ln w="9525" cap="rnd">
                  <a:noFill/>
                  <a:prstDash val="solid"/>
                  <a:round/>
                </a:ln>
              </p:spPr>
              <p:txBody>
                <a:bodyPr rtlCol="0" anchor="ctr"/>
                <a:lstStyle/>
                <a:p>
                  <a:endParaRPr lang="en-US"/>
                </a:p>
              </p:txBody>
            </p:sp>
            <p:sp>
              <p:nvSpPr>
                <p:cNvPr id="624" name="Freeform: Shape 623">
                  <a:extLst>
                    <a:ext uri="{FF2B5EF4-FFF2-40B4-BE49-F238E27FC236}">
                      <a16:creationId xmlns:a16="http://schemas.microsoft.com/office/drawing/2014/main" id="{29883C47-1A03-33E5-2F7A-9DEFE44B0145}"/>
                    </a:ext>
                  </a:extLst>
                </p:cNvPr>
                <p:cNvSpPr/>
                <p:nvPr/>
              </p:nvSpPr>
              <p:spPr>
                <a:xfrm>
                  <a:off x="8223580" y="5007501"/>
                  <a:ext cx="58455" cy="81429"/>
                </a:xfrm>
                <a:custGeom>
                  <a:avLst/>
                  <a:gdLst>
                    <a:gd name="connsiteX0" fmla="*/ 29194 w 58455"/>
                    <a:gd name="connsiteY0" fmla="*/ 81429 h 81429"/>
                    <a:gd name="connsiteX1" fmla="*/ 13850 w 58455"/>
                    <a:gd name="connsiteY1" fmla="*/ 76629 h 81429"/>
                    <a:gd name="connsiteX2" fmla="*/ 3629 w 58455"/>
                    <a:gd name="connsiteY2" fmla="*/ 62675 h 81429"/>
                    <a:gd name="connsiteX3" fmla="*/ 0 w 58455"/>
                    <a:gd name="connsiteY3" fmla="*/ 40748 h 81429"/>
                    <a:gd name="connsiteX4" fmla="*/ 3629 w 58455"/>
                    <a:gd name="connsiteY4" fmla="*/ 18783 h 81429"/>
                    <a:gd name="connsiteX5" fmla="*/ 13850 w 58455"/>
                    <a:gd name="connsiteY5" fmla="*/ 4801 h 81429"/>
                    <a:gd name="connsiteX6" fmla="*/ 29194 w 58455"/>
                    <a:gd name="connsiteY6" fmla="*/ 0 h 81429"/>
                    <a:gd name="connsiteX7" fmla="*/ 44634 w 58455"/>
                    <a:gd name="connsiteY7" fmla="*/ 4801 h 81429"/>
                    <a:gd name="connsiteX8" fmla="*/ 54855 w 58455"/>
                    <a:gd name="connsiteY8" fmla="*/ 18783 h 81429"/>
                    <a:gd name="connsiteX9" fmla="*/ 58455 w 58455"/>
                    <a:gd name="connsiteY9" fmla="*/ 40748 h 81429"/>
                    <a:gd name="connsiteX10" fmla="*/ 54855 w 58455"/>
                    <a:gd name="connsiteY10" fmla="*/ 62675 h 81429"/>
                    <a:gd name="connsiteX11" fmla="*/ 44634 w 58455"/>
                    <a:gd name="connsiteY11" fmla="*/ 76629 h 81429"/>
                    <a:gd name="connsiteX12" fmla="*/ 29194 w 58455"/>
                    <a:gd name="connsiteY12" fmla="*/ 81429 h 81429"/>
                    <a:gd name="connsiteX13" fmla="*/ 29194 w 58455"/>
                    <a:gd name="connsiteY13" fmla="*/ 72343 h 81429"/>
                    <a:gd name="connsiteX14" fmla="*/ 42596 w 58455"/>
                    <a:gd name="connsiteY14" fmla="*/ 64304 h 81429"/>
                    <a:gd name="connsiteX15" fmla="*/ 47425 w 58455"/>
                    <a:gd name="connsiteY15" fmla="*/ 40748 h 81429"/>
                    <a:gd name="connsiteX16" fmla="*/ 42596 w 58455"/>
                    <a:gd name="connsiteY16" fmla="*/ 17126 h 81429"/>
                    <a:gd name="connsiteX17" fmla="*/ 29194 w 58455"/>
                    <a:gd name="connsiteY17" fmla="*/ 9087 h 81429"/>
                    <a:gd name="connsiteX18" fmla="*/ 19527 w 58455"/>
                    <a:gd name="connsiteY18" fmla="*/ 12621 h 81429"/>
                    <a:gd name="connsiteX19" fmla="*/ 13202 w 58455"/>
                    <a:gd name="connsiteY19" fmla="*/ 23260 h 81429"/>
                    <a:gd name="connsiteX20" fmla="*/ 10963 w 58455"/>
                    <a:gd name="connsiteY20" fmla="*/ 40748 h 81429"/>
                    <a:gd name="connsiteX21" fmla="*/ 13202 w 58455"/>
                    <a:gd name="connsiteY21" fmla="*/ 58169 h 81429"/>
                    <a:gd name="connsiteX22" fmla="*/ 19527 w 58455"/>
                    <a:gd name="connsiteY22" fmla="*/ 68809 h 81429"/>
                    <a:gd name="connsiteX23" fmla="*/ 29194 w 58455"/>
                    <a:gd name="connsiteY23" fmla="*/ 72343 h 8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455" h="81429">
                      <a:moveTo>
                        <a:pt x="29194" y="81429"/>
                      </a:moveTo>
                      <a:cubicBezTo>
                        <a:pt x="23356" y="81429"/>
                        <a:pt x="18241" y="79829"/>
                        <a:pt x="13850" y="76629"/>
                      </a:cubicBezTo>
                      <a:cubicBezTo>
                        <a:pt x="9459" y="73429"/>
                        <a:pt x="6058" y="68780"/>
                        <a:pt x="3629" y="62675"/>
                      </a:cubicBezTo>
                      <a:cubicBezTo>
                        <a:pt x="1210" y="56579"/>
                        <a:pt x="0" y="49273"/>
                        <a:pt x="0" y="40748"/>
                      </a:cubicBezTo>
                      <a:cubicBezTo>
                        <a:pt x="0" y="32223"/>
                        <a:pt x="1210" y="24908"/>
                        <a:pt x="3629" y="18783"/>
                      </a:cubicBezTo>
                      <a:cubicBezTo>
                        <a:pt x="6058" y="12668"/>
                        <a:pt x="9459" y="8001"/>
                        <a:pt x="13850" y="4801"/>
                      </a:cubicBezTo>
                      <a:cubicBezTo>
                        <a:pt x="18241" y="1600"/>
                        <a:pt x="23356" y="0"/>
                        <a:pt x="29194" y="0"/>
                      </a:cubicBezTo>
                      <a:cubicBezTo>
                        <a:pt x="35081" y="0"/>
                        <a:pt x="40224" y="1600"/>
                        <a:pt x="44634" y="4801"/>
                      </a:cubicBezTo>
                      <a:cubicBezTo>
                        <a:pt x="49054" y="8001"/>
                        <a:pt x="52454" y="12668"/>
                        <a:pt x="54855" y="18783"/>
                      </a:cubicBezTo>
                      <a:cubicBezTo>
                        <a:pt x="57255" y="24908"/>
                        <a:pt x="58455" y="32223"/>
                        <a:pt x="58455" y="40748"/>
                      </a:cubicBezTo>
                      <a:cubicBezTo>
                        <a:pt x="58455" y="49273"/>
                        <a:pt x="57255" y="56579"/>
                        <a:pt x="54855" y="62675"/>
                      </a:cubicBezTo>
                      <a:cubicBezTo>
                        <a:pt x="52454" y="68780"/>
                        <a:pt x="49054" y="73429"/>
                        <a:pt x="44634" y="76629"/>
                      </a:cubicBezTo>
                      <a:cubicBezTo>
                        <a:pt x="40224" y="79829"/>
                        <a:pt x="35081" y="81429"/>
                        <a:pt x="29194" y="81429"/>
                      </a:cubicBezTo>
                      <a:close/>
                      <a:moveTo>
                        <a:pt x="29194" y="72343"/>
                      </a:moveTo>
                      <a:cubicBezTo>
                        <a:pt x="34909" y="72343"/>
                        <a:pt x="39377" y="69666"/>
                        <a:pt x="42596" y="64304"/>
                      </a:cubicBezTo>
                      <a:cubicBezTo>
                        <a:pt x="45815" y="58941"/>
                        <a:pt x="47425" y="51083"/>
                        <a:pt x="47425" y="40748"/>
                      </a:cubicBezTo>
                      <a:cubicBezTo>
                        <a:pt x="47425" y="30366"/>
                        <a:pt x="45815" y="22498"/>
                        <a:pt x="42596" y="17126"/>
                      </a:cubicBezTo>
                      <a:cubicBezTo>
                        <a:pt x="39377" y="11763"/>
                        <a:pt x="34909" y="9087"/>
                        <a:pt x="29194" y="9087"/>
                      </a:cubicBezTo>
                      <a:cubicBezTo>
                        <a:pt x="25480" y="9087"/>
                        <a:pt x="22250" y="10268"/>
                        <a:pt x="19527" y="12621"/>
                      </a:cubicBezTo>
                      <a:cubicBezTo>
                        <a:pt x="16802" y="14983"/>
                        <a:pt x="14697" y="18526"/>
                        <a:pt x="13202" y="23260"/>
                      </a:cubicBezTo>
                      <a:cubicBezTo>
                        <a:pt x="11706" y="27994"/>
                        <a:pt x="10963" y="33824"/>
                        <a:pt x="10963" y="40748"/>
                      </a:cubicBezTo>
                      <a:cubicBezTo>
                        <a:pt x="10963" y="47625"/>
                        <a:pt x="11706" y="53435"/>
                        <a:pt x="13202" y="58169"/>
                      </a:cubicBezTo>
                      <a:cubicBezTo>
                        <a:pt x="14697" y="62903"/>
                        <a:pt x="16802" y="66456"/>
                        <a:pt x="19527" y="68809"/>
                      </a:cubicBezTo>
                      <a:cubicBezTo>
                        <a:pt x="22250" y="71171"/>
                        <a:pt x="25480" y="72343"/>
                        <a:pt x="29194" y="72343"/>
                      </a:cubicBezTo>
                      <a:close/>
                    </a:path>
                  </a:pathLst>
                </a:custGeom>
                <a:solidFill>
                  <a:srgbClr val="AB94D5"/>
                </a:solidFill>
                <a:ln w="9525" cap="rnd">
                  <a:noFill/>
                  <a:prstDash val="solid"/>
                  <a:round/>
                </a:ln>
              </p:spPr>
              <p:txBody>
                <a:bodyPr rtlCol="0" anchor="ctr"/>
                <a:lstStyle/>
                <a:p>
                  <a:endParaRPr lang="en-US"/>
                </a:p>
              </p:txBody>
            </p:sp>
            <p:sp>
              <p:nvSpPr>
                <p:cNvPr id="625" name="Freeform: Shape 624">
                  <a:extLst>
                    <a:ext uri="{FF2B5EF4-FFF2-40B4-BE49-F238E27FC236}">
                      <a16:creationId xmlns:a16="http://schemas.microsoft.com/office/drawing/2014/main" id="{2CCB438C-C18B-0C99-48BA-330FAC3DD7C1}"/>
                    </a:ext>
                  </a:extLst>
                </p:cNvPr>
                <p:cNvSpPr/>
                <p:nvPr/>
              </p:nvSpPr>
              <p:spPr>
                <a:xfrm>
                  <a:off x="8285864" y="4995567"/>
                  <a:ext cx="48920" cy="105432"/>
                </a:xfrm>
                <a:custGeom>
                  <a:avLst/>
                  <a:gdLst>
                    <a:gd name="connsiteX0" fmla="*/ 38805 w 48920"/>
                    <a:gd name="connsiteY0" fmla="*/ 0 h 105432"/>
                    <a:gd name="connsiteX1" fmla="*/ 48921 w 48920"/>
                    <a:gd name="connsiteY1" fmla="*/ 0 h 105432"/>
                    <a:gd name="connsiteX2" fmla="*/ 10125 w 48920"/>
                    <a:gd name="connsiteY2" fmla="*/ 105433 h 105432"/>
                    <a:gd name="connsiteX3" fmla="*/ 0 w 48920"/>
                    <a:gd name="connsiteY3" fmla="*/ 105433 h 105432"/>
                    <a:gd name="connsiteX4" fmla="*/ 38805 w 48920"/>
                    <a:gd name="connsiteY4" fmla="*/ 0 h 105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20" h="105432">
                      <a:moveTo>
                        <a:pt x="38805" y="0"/>
                      </a:moveTo>
                      <a:lnTo>
                        <a:pt x="48921" y="0"/>
                      </a:lnTo>
                      <a:lnTo>
                        <a:pt x="10125" y="105433"/>
                      </a:lnTo>
                      <a:lnTo>
                        <a:pt x="0" y="105433"/>
                      </a:lnTo>
                      <a:lnTo>
                        <a:pt x="38805" y="0"/>
                      </a:lnTo>
                      <a:close/>
                    </a:path>
                  </a:pathLst>
                </a:custGeom>
                <a:solidFill>
                  <a:srgbClr val="AB94D5"/>
                </a:solidFill>
                <a:ln w="9525" cap="rnd">
                  <a:noFill/>
                  <a:prstDash val="solid"/>
                  <a:round/>
                </a:ln>
              </p:spPr>
              <p:txBody>
                <a:bodyPr rtlCol="0" anchor="ctr"/>
                <a:lstStyle/>
                <a:p>
                  <a:endParaRPr lang="en-US"/>
                </a:p>
              </p:txBody>
            </p:sp>
            <p:sp>
              <p:nvSpPr>
                <p:cNvPr id="626" name="Freeform: Shape 625">
                  <a:extLst>
                    <a:ext uri="{FF2B5EF4-FFF2-40B4-BE49-F238E27FC236}">
                      <a16:creationId xmlns:a16="http://schemas.microsoft.com/office/drawing/2014/main" id="{4F0B3E91-E115-A789-020B-170B0A49194B}"/>
                    </a:ext>
                  </a:extLst>
                </p:cNvPr>
                <p:cNvSpPr/>
                <p:nvPr/>
              </p:nvSpPr>
              <p:spPr>
                <a:xfrm>
                  <a:off x="8341928" y="5007501"/>
                  <a:ext cx="57740" cy="81296"/>
                </a:xfrm>
                <a:custGeom>
                  <a:avLst/>
                  <a:gdLst>
                    <a:gd name="connsiteX0" fmla="*/ 27184 w 57740"/>
                    <a:gd name="connsiteY0" fmla="*/ 0 h 81296"/>
                    <a:gd name="connsiteX1" fmla="*/ 43691 w 57740"/>
                    <a:gd name="connsiteY1" fmla="*/ 4515 h 81296"/>
                    <a:gd name="connsiteX2" fmla="*/ 54140 w 57740"/>
                    <a:gd name="connsiteY2" fmla="*/ 17679 h 81296"/>
                    <a:gd name="connsiteX3" fmla="*/ 57740 w 57740"/>
                    <a:gd name="connsiteY3" fmla="*/ 38671 h 81296"/>
                    <a:gd name="connsiteX4" fmla="*/ 26918 w 57740"/>
                    <a:gd name="connsiteY4" fmla="*/ 81296 h 81296"/>
                    <a:gd name="connsiteX5" fmla="*/ 14011 w 57740"/>
                    <a:gd name="connsiteY5" fmla="*/ 78934 h 81296"/>
                    <a:gd name="connsiteX6" fmla="*/ 2848 w 57740"/>
                    <a:gd name="connsiteY6" fmla="*/ 71628 h 81296"/>
                    <a:gd name="connsiteX7" fmla="*/ 9667 w 57740"/>
                    <a:gd name="connsiteY7" fmla="*/ 64494 h 81296"/>
                    <a:gd name="connsiteX8" fmla="*/ 17678 w 57740"/>
                    <a:gd name="connsiteY8" fmla="*/ 70561 h 81296"/>
                    <a:gd name="connsiteX9" fmla="*/ 26918 w 57740"/>
                    <a:gd name="connsiteY9" fmla="*/ 72343 h 81296"/>
                    <a:gd name="connsiteX10" fmla="*/ 42757 w 57740"/>
                    <a:gd name="connsiteY10" fmla="*/ 64104 h 81296"/>
                    <a:gd name="connsiteX11" fmla="*/ 47939 w 57740"/>
                    <a:gd name="connsiteY11" fmla="*/ 41329 h 81296"/>
                    <a:gd name="connsiteX12" fmla="*/ 47491 w 57740"/>
                    <a:gd name="connsiteY12" fmla="*/ 41329 h 81296"/>
                    <a:gd name="connsiteX13" fmla="*/ 39052 w 57740"/>
                    <a:gd name="connsiteY13" fmla="*/ 50282 h 81296"/>
                    <a:gd name="connsiteX14" fmla="*/ 25622 w 57740"/>
                    <a:gd name="connsiteY14" fmla="*/ 53397 h 81296"/>
                    <a:gd name="connsiteX15" fmla="*/ 12449 w 57740"/>
                    <a:gd name="connsiteY15" fmla="*/ 50216 h 81296"/>
                    <a:gd name="connsiteX16" fmla="*/ 3305 w 57740"/>
                    <a:gd name="connsiteY16" fmla="*/ 41205 h 81296"/>
                    <a:gd name="connsiteX17" fmla="*/ 0 w 57740"/>
                    <a:gd name="connsiteY17" fmla="*/ 27775 h 81296"/>
                    <a:gd name="connsiteX18" fmla="*/ 3238 w 57740"/>
                    <a:gd name="connsiteY18" fmla="*/ 13564 h 81296"/>
                    <a:gd name="connsiteX19" fmla="*/ 12649 w 57740"/>
                    <a:gd name="connsiteY19" fmla="*/ 3639 h 81296"/>
                    <a:gd name="connsiteX20" fmla="*/ 27184 w 57740"/>
                    <a:gd name="connsiteY20" fmla="*/ 0 h 81296"/>
                    <a:gd name="connsiteX21" fmla="*/ 28022 w 57740"/>
                    <a:gd name="connsiteY21" fmla="*/ 9411 h 81296"/>
                    <a:gd name="connsiteX22" fmla="*/ 18812 w 57740"/>
                    <a:gd name="connsiteY22" fmla="*/ 11582 h 81296"/>
                    <a:gd name="connsiteX23" fmla="*/ 12839 w 57740"/>
                    <a:gd name="connsiteY23" fmla="*/ 17716 h 81296"/>
                    <a:gd name="connsiteX24" fmla="*/ 10763 w 57740"/>
                    <a:gd name="connsiteY24" fmla="*/ 26927 h 81296"/>
                    <a:gd name="connsiteX25" fmla="*/ 14983 w 57740"/>
                    <a:gd name="connsiteY25" fmla="*/ 39805 h 81296"/>
                    <a:gd name="connsiteX26" fmla="*/ 27051 w 57740"/>
                    <a:gd name="connsiteY26" fmla="*/ 44253 h 81296"/>
                    <a:gd name="connsiteX27" fmla="*/ 36300 w 57740"/>
                    <a:gd name="connsiteY27" fmla="*/ 42082 h 81296"/>
                    <a:gd name="connsiteX28" fmla="*/ 42624 w 57740"/>
                    <a:gd name="connsiteY28" fmla="*/ 36014 h 81296"/>
                    <a:gd name="connsiteX29" fmla="*/ 44891 w 57740"/>
                    <a:gd name="connsiteY29" fmla="*/ 27061 h 81296"/>
                    <a:gd name="connsiteX30" fmla="*/ 40414 w 57740"/>
                    <a:gd name="connsiteY30" fmla="*/ 14183 h 81296"/>
                    <a:gd name="connsiteX31" fmla="*/ 28022 w 57740"/>
                    <a:gd name="connsiteY31" fmla="*/ 9411 h 8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740" h="81296">
                      <a:moveTo>
                        <a:pt x="27184" y="0"/>
                      </a:moveTo>
                      <a:cubicBezTo>
                        <a:pt x="33623" y="0"/>
                        <a:pt x="39128" y="1505"/>
                        <a:pt x="43691" y="4515"/>
                      </a:cubicBezTo>
                      <a:cubicBezTo>
                        <a:pt x="48253" y="7515"/>
                        <a:pt x="51739" y="11906"/>
                        <a:pt x="54140" y="17679"/>
                      </a:cubicBezTo>
                      <a:cubicBezTo>
                        <a:pt x="56540" y="23460"/>
                        <a:pt x="57740" y="30452"/>
                        <a:pt x="57740" y="38671"/>
                      </a:cubicBezTo>
                      <a:cubicBezTo>
                        <a:pt x="57740" y="67094"/>
                        <a:pt x="47472" y="81296"/>
                        <a:pt x="26918" y="81296"/>
                      </a:cubicBezTo>
                      <a:cubicBezTo>
                        <a:pt x="22384" y="81296"/>
                        <a:pt x="18078" y="80506"/>
                        <a:pt x="14011" y="78934"/>
                      </a:cubicBezTo>
                      <a:cubicBezTo>
                        <a:pt x="9944" y="77353"/>
                        <a:pt x="6229" y="74914"/>
                        <a:pt x="2848" y="71628"/>
                      </a:cubicBezTo>
                      <a:lnTo>
                        <a:pt x="9667" y="64494"/>
                      </a:lnTo>
                      <a:cubicBezTo>
                        <a:pt x="12430" y="67352"/>
                        <a:pt x="15107" y="69371"/>
                        <a:pt x="17678" y="70561"/>
                      </a:cubicBezTo>
                      <a:cubicBezTo>
                        <a:pt x="20250" y="71752"/>
                        <a:pt x="23336" y="72343"/>
                        <a:pt x="26918" y="72343"/>
                      </a:cubicBezTo>
                      <a:cubicBezTo>
                        <a:pt x="34099" y="72343"/>
                        <a:pt x="39376" y="69599"/>
                        <a:pt x="42757" y="64104"/>
                      </a:cubicBezTo>
                      <a:cubicBezTo>
                        <a:pt x="46129" y="58607"/>
                        <a:pt x="47853" y="51016"/>
                        <a:pt x="47939" y="41329"/>
                      </a:cubicBezTo>
                      <a:lnTo>
                        <a:pt x="47491" y="41329"/>
                      </a:lnTo>
                      <a:cubicBezTo>
                        <a:pt x="45805" y="45225"/>
                        <a:pt x="42996" y="48206"/>
                        <a:pt x="39052" y="50282"/>
                      </a:cubicBezTo>
                      <a:cubicBezTo>
                        <a:pt x="35118" y="52359"/>
                        <a:pt x="30642" y="53397"/>
                        <a:pt x="25622" y="53397"/>
                      </a:cubicBezTo>
                      <a:cubicBezTo>
                        <a:pt x="20735" y="53397"/>
                        <a:pt x="16344" y="52340"/>
                        <a:pt x="12449" y="50216"/>
                      </a:cubicBezTo>
                      <a:cubicBezTo>
                        <a:pt x="8563" y="48101"/>
                        <a:pt x="5515" y="45091"/>
                        <a:pt x="3305" y="41205"/>
                      </a:cubicBezTo>
                      <a:cubicBezTo>
                        <a:pt x="1095" y="37309"/>
                        <a:pt x="0" y="32833"/>
                        <a:pt x="0" y="27775"/>
                      </a:cubicBezTo>
                      <a:cubicBezTo>
                        <a:pt x="0" y="22498"/>
                        <a:pt x="1076" y="17755"/>
                        <a:pt x="3238" y="13564"/>
                      </a:cubicBezTo>
                      <a:cubicBezTo>
                        <a:pt x="5400" y="9363"/>
                        <a:pt x="8534" y="6058"/>
                        <a:pt x="12649" y="3639"/>
                      </a:cubicBezTo>
                      <a:cubicBezTo>
                        <a:pt x="16754" y="1210"/>
                        <a:pt x="21602" y="0"/>
                        <a:pt x="27184" y="0"/>
                      </a:cubicBezTo>
                      <a:close/>
                      <a:moveTo>
                        <a:pt x="28022" y="9411"/>
                      </a:moveTo>
                      <a:cubicBezTo>
                        <a:pt x="24479" y="9411"/>
                        <a:pt x="21402" y="10135"/>
                        <a:pt x="18812" y="11582"/>
                      </a:cubicBezTo>
                      <a:cubicBezTo>
                        <a:pt x="16221" y="13031"/>
                        <a:pt x="14230" y="15078"/>
                        <a:pt x="12839" y="17716"/>
                      </a:cubicBezTo>
                      <a:cubicBezTo>
                        <a:pt x="11458" y="20355"/>
                        <a:pt x="10763" y="23422"/>
                        <a:pt x="10763" y="26927"/>
                      </a:cubicBezTo>
                      <a:cubicBezTo>
                        <a:pt x="10763" y="32547"/>
                        <a:pt x="12173" y="36843"/>
                        <a:pt x="14983" y="39805"/>
                      </a:cubicBezTo>
                      <a:cubicBezTo>
                        <a:pt x="17793" y="42767"/>
                        <a:pt x="21821" y="44253"/>
                        <a:pt x="27051" y="44253"/>
                      </a:cubicBezTo>
                      <a:cubicBezTo>
                        <a:pt x="30508" y="44253"/>
                        <a:pt x="33594" y="43529"/>
                        <a:pt x="36300" y="42082"/>
                      </a:cubicBezTo>
                      <a:cubicBezTo>
                        <a:pt x="39005" y="40624"/>
                        <a:pt x="41110" y="38605"/>
                        <a:pt x="42624" y="36014"/>
                      </a:cubicBezTo>
                      <a:cubicBezTo>
                        <a:pt x="44139" y="33414"/>
                        <a:pt x="44891" y="30432"/>
                        <a:pt x="44891" y="27061"/>
                      </a:cubicBezTo>
                      <a:cubicBezTo>
                        <a:pt x="44891" y="21650"/>
                        <a:pt x="43405" y="17355"/>
                        <a:pt x="40414" y="14183"/>
                      </a:cubicBezTo>
                      <a:cubicBezTo>
                        <a:pt x="37433" y="11002"/>
                        <a:pt x="33299" y="9411"/>
                        <a:pt x="28022" y="9411"/>
                      </a:cubicBezTo>
                      <a:close/>
                    </a:path>
                  </a:pathLst>
                </a:custGeom>
                <a:solidFill>
                  <a:srgbClr val="AB94D5"/>
                </a:solidFill>
                <a:ln w="9525" cap="rnd">
                  <a:noFill/>
                  <a:prstDash val="solid"/>
                  <a:round/>
                </a:ln>
              </p:spPr>
              <p:txBody>
                <a:bodyPr rtlCol="0" anchor="ctr"/>
                <a:lstStyle/>
                <a:p>
                  <a:endParaRPr lang="en-US"/>
                </a:p>
              </p:txBody>
            </p:sp>
            <p:sp>
              <p:nvSpPr>
                <p:cNvPr id="627" name="Freeform: Shape 626">
                  <a:extLst>
                    <a:ext uri="{FF2B5EF4-FFF2-40B4-BE49-F238E27FC236}">
                      <a16:creationId xmlns:a16="http://schemas.microsoft.com/office/drawing/2014/main" id="{09F66F0F-046A-C86E-F50A-8969C2DF7426}"/>
                    </a:ext>
                  </a:extLst>
                </p:cNvPr>
                <p:cNvSpPr/>
                <p:nvPr/>
              </p:nvSpPr>
              <p:spPr>
                <a:xfrm>
                  <a:off x="8403364" y="4995567"/>
                  <a:ext cx="48920" cy="105432"/>
                </a:xfrm>
                <a:custGeom>
                  <a:avLst/>
                  <a:gdLst>
                    <a:gd name="connsiteX0" fmla="*/ 38805 w 48920"/>
                    <a:gd name="connsiteY0" fmla="*/ 0 h 105432"/>
                    <a:gd name="connsiteX1" fmla="*/ 48921 w 48920"/>
                    <a:gd name="connsiteY1" fmla="*/ 0 h 105432"/>
                    <a:gd name="connsiteX2" fmla="*/ 10126 w 48920"/>
                    <a:gd name="connsiteY2" fmla="*/ 105433 h 105432"/>
                    <a:gd name="connsiteX3" fmla="*/ 0 w 48920"/>
                    <a:gd name="connsiteY3" fmla="*/ 105433 h 105432"/>
                    <a:gd name="connsiteX4" fmla="*/ 38805 w 48920"/>
                    <a:gd name="connsiteY4" fmla="*/ 0 h 105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20" h="105432">
                      <a:moveTo>
                        <a:pt x="38805" y="0"/>
                      </a:moveTo>
                      <a:lnTo>
                        <a:pt x="48921" y="0"/>
                      </a:lnTo>
                      <a:lnTo>
                        <a:pt x="10126" y="105433"/>
                      </a:lnTo>
                      <a:lnTo>
                        <a:pt x="0" y="105433"/>
                      </a:lnTo>
                      <a:lnTo>
                        <a:pt x="38805" y="0"/>
                      </a:lnTo>
                      <a:close/>
                    </a:path>
                  </a:pathLst>
                </a:custGeom>
                <a:solidFill>
                  <a:srgbClr val="AB94D5"/>
                </a:solidFill>
                <a:ln w="9525" cap="rnd">
                  <a:noFill/>
                  <a:prstDash val="solid"/>
                  <a:round/>
                </a:ln>
              </p:spPr>
              <p:txBody>
                <a:bodyPr rtlCol="0" anchor="ctr"/>
                <a:lstStyle/>
                <a:p>
                  <a:endParaRPr lang="en-US"/>
                </a:p>
              </p:txBody>
            </p:sp>
            <p:sp>
              <p:nvSpPr>
                <p:cNvPr id="628" name="Freeform: Shape 627">
                  <a:extLst>
                    <a:ext uri="{FF2B5EF4-FFF2-40B4-BE49-F238E27FC236}">
                      <a16:creationId xmlns:a16="http://schemas.microsoft.com/office/drawing/2014/main" id="{9AB0A942-8810-E639-3471-D17E91D6818C}"/>
                    </a:ext>
                  </a:extLst>
                </p:cNvPr>
                <p:cNvSpPr/>
                <p:nvPr/>
              </p:nvSpPr>
              <p:spPr>
                <a:xfrm>
                  <a:off x="8459619" y="5007501"/>
                  <a:ext cx="55930" cy="80581"/>
                </a:xfrm>
                <a:custGeom>
                  <a:avLst/>
                  <a:gdLst>
                    <a:gd name="connsiteX0" fmla="*/ 581 w 55930"/>
                    <a:gd name="connsiteY0" fmla="*/ 80582 h 80581"/>
                    <a:gd name="connsiteX1" fmla="*/ 581 w 55930"/>
                    <a:gd name="connsiteY1" fmla="*/ 71181 h 80581"/>
                    <a:gd name="connsiteX2" fmla="*/ 29852 w 55930"/>
                    <a:gd name="connsiteY2" fmla="*/ 43996 h 80581"/>
                    <a:gd name="connsiteX3" fmla="*/ 39577 w 55930"/>
                    <a:gd name="connsiteY3" fmla="*/ 33185 h 80581"/>
                    <a:gd name="connsiteX4" fmla="*/ 42434 w 55930"/>
                    <a:gd name="connsiteY4" fmla="*/ 23556 h 80581"/>
                    <a:gd name="connsiteX5" fmla="*/ 38643 w 55930"/>
                    <a:gd name="connsiteY5" fmla="*/ 13402 h 80581"/>
                    <a:gd name="connsiteX6" fmla="*/ 27775 w 55930"/>
                    <a:gd name="connsiteY6" fmla="*/ 9668 h 80581"/>
                    <a:gd name="connsiteX7" fmla="*/ 17488 w 55930"/>
                    <a:gd name="connsiteY7" fmla="*/ 12459 h 80581"/>
                    <a:gd name="connsiteX8" fmla="*/ 8697 w 55930"/>
                    <a:gd name="connsiteY8" fmla="*/ 21736 h 80581"/>
                    <a:gd name="connsiteX9" fmla="*/ 0 w 55930"/>
                    <a:gd name="connsiteY9" fmla="*/ 15830 h 80581"/>
                    <a:gd name="connsiteX10" fmla="*/ 28423 w 55930"/>
                    <a:gd name="connsiteY10" fmla="*/ 0 h 80581"/>
                    <a:gd name="connsiteX11" fmla="*/ 41691 w 55930"/>
                    <a:gd name="connsiteY11" fmla="*/ 2953 h 80581"/>
                    <a:gd name="connsiteX12" fmla="*/ 50378 w 55930"/>
                    <a:gd name="connsiteY12" fmla="*/ 11068 h 80581"/>
                    <a:gd name="connsiteX13" fmla="*/ 53397 w 55930"/>
                    <a:gd name="connsiteY13" fmla="*/ 22708 h 80581"/>
                    <a:gd name="connsiteX14" fmla="*/ 51873 w 55930"/>
                    <a:gd name="connsiteY14" fmla="*/ 31633 h 80581"/>
                    <a:gd name="connsiteX15" fmla="*/ 46682 w 55930"/>
                    <a:gd name="connsiteY15" fmla="*/ 40520 h 80581"/>
                    <a:gd name="connsiteX16" fmla="*/ 36405 w 55930"/>
                    <a:gd name="connsiteY16" fmla="*/ 51321 h 80581"/>
                    <a:gd name="connsiteX17" fmla="*/ 15573 w 55930"/>
                    <a:gd name="connsiteY17" fmla="*/ 70533 h 80581"/>
                    <a:gd name="connsiteX18" fmla="*/ 15573 w 55930"/>
                    <a:gd name="connsiteY18" fmla="*/ 71181 h 80581"/>
                    <a:gd name="connsiteX19" fmla="*/ 28547 w 55930"/>
                    <a:gd name="connsiteY19" fmla="*/ 70914 h 80581"/>
                    <a:gd name="connsiteX20" fmla="*/ 55931 w 55930"/>
                    <a:gd name="connsiteY20" fmla="*/ 70914 h 80581"/>
                    <a:gd name="connsiteX21" fmla="*/ 55931 w 55930"/>
                    <a:gd name="connsiteY21" fmla="*/ 80582 h 80581"/>
                    <a:gd name="connsiteX22" fmla="*/ 581 w 55930"/>
                    <a:gd name="connsiteY22" fmla="*/ 80582 h 8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930" h="80581">
                      <a:moveTo>
                        <a:pt x="581" y="80582"/>
                      </a:moveTo>
                      <a:lnTo>
                        <a:pt x="581" y="71181"/>
                      </a:lnTo>
                      <a:lnTo>
                        <a:pt x="29852" y="43996"/>
                      </a:lnTo>
                      <a:cubicBezTo>
                        <a:pt x="34433" y="39796"/>
                        <a:pt x="37672" y="36195"/>
                        <a:pt x="39577" y="33185"/>
                      </a:cubicBezTo>
                      <a:cubicBezTo>
                        <a:pt x="41482" y="30185"/>
                        <a:pt x="42434" y="26975"/>
                        <a:pt x="42434" y="23556"/>
                      </a:cubicBezTo>
                      <a:cubicBezTo>
                        <a:pt x="42434" y="19269"/>
                        <a:pt x="41167" y="15888"/>
                        <a:pt x="38643" y="13402"/>
                      </a:cubicBezTo>
                      <a:cubicBezTo>
                        <a:pt x="36109" y="10916"/>
                        <a:pt x="32490" y="9668"/>
                        <a:pt x="27775" y="9668"/>
                      </a:cubicBezTo>
                      <a:cubicBezTo>
                        <a:pt x="23879" y="9668"/>
                        <a:pt x="20450" y="10602"/>
                        <a:pt x="17488" y="12459"/>
                      </a:cubicBezTo>
                      <a:cubicBezTo>
                        <a:pt x="14526" y="14316"/>
                        <a:pt x="11592" y="17412"/>
                        <a:pt x="8697" y="21736"/>
                      </a:cubicBezTo>
                      <a:lnTo>
                        <a:pt x="0" y="15830"/>
                      </a:lnTo>
                      <a:cubicBezTo>
                        <a:pt x="6363" y="5277"/>
                        <a:pt x="15830" y="0"/>
                        <a:pt x="28423" y="0"/>
                      </a:cubicBezTo>
                      <a:cubicBezTo>
                        <a:pt x="33481" y="0"/>
                        <a:pt x="37900" y="981"/>
                        <a:pt x="41691" y="2953"/>
                      </a:cubicBezTo>
                      <a:cubicBezTo>
                        <a:pt x="45472" y="4925"/>
                        <a:pt x="48368" y="7630"/>
                        <a:pt x="50378" y="11068"/>
                      </a:cubicBezTo>
                      <a:cubicBezTo>
                        <a:pt x="52397" y="14507"/>
                        <a:pt x="53397" y="18383"/>
                        <a:pt x="53397" y="22708"/>
                      </a:cubicBezTo>
                      <a:cubicBezTo>
                        <a:pt x="53397" y="25870"/>
                        <a:pt x="52893" y="28842"/>
                        <a:pt x="51873" y="31633"/>
                      </a:cubicBezTo>
                      <a:cubicBezTo>
                        <a:pt x="50854" y="34423"/>
                        <a:pt x="49130" y="37386"/>
                        <a:pt x="46682" y="40520"/>
                      </a:cubicBezTo>
                      <a:cubicBezTo>
                        <a:pt x="44244" y="43653"/>
                        <a:pt x="40815" y="47254"/>
                        <a:pt x="36405" y="51321"/>
                      </a:cubicBezTo>
                      <a:lnTo>
                        <a:pt x="15573" y="70533"/>
                      </a:lnTo>
                      <a:lnTo>
                        <a:pt x="15573" y="71181"/>
                      </a:lnTo>
                      <a:cubicBezTo>
                        <a:pt x="17783" y="71009"/>
                        <a:pt x="22107" y="70914"/>
                        <a:pt x="28547" y="70914"/>
                      </a:cubicBezTo>
                      <a:lnTo>
                        <a:pt x="55931" y="70914"/>
                      </a:lnTo>
                      <a:lnTo>
                        <a:pt x="55931" y="80582"/>
                      </a:lnTo>
                      <a:lnTo>
                        <a:pt x="581" y="80582"/>
                      </a:lnTo>
                      <a:close/>
                    </a:path>
                  </a:pathLst>
                </a:custGeom>
                <a:solidFill>
                  <a:srgbClr val="AB94D5"/>
                </a:solidFill>
                <a:ln w="9525" cap="rnd">
                  <a:noFill/>
                  <a:prstDash val="solid"/>
                  <a:round/>
                </a:ln>
              </p:spPr>
              <p:txBody>
                <a:bodyPr rtlCol="0" anchor="ctr"/>
                <a:lstStyle/>
                <a:p>
                  <a:endParaRPr lang="en-US"/>
                </a:p>
              </p:txBody>
            </p:sp>
            <p:sp>
              <p:nvSpPr>
                <p:cNvPr id="629" name="Freeform: Shape 628">
                  <a:extLst>
                    <a:ext uri="{FF2B5EF4-FFF2-40B4-BE49-F238E27FC236}">
                      <a16:creationId xmlns:a16="http://schemas.microsoft.com/office/drawing/2014/main" id="{3540C3FF-AB60-B90C-7B9D-A25CF0749A52}"/>
                    </a:ext>
                  </a:extLst>
                </p:cNvPr>
                <p:cNvSpPr/>
                <p:nvPr/>
              </p:nvSpPr>
              <p:spPr>
                <a:xfrm>
                  <a:off x="8529761" y="5008216"/>
                  <a:ext cx="55730" cy="79867"/>
                </a:xfrm>
                <a:custGeom>
                  <a:avLst/>
                  <a:gdLst>
                    <a:gd name="connsiteX0" fmla="*/ 34843 w 55730"/>
                    <a:gd name="connsiteY0" fmla="*/ 70590 h 79867"/>
                    <a:gd name="connsiteX1" fmla="*/ 55731 w 55730"/>
                    <a:gd name="connsiteY1" fmla="*/ 70590 h 79867"/>
                    <a:gd name="connsiteX2" fmla="*/ 55731 w 55730"/>
                    <a:gd name="connsiteY2" fmla="*/ 79867 h 79867"/>
                    <a:gd name="connsiteX3" fmla="*/ 2591 w 55730"/>
                    <a:gd name="connsiteY3" fmla="*/ 79867 h 79867"/>
                    <a:gd name="connsiteX4" fmla="*/ 2591 w 55730"/>
                    <a:gd name="connsiteY4" fmla="*/ 70590 h 79867"/>
                    <a:gd name="connsiteX5" fmla="*/ 24069 w 55730"/>
                    <a:gd name="connsiteY5" fmla="*/ 70590 h 79867"/>
                    <a:gd name="connsiteX6" fmla="*/ 24069 w 55730"/>
                    <a:gd name="connsiteY6" fmla="*/ 23232 h 79867"/>
                    <a:gd name="connsiteX7" fmla="*/ 24327 w 55730"/>
                    <a:gd name="connsiteY7" fmla="*/ 10773 h 79867"/>
                    <a:gd name="connsiteX8" fmla="*/ 24193 w 55730"/>
                    <a:gd name="connsiteY8" fmla="*/ 10639 h 79867"/>
                    <a:gd name="connsiteX9" fmla="*/ 3763 w 55730"/>
                    <a:gd name="connsiteY9" fmla="*/ 19012 h 79867"/>
                    <a:gd name="connsiteX10" fmla="*/ 0 w 55730"/>
                    <a:gd name="connsiteY10" fmla="*/ 10059 h 79867"/>
                    <a:gd name="connsiteX11" fmla="*/ 25622 w 55730"/>
                    <a:gd name="connsiteY11" fmla="*/ 0 h 79867"/>
                    <a:gd name="connsiteX12" fmla="*/ 34843 w 55730"/>
                    <a:gd name="connsiteY12" fmla="*/ 0 h 79867"/>
                    <a:gd name="connsiteX13" fmla="*/ 34843 w 55730"/>
                    <a:gd name="connsiteY13" fmla="*/ 70590 h 7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730" h="79867">
                      <a:moveTo>
                        <a:pt x="34843" y="70590"/>
                      </a:moveTo>
                      <a:lnTo>
                        <a:pt x="55731" y="70590"/>
                      </a:lnTo>
                      <a:lnTo>
                        <a:pt x="55731" y="79867"/>
                      </a:lnTo>
                      <a:lnTo>
                        <a:pt x="2591" y="79867"/>
                      </a:lnTo>
                      <a:lnTo>
                        <a:pt x="2591" y="70590"/>
                      </a:lnTo>
                      <a:lnTo>
                        <a:pt x="24069" y="70590"/>
                      </a:lnTo>
                      <a:lnTo>
                        <a:pt x="24069" y="23232"/>
                      </a:lnTo>
                      <a:cubicBezTo>
                        <a:pt x="24069" y="20203"/>
                        <a:pt x="24156" y="16050"/>
                        <a:pt x="24327" y="10773"/>
                      </a:cubicBezTo>
                      <a:lnTo>
                        <a:pt x="24193" y="10639"/>
                      </a:lnTo>
                      <a:lnTo>
                        <a:pt x="3763" y="19012"/>
                      </a:lnTo>
                      <a:lnTo>
                        <a:pt x="0" y="10059"/>
                      </a:lnTo>
                      <a:lnTo>
                        <a:pt x="25622" y="0"/>
                      </a:lnTo>
                      <a:lnTo>
                        <a:pt x="34843" y="0"/>
                      </a:lnTo>
                      <a:lnTo>
                        <a:pt x="34843" y="70590"/>
                      </a:lnTo>
                      <a:close/>
                    </a:path>
                  </a:pathLst>
                </a:custGeom>
                <a:solidFill>
                  <a:srgbClr val="AB94D5"/>
                </a:solidFill>
                <a:ln w="9525" cap="rnd">
                  <a:noFill/>
                  <a:prstDash val="solid"/>
                  <a:round/>
                </a:ln>
              </p:spPr>
              <p:txBody>
                <a:bodyPr rtlCol="0" anchor="ctr"/>
                <a:lstStyle/>
                <a:p>
                  <a:endParaRPr lang="en-US"/>
                </a:p>
              </p:txBody>
            </p:sp>
            <p:sp>
              <p:nvSpPr>
                <p:cNvPr id="630" name="Freeform: Shape 629">
                  <a:extLst>
                    <a:ext uri="{FF2B5EF4-FFF2-40B4-BE49-F238E27FC236}">
                      <a16:creationId xmlns:a16="http://schemas.microsoft.com/office/drawing/2014/main" id="{A6A03D5F-7FAC-FE6E-BB3F-F1BB4ADA0C53}"/>
                    </a:ext>
                  </a:extLst>
                </p:cNvPr>
                <p:cNvSpPr/>
                <p:nvPr/>
              </p:nvSpPr>
              <p:spPr>
                <a:xfrm>
                  <a:off x="8640832" y="5008216"/>
                  <a:ext cx="55740" cy="79867"/>
                </a:xfrm>
                <a:custGeom>
                  <a:avLst/>
                  <a:gdLst>
                    <a:gd name="connsiteX0" fmla="*/ 34842 w 55740"/>
                    <a:gd name="connsiteY0" fmla="*/ 70590 h 79867"/>
                    <a:gd name="connsiteX1" fmla="*/ 55740 w 55740"/>
                    <a:gd name="connsiteY1" fmla="*/ 70590 h 79867"/>
                    <a:gd name="connsiteX2" fmla="*/ 55740 w 55740"/>
                    <a:gd name="connsiteY2" fmla="*/ 79867 h 79867"/>
                    <a:gd name="connsiteX3" fmla="*/ 2600 w 55740"/>
                    <a:gd name="connsiteY3" fmla="*/ 79867 h 79867"/>
                    <a:gd name="connsiteX4" fmla="*/ 2600 w 55740"/>
                    <a:gd name="connsiteY4" fmla="*/ 70590 h 79867"/>
                    <a:gd name="connsiteX5" fmla="*/ 24079 w 55740"/>
                    <a:gd name="connsiteY5" fmla="*/ 70590 h 79867"/>
                    <a:gd name="connsiteX6" fmla="*/ 24079 w 55740"/>
                    <a:gd name="connsiteY6" fmla="*/ 23232 h 79867"/>
                    <a:gd name="connsiteX7" fmla="*/ 24336 w 55740"/>
                    <a:gd name="connsiteY7" fmla="*/ 10773 h 79867"/>
                    <a:gd name="connsiteX8" fmla="*/ 24203 w 55740"/>
                    <a:gd name="connsiteY8" fmla="*/ 10639 h 79867"/>
                    <a:gd name="connsiteX9" fmla="*/ 3762 w 55740"/>
                    <a:gd name="connsiteY9" fmla="*/ 19012 h 79867"/>
                    <a:gd name="connsiteX10" fmla="*/ 0 w 55740"/>
                    <a:gd name="connsiteY10" fmla="*/ 10059 h 79867"/>
                    <a:gd name="connsiteX11" fmla="*/ 25632 w 55740"/>
                    <a:gd name="connsiteY11" fmla="*/ 0 h 79867"/>
                    <a:gd name="connsiteX12" fmla="*/ 34842 w 55740"/>
                    <a:gd name="connsiteY12" fmla="*/ 0 h 79867"/>
                    <a:gd name="connsiteX13" fmla="*/ 34842 w 55740"/>
                    <a:gd name="connsiteY13" fmla="*/ 70590 h 7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740" h="79867">
                      <a:moveTo>
                        <a:pt x="34842" y="70590"/>
                      </a:moveTo>
                      <a:lnTo>
                        <a:pt x="55740" y="70590"/>
                      </a:lnTo>
                      <a:lnTo>
                        <a:pt x="55740" y="79867"/>
                      </a:lnTo>
                      <a:lnTo>
                        <a:pt x="2600" y="79867"/>
                      </a:lnTo>
                      <a:lnTo>
                        <a:pt x="2600" y="70590"/>
                      </a:lnTo>
                      <a:lnTo>
                        <a:pt x="24079" y="70590"/>
                      </a:lnTo>
                      <a:lnTo>
                        <a:pt x="24079" y="23232"/>
                      </a:lnTo>
                      <a:cubicBezTo>
                        <a:pt x="24079" y="20203"/>
                        <a:pt x="24165" y="16050"/>
                        <a:pt x="24336" y="10773"/>
                      </a:cubicBezTo>
                      <a:lnTo>
                        <a:pt x="24203" y="10639"/>
                      </a:lnTo>
                      <a:lnTo>
                        <a:pt x="3762" y="19012"/>
                      </a:lnTo>
                      <a:lnTo>
                        <a:pt x="0" y="10059"/>
                      </a:lnTo>
                      <a:lnTo>
                        <a:pt x="25632" y="0"/>
                      </a:lnTo>
                      <a:lnTo>
                        <a:pt x="34842" y="0"/>
                      </a:lnTo>
                      <a:lnTo>
                        <a:pt x="34842" y="70590"/>
                      </a:lnTo>
                      <a:close/>
                    </a:path>
                  </a:pathLst>
                </a:custGeom>
                <a:solidFill>
                  <a:srgbClr val="AB94D5"/>
                </a:solidFill>
                <a:ln w="9525" cap="rnd">
                  <a:noFill/>
                  <a:prstDash val="solid"/>
                  <a:round/>
                </a:ln>
              </p:spPr>
              <p:txBody>
                <a:bodyPr rtlCol="0" anchor="ctr"/>
                <a:lstStyle/>
                <a:p>
                  <a:endParaRPr lang="en-US"/>
                </a:p>
              </p:txBody>
            </p:sp>
            <p:sp>
              <p:nvSpPr>
                <p:cNvPr id="631" name="Freeform: Shape 630">
                  <a:extLst>
                    <a:ext uri="{FF2B5EF4-FFF2-40B4-BE49-F238E27FC236}">
                      <a16:creationId xmlns:a16="http://schemas.microsoft.com/office/drawing/2014/main" id="{F526A017-CED7-47CD-DDBF-DBAF65A23146}"/>
                    </a:ext>
                  </a:extLst>
                </p:cNvPr>
                <p:cNvSpPr/>
                <p:nvPr/>
              </p:nvSpPr>
              <p:spPr>
                <a:xfrm>
                  <a:off x="8708374" y="5007501"/>
                  <a:ext cx="58464" cy="81429"/>
                </a:xfrm>
                <a:custGeom>
                  <a:avLst/>
                  <a:gdLst>
                    <a:gd name="connsiteX0" fmla="*/ 29203 w 58464"/>
                    <a:gd name="connsiteY0" fmla="*/ 81429 h 81429"/>
                    <a:gd name="connsiteX1" fmla="*/ 13858 w 58464"/>
                    <a:gd name="connsiteY1" fmla="*/ 76629 h 81429"/>
                    <a:gd name="connsiteX2" fmla="*/ 3638 w 58464"/>
                    <a:gd name="connsiteY2" fmla="*/ 62675 h 81429"/>
                    <a:gd name="connsiteX3" fmla="*/ 0 w 58464"/>
                    <a:gd name="connsiteY3" fmla="*/ 40748 h 81429"/>
                    <a:gd name="connsiteX4" fmla="*/ 3638 w 58464"/>
                    <a:gd name="connsiteY4" fmla="*/ 18783 h 81429"/>
                    <a:gd name="connsiteX5" fmla="*/ 13858 w 58464"/>
                    <a:gd name="connsiteY5" fmla="*/ 4801 h 81429"/>
                    <a:gd name="connsiteX6" fmla="*/ 29203 w 58464"/>
                    <a:gd name="connsiteY6" fmla="*/ 0 h 81429"/>
                    <a:gd name="connsiteX7" fmla="*/ 44644 w 58464"/>
                    <a:gd name="connsiteY7" fmla="*/ 4801 h 81429"/>
                    <a:gd name="connsiteX8" fmla="*/ 54864 w 58464"/>
                    <a:gd name="connsiteY8" fmla="*/ 18783 h 81429"/>
                    <a:gd name="connsiteX9" fmla="*/ 58464 w 58464"/>
                    <a:gd name="connsiteY9" fmla="*/ 40748 h 81429"/>
                    <a:gd name="connsiteX10" fmla="*/ 54864 w 58464"/>
                    <a:gd name="connsiteY10" fmla="*/ 62675 h 81429"/>
                    <a:gd name="connsiteX11" fmla="*/ 44644 w 58464"/>
                    <a:gd name="connsiteY11" fmla="*/ 76629 h 81429"/>
                    <a:gd name="connsiteX12" fmla="*/ 29203 w 58464"/>
                    <a:gd name="connsiteY12" fmla="*/ 81429 h 81429"/>
                    <a:gd name="connsiteX13" fmla="*/ 29203 w 58464"/>
                    <a:gd name="connsiteY13" fmla="*/ 72343 h 81429"/>
                    <a:gd name="connsiteX14" fmla="*/ 42596 w 58464"/>
                    <a:gd name="connsiteY14" fmla="*/ 64304 h 81429"/>
                    <a:gd name="connsiteX15" fmla="*/ 47434 w 58464"/>
                    <a:gd name="connsiteY15" fmla="*/ 40748 h 81429"/>
                    <a:gd name="connsiteX16" fmla="*/ 42596 w 58464"/>
                    <a:gd name="connsiteY16" fmla="*/ 17126 h 81429"/>
                    <a:gd name="connsiteX17" fmla="*/ 29203 w 58464"/>
                    <a:gd name="connsiteY17" fmla="*/ 9087 h 81429"/>
                    <a:gd name="connsiteX18" fmla="*/ 19535 w 58464"/>
                    <a:gd name="connsiteY18" fmla="*/ 12621 h 81429"/>
                    <a:gd name="connsiteX19" fmla="*/ 13211 w 58464"/>
                    <a:gd name="connsiteY19" fmla="*/ 23260 h 81429"/>
                    <a:gd name="connsiteX20" fmla="*/ 10973 w 58464"/>
                    <a:gd name="connsiteY20" fmla="*/ 40748 h 81429"/>
                    <a:gd name="connsiteX21" fmla="*/ 13211 w 58464"/>
                    <a:gd name="connsiteY21" fmla="*/ 58169 h 81429"/>
                    <a:gd name="connsiteX22" fmla="*/ 19535 w 58464"/>
                    <a:gd name="connsiteY22" fmla="*/ 68809 h 81429"/>
                    <a:gd name="connsiteX23" fmla="*/ 29203 w 58464"/>
                    <a:gd name="connsiteY23" fmla="*/ 72343 h 8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464" h="81429">
                      <a:moveTo>
                        <a:pt x="29203" y="81429"/>
                      </a:moveTo>
                      <a:cubicBezTo>
                        <a:pt x="23365" y="81429"/>
                        <a:pt x="18250" y="79829"/>
                        <a:pt x="13858" y="76629"/>
                      </a:cubicBezTo>
                      <a:cubicBezTo>
                        <a:pt x="9467" y="73429"/>
                        <a:pt x="6058" y="68780"/>
                        <a:pt x="3638" y="62675"/>
                      </a:cubicBezTo>
                      <a:cubicBezTo>
                        <a:pt x="1219" y="56579"/>
                        <a:pt x="0" y="49273"/>
                        <a:pt x="0" y="40748"/>
                      </a:cubicBezTo>
                      <a:cubicBezTo>
                        <a:pt x="0" y="32223"/>
                        <a:pt x="1219" y="24908"/>
                        <a:pt x="3638" y="18783"/>
                      </a:cubicBezTo>
                      <a:cubicBezTo>
                        <a:pt x="6058" y="12668"/>
                        <a:pt x="9467" y="8001"/>
                        <a:pt x="13858" y="4801"/>
                      </a:cubicBezTo>
                      <a:cubicBezTo>
                        <a:pt x="18250" y="1600"/>
                        <a:pt x="23365" y="0"/>
                        <a:pt x="29203" y="0"/>
                      </a:cubicBezTo>
                      <a:cubicBezTo>
                        <a:pt x="35080" y="0"/>
                        <a:pt x="40234" y="1600"/>
                        <a:pt x="44644" y="4801"/>
                      </a:cubicBezTo>
                      <a:cubicBezTo>
                        <a:pt x="49053" y="8001"/>
                        <a:pt x="52464" y="12668"/>
                        <a:pt x="54864" y="18783"/>
                      </a:cubicBezTo>
                      <a:cubicBezTo>
                        <a:pt x="57264" y="24908"/>
                        <a:pt x="58464" y="32223"/>
                        <a:pt x="58464" y="40748"/>
                      </a:cubicBezTo>
                      <a:cubicBezTo>
                        <a:pt x="58464" y="49273"/>
                        <a:pt x="57264" y="56579"/>
                        <a:pt x="54864" y="62675"/>
                      </a:cubicBezTo>
                      <a:cubicBezTo>
                        <a:pt x="52464" y="68780"/>
                        <a:pt x="49053" y="73429"/>
                        <a:pt x="44644" y="76629"/>
                      </a:cubicBezTo>
                      <a:cubicBezTo>
                        <a:pt x="40234" y="79829"/>
                        <a:pt x="35080" y="81429"/>
                        <a:pt x="29203" y="81429"/>
                      </a:cubicBezTo>
                      <a:close/>
                      <a:moveTo>
                        <a:pt x="29203" y="72343"/>
                      </a:moveTo>
                      <a:cubicBezTo>
                        <a:pt x="34909" y="72343"/>
                        <a:pt x="39376" y="69666"/>
                        <a:pt x="42596" y="64304"/>
                      </a:cubicBezTo>
                      <a:cubicBezTo>
                        <a:pt x="45825" y="58941"/>
                        <a:pt x="47434" y="51083"/>
                        <a:pt x="47434" y="40748"/>
                      </a:cubicBezTo>
                      <a:cubicBezTo>
                        <a:pt x="47434" y="30366"/>
                        <a:pt x="45825" y="22498"/>
                        <a:pt x="42596" y="17126"/>
                      </a:cubicBezTo>
                      <a:cubicBezTo>
                        <a:pt x="39376" y="11763"/>
                        <a:pt x="34909" y="9087"/>
                        <a:pt x="29203" y="9087"/>
                      </a:cubicBezTo>
                      <a:cubicBezTo>
                        <a:pt x="25479" y="9087"/>
                        <a:pt x="22260" y="10268"/>
                        <a:pt x="19535" y="12621"/>
                      </a:cubicBezTo>
                      <a:cubicBezTo>
                        <a:pt x="16812" y="14983"/>
                        <a:pt x="14697" y="18526"/>
                        <a:pt x="13211" y="23260"/>
                      </a:cubicBezTo>
                      <a:cubicBezTo>
                        <a:pt x="11716" y="27994"/>
                        <a:pt x="10973" y="33824"/>
                        <a:pt x="10973" y="40748"/>
                      </a:cubicBezTo>
                      <a:cubicBezTo>
                        <a:pt x="10973" y="47625"/>
                        <a:pt x="11716" y="53435"/>
                        <a:pt x="13211" y="58169"/>
                      </a:cubicBezTo>
                      <a:cubicBezTo>
                        <a:pt x="14697" y="62903"/>
                        <a:pt x="16812" y="66456"/>
                        <a:pt x="19535" y="68809"/>
                      </a:cubicBezTo>
                      <a:cubicBezTo>
                        <a:pt x="22260" y="71171"/>
                        <a:pt x="25479" y="72343"/>
                        <a:pt x="29203" y="72343"/>
                      </a:cubicBezTo>
                      <a:close/>
                    </a:path>
                  </a:pathLst>
                </a:custGeom>
                <a:solidFill>
                  <a:srgbClr val="AB94D5"/>
                </a:solidFill>
                <a:ln w="9525" cap="rnd">
                  <a:noFill/>
                  <a:prstDash val="solid"/>
                  <a:round/>
                </a:ln>
              </p:spPr>
              <p:txBody>
                <a:bodyPr rtlCol="0" anchor="ctr"/>
                <a:lstStyle/>
                <a:p>
                  <a:endParaRPr lang="en-US"/>
                </a:p>
              </p:txBody>
            </p:sp>
            <p:sp>
              <p:nvSpPr>
                <p:cNvPr id="632" name="Freeform: Shape 631">
                  <a:extLst>
                    <a:ext uri="{FF2B5EF4-FFF2-40B4-BE49-F238E27FC236}">
                      <a16:creationId xmlns:a16="http://schemas.microsoft.com/office/drawing/2014/main" id="{76A61FD7-90D9-5C67-37BD-89E479987A97}"/>
                    </a:ext>
                  </a:extLst>
                </p:cNvPr>
                <p:cNvSpPr/>
                <p:nvPr/>
              </p:nvSpPr>
              <p:spPr>
                <a:xfrm>
                  <a:off x="8783450" y="5045716"/>
                  <a:ext cx="40157" cy="10182"/>
                </a:xfrm>
                <a:custGeom>
                  <a:avLst/>
                  <a:gdLst>
                    <a:gd name="connsiteX0" fmla="*/ 0 w 40157"/>
                    <a:gd name="connsiteY0" fmla="*/ 0 h 10182"/>
                    <a:gd name="connsiteX1" fmla="*/ 40157 w 40157"/>
                    <a:gd name="connsiteY1" fmla="*/ 0 h 10182"/>
                    <a:gd name="connsiteX2" fmla="*/ 40157 w 40157"/>
                    <a:gd name="connsiteY2" fmla="*/ 10182 h 10182"/>
                    <a:gd name="connsiteX3" fmla="*/ 0 w 40157"/>
                    <a:gd name="connsiteY3" fmla="*/ 10182 h 10182"/>
                  </a:gdLst>
                  <a:ahLst/>
                  <a:cxnLst>
                    <a:cxn ang="0">
                      <a:pos x="connsiteX0" y="connsiteY0"/>
                    </a:cxn>
                    <a:cxn ang="0">
                      <a:pos x="connsiteX1" y="connsiteY1"/>
                    </a:cxn>
                    <a:cxn ang="0">
                      <a:pos x="connsiteX2" y="connsiteY2"/>
                    </a:cxn>
                    <a:cxn ang="0">
                      <a:pos x="connsiteX3" y="connsiteY3"/>
                    </a:cxn>
                  </a:cxnLst>
                  <a:rect l="l" t="t" r="r" b="b"/>
                  <a:pathLst>
                    <a:path w="40157" h="10182">
                      <a:moveTo>
                        <a:pt x="0" y="0"/>
                      </a:moveTo>
                      <a:lnTo>
                        <a:pt x="40157" y="0"/>
                      </a:lnTo>
                      <a:lnTo>
                        <a:pt x="40157" y="10182"/>
                      </a:lnTo>
                      <a:lnTo>
                        <a:pt x="0" y="10182"/>
                      </a:lnTo>
                      <a:close/>
                    </a:path>
                  </a:pathLst>
                </a:custGeom>
                <a:solidFill>
                  <a:srgbClr val="AB94D5"/>
                </a:solidFill>
                <a:ln w="9525" cap="rnd">
                  <a:noFill/>
                  <a:prstDash val="solid"/>
                  <a:round/>
                </a:ln>
              </p:spPr>
              <p:txBody>
                <a:bodyPr rtlCol="0" anchor="ctr"/>
                <a:lstStyle/>
                <a:p>
                  <a:endParaRPr lang="en-US"/>
                </a:p>
              </p:txBody>
            </p:sp>
            <p:sp>
              <p:nvSpPr>
                <p:cNvPr id="633" name="Freeform: Shape 632">
                  <a:extLst>
                    <a:ext uri="{FF2B5EF4-FFF2-40B4-BE49-F238E27FC236}">
                      <a16:creationId xmlns:a16="http://schemas.microsoft.com/office/drawing/2014/main" id="{6B124ECD-E4A4-4F1E-6D7B-E4B9EA8DFECC}"/>
                    </a:ext>
                  </a:extLst>
                </p:cNvPr>
                <p:cNvSpPr/>
                <p:nvPr/>
              </p:nvSpPr>
              <p:spPr>
                <a:xfrm>
                  <a:off x="8836971" y="5008216"/>
                  <a:ext cx="55740" cy="79867"/>
                </a:xfrm>
                <a:custGeom>
                  <a:avLst/>
                  <a:gdLst>
                    <a:gd name="connsiteX0" fmla="*/ 34843 w 55740"/>
                    <a:gd name="connsiteY0" fmla="*/ 70590 h 79867"/>
                    <a:gd name="connsiteX1" fmla="*/ 55740 w 55740"/>
                    <a:gd name="connsiteY1" fmla="*/ 70590 h 79867"/>
                    <a:gd name="connsiteX2" fmla="*/ 55740 w 55740"/>
                    <a:gd name="connsiteY2" fmla="*/ 79867 h 79867"/>
                    <a:gd name="connsiteX3" fmla="*/ 2600 w 55740"/>
                    <a:gd name="connsiteY3" fmla="*/ 79867 h 79867"/>
                    <a:gd name="connsiteX4" fmla="*/ 2600 w 55740"/>
                    <a:gd name="connsiteY4" fmla="*/ 70590 h 79867"/>
                    <a:gd name="connsiteX5" fmla="*/ 24070 w 55740"/>
                    <a:gd name="connsiteY5" fmla="*/ 70590 h 79867"/>
                    <a:gd name="connsiteX6" fmla="*/ 24070 w 55740"/>
                    <a:gd name="connsiteY6" fmla="*/ 23232 h 79867"/>
                    <a:gd name="connsiteX7" fmla="*/ 24336 w 55740"/>
                    <a:gd name="connsiteY7" fmla="*/ 10773 h 79867"/>
                    <a:gd name="connsiteX8" fmla="*/ 24203 w 55740"/>
                    <a:gd name="connsiteY8" fmla="*/ 10639 h 79867"/>
                    <a:gd name="connsiteX9" fmla="*/ 3763 w 55740"/>
                    <a:gd name="connsiteY9" fmla="*/ 19012 h 79867"/>
                    <a:gd name="connsiteX10" fmla="*/ 0 w 55740"/>
                    <a:gd name="connsiteY10" fmla="*/ 10059 h 79867"/>
                    <a:gd name="connsiteX11" fmla="*/ 25632 w 55740"/>
                    <a:gd name="connsiteY11" fmla="*/ 0 h 79867"/>
                    <a:gd name="connsiteX12" fmla="*/ 34843 w 55740"/>
                    <a:gd name="connsiteY12" fmla="*/ 0 h 79867"/>
                    <a:gd name="connsiteX13" fmla="*/ 34843 w 55740"/>
                    <a:gd name="connsiteY13" fmla="*/ 70590 h 7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740" h="79867">
                      <a:moveTo>
                        <a:pt x="34843" y="70590"/>
                      </a:moveTo>
                      <a:lnTo>
                        <a:pt x="55740" y="70590"/>
                      </a:lnTo>
                      <a:lnTo>
                        <a:pt x="55740" y="79867"/>
                      </a:lnTo>
                      <a:lnTo>
                        <a:pt x="2600" y="79867"/>
                      </a:lnTo>
                      <a:lnTo>
                        <a:pt x="2600" y="70590"/>
                      </a:lnTo>
                      <a:lnTo>
                        <a:pt x="24070" y="70590"/>
                      </a:lnTo>
                      <a:lnTo>
                        <a:pt x="24070" y="23232"/>
                      </a:lnTo>
                      <a:cubicBezTo>
                        <a:pt x="24070" y="20203"/>
                        <a:pt x="24165" y="16050"/>
                        <a:pt x="24336" y="10773"/>
                      </a:cubicBezTo>
                      <a:lnTo>
                        <a:pt x="24203" y="10639"/>
                      </a:lnTo>
                      <a:lnTo>
                        <a:pt x="3763" y="19012"/>
                      </a:lnTo>
                      <a:lnTo>
                        <a:pt x="0" y="10059"/>
                      </a:lnTo>
                      <a:lnTo>
                        <a:pt x="25632" y="0"/>
                      </a:lnTo>
                      <a:lnTo>
                        <a:pt x="34843" y="0"/>
                      </a:lnTo>
                      <a:lnTo>
                        <a:pt x="34843" y="70590"/>
                      </a:lnTo>
                      <a:close/>
                    </a:path>
                  </a:pathLst>
                </a:custGeom>
                <a:solidFill>
                  <a:srgbClr val="AB94D5"/>
                </a:solidFill>
                <a:ln w="9525" cap="rnd">
                  <a:noFill/>
                  <a:prstDash val="solid"/>
                  <a:round/>
                </a:ln>
              </p:spPr>
              <p:txBody>
                <a:bodyPr rtlCol="0" anchor="ctr"/>
                <a:lstStyle/>
                <a:p>
                  <a:endParaRPr lang="en-US"/>
                </a:p>
              </p:txBody>
            </p:sp>
            <p:sp>
              <p:nvSpPr>
                <p:cNvPr id="634" name="Freeform: Shape 633">
                  <a:extLst>
                    <a:ext uri="{FF2B5EF4-FFF2-40B4-BE49-F238E27FC236}">
                      <a16:creationId xmlns:a16="http://schemas.microsoft.com/office/drawing/2014/main" id="{9CF5C6F9-ABC9-183F-7121-AF5ED1BF248D}"/>
                    </a:ext>
                  </a:extLst>
                </p:cNvPr>
                <p:cNvSpPr/>
                <p:nvPr/>
              </p:nvSpPr>
              <p:spPr>
                <a:xfrm>
                  <a:off x="8906531" y="5008216"/>
                  <a:ext cx="55730" cy="79867"/>
                </a:xfrm>
                <a:custGeom>
                  <a:avLst/>
                  <a:gdLst>
                    <a:gd name="connsiteX0" fmla="*/ 34833 w 55730"/>
                    <a:gd name="connsiteY0" fmla="*/ 70590 h 79867"/>
                    <a:gd name="connsiteX1" fmla="*/ 55731 w 55730"/>
                    <a:gd name="connsiteY1" fmla="*/ 70590 h 79867"/>
                    <a:gd name="connsiteX2" fmla="*/ 55731 w 55730"/>
                    <a:gd name="connsiteY2" fmla="*/ 79867 h 79867"/>
                    <a:gd name="connsiteX3" fmla="*/ 2591 w 55730"/>
                    <a:gd name="connsiteY3" fmla="*/ 79867 h 79867"/>
                    <a:gd name="connsiteX4" fmla="*/ 2591 w 55730"/>
                    <a:gd name="connsiteY4" fmla="*/ 70590 h 79867"/>
                    <a:gd name="connsiteX5" fmla="*/ 24070 w 55730"/>
                    <a:gd name="connsiteY5" fmla="*/ 70590 h 79867"/>
                    <a:gd name="connsiteX6" fmla="*/ 24070 w 55730"/>
                    <a:gd name="connsiteY6" fmla="*/ 23232 h 79867"/>
                    <a:gd name="connsiteX7" fmla="*/ 24327 w 55730"/>
                    <a:gd name="connsiteY7" fmla="*/ 10773 h 79867"/>
                    <a:gd name="connsiteX8" fmla="*/ 24194 w 55730"/>
                    <a:gd name="connsiteY8" fmla="*/ 10639 h 79867"/>
                    <a:gd name="connsiteX9" fmla="*/ 3763 w 55730"/>
                    <a:gd name="connsiteY9" fmla="*/ 19012 h 79867"/>
                    <a:gd name="connsiteX10" fmla="*/ 0 w 55730"/>
                    <a:gd name="connsiteY10" fmla="*/ 10059 h 79867"/>
                    <a:gd name="connsiteX11" fmla="*/ 25622 w 55730"/>
                    <a:gd name="connsiteY11" fmla="*/ 0 h 79867"/>
                    <a:gd name="connsiteX12" fmla="*/ 34833 w 55730"/>
                    <a:gd name="connsiteY12" fmla="*/ 0 h 79867"/>
                    <a:gd name="connsiteX13" fmla="*/ 34833 w 55730"/>
                    <a:gd name="connsiteY13" fmla="*/ 70590 h 7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730" h="79867">
                      <a:moveTo>
                        <a:pt x="34833" y="70590"/>
                      </a:moveTo>
                      <a:lnTo>
                        <a:pt x="55731" y="70590"/>
                      </a:lnTo>
                      <a:lnTo>
                        <a:pt x="55731" y="79867"/>
                      </a:lnTo>
                      <a:lnTo>
                        <a:pt x="2591" y="79867"/>
                      </a:lnTo>
                      <a:lnTo>
                        <a:pt x="2591" y="70590"/>
                      </a:lnTo>
                      <a:lnTo>
                        <a:pt x="24070" y="70590"/>
                      </a:lnTo>
                      <a:lnTo>
                        <a:pt x="24070" y="23232"/>
                      </a:lnTo>
                      <a:cubicBezTo>
                        <a:pt x="24070" y="20203"/>
                        <a:pt x="24156" y="16050"/>
                        <a:pt x="24327" y="10773"/>
                      </a:cubicBezTo>
                      <a:lnTo>
                        <a:pt x="24194" y="10639"/>
                      </a:lnTo>
                      <a:lnTo>
                        <a:pt x="3763" y="19012"/>
                      </a:lnTo>
                      <a:lnTo>
                        <a:pt x="0" y="10059"/>
                      </a:lnTo>
                      <a:lnTo>
                        <a:pt x="25622" y="0"/>
                      </a:lnTo>
                      <a:lnTo>
                        <a:pt x="34833" y="0"/>
                      </a:lnTo>
                      <a:lnTo>
                        <a:pt x="34833" y="70590"/>
                      </a:lnTo>
                      <a:close/>
                    </a:path>
                  </a:pathLst>
                </a:custGeom>
                <a:solidFill>
                  <a:srgbClr val="AB94D5"/>
                </a:solidFill>
                <a:ln w="9525" cap="rnd">
                  <a:noFill/>
                  <a:prstDash val="solid"/>
                  <a:round/>
                </a:ln>
              </p:spPr>
              <p:txBody>
                <a:bodyPr rtlCol="0" anchor="ctr"/>
                <a:lstStyle/>
                <a:p>
                  <a:endParaRPr lang="en-US"/>
                </a:p>
              </p:txBody>
            </p:sp>
            <p:sp>
              <p:nvSpPr>
                <p:cNvPr id="635" name="Freeform: Shape 634">
                  <a:extLst>
                    <a:ext uri="{FF2B5EF4-FFF2-40B4-BE49-F238E27FC236}">
                      <a16:creationId xmlns:a16="http://schemas.microsoft.com/office/drawing/2014/main" id="{E3C44C95-A345-6980-D407-5B8A4C77BD5B}"/>
                    </a:ext>
                  </a:extLst>
                </p:cNvPr>
                <p:cNvSpPr/>
                <p:nvPr/>
              </p:nvSpPr>
              <p:spPr>
                <a:xfrm>
                  <a:off x="9015336" y="5026647"/>
                  <a:ext cx="60141" cy="62417"/>
                </a:xfrm>
                <a:custGeom>
                  <a:avLst/>
                  <a:gdLst>
                    <a:gd name="connsiteX0" fmla="*/ 28223 w 60141"/>
                    <a:gd name="connsiteY0" fmla="*/ 62417 h 62417"/>
                    <a:gd name="connsiteX1" fmla="*/ 13659 w 60141"/>
                    <a:gd name="connsiteY1" fmla="*/ 58588 h 62417"/>
                    <a:gd name="connsiteX2" fmla="*/ 3629 w 60141"/>
                    <a:gd name="connsiteY2" fmla="*/ 47682 h 62417"/>
                    <a:gd name="connsiteX3" fmla="*/ 0 w 60141"/>
                    <a:gd name="connsiteY3" fmla="*/ 31204 h 62417"/>
                    <a:gd name="connsiteX4" fmla="*/ 3733 w 60141"/>
                    <a:gd name="connsiteY4" fmla="*/ 14821 h 62417"/>
                    <a:gd name="connsiteX5" fmla="*/ 13849 w 60141"/>
                    <a:gd name="connsiteY5" fmla="*/ 3858 h 62417"/>
                    <a:gd name="connsiteX6" fmla="*/ 27965 w 60141"/>
                    <a:gd name="connsiteY6" fmla="*/ 0 h 62417"/>
                    <a:gd name="connsiteX7" fmla="*/ 40643 w 60141"/>
                    <a:gd name="connsiteY7" fmla="*/ 3115 h 62417"/>
                    <a:gd name="connsiteX8" fmla="*/ 49435 w 60141"/>
                    <a:gd name="connsiteY8" fmla="*/ 10763 h 62417"/>
                    <a:gd name="connsiteX9" fmla="*/ 49702 w 60141"/>
                    <a:gd name="connsiteY9" fmla="*/ 10763 h 62417"/>
                    <a:gd name="connsiteX10" fmla="*/ 50025 w 60141"/>
                    <a:gd name="connsiteY10" fmla="*/ 1295 h 62417"/>
                    <a:gd name="connsiteX11" fmla="*/ 60141 w 60141"/>
                    <a:gd name="connsiteY11" fmla="*/ 1295 h 62417"/>
                    <a:gd name="connsiteX12" fmla="*/ 60141 w 60141"/>
                    <a:gd name="connsiteY12" fmla="*/ 61436 h 62417"/>
                    <a:gd name="connsiteX13" fmla="*/ 50739 w 60141"/>
                    <a:gd name="connsiteY13" fmla="*/ 61503 h 62417"/>
                    <a:gd name="connsiteX14" fmla="*/ 50025 w 60141"/>
                    <a:gd name="connsiteY14" fmla="*/ 50673 h 62417"/>
                    <a:gd name="connsiteX15" fmla="*/ 49759 w 60141"/>
                    <a:gd name="connsiteY15" fmla="*/ 50673 h 62417"/>
                    <a:gd name="connsiteX16" fmla="*/ 41072 w 60141"/>
                    <a:gd name="connsiteY16" fmla="*/ 59169 h 62417"/>
                    <a:gd name="connsiteX17" fmla="*/ 28223 w 60141"/>
                    <a:gd name="connsiteY17" fmla="*/ 62417 h 62417"/>
                    <a:gd name="connsiteX18" fmla="*/ 29070 w 60141"/>
                    <a:gd name="connsiteY18" fmla="*/ 53330 h 62417"/>
                    <a:gd name="connsiteX19" fmla="*/ 39510 w 60141"/>
                    <a:gd name="connsiteY19" fmla="*/ 50702 h 62417"/>
                    <a:gd name="connsiteX20" fmla="*/ 46749 w 60141"/>
                    <a:gd name="connsiteY20" fmla="*/ 43082 h 62417"/>
                    <a:gd name="connsiteX21" fmla="*/ 49378 w 60141"/>
                    <a:gd name="connsiteY21" fmla="*/ 31204 h 62417"/>
                    <a:gd name="connsiteX22" fmla="*/ 46749 w 60141"/>
                    <a:gd name="connsiteY22" fmla="*/ 19365 h 62417"/>
                    <a:gd name="connsiteX23" fmla="*/ 39548 w 60141"/>
                    <a:gd name="connsiteY23" fmla="*/ 11706 h 62417"/>
                    <a:gd name="connsiteX24" fmla="*/ 29394 w 60141"/>
                    <a:gd name="connsiteY24" fmla="*/ 9077 h 62417"/>
                    <a:gd name="connsiteX25" fmla="*/ 19783 w 60141"/>
                    <a:gd name="connsiteY25" fmla="*/ 11706 h 62417"/>
                    <a:gd name="connsiteX26" fmla="*/ 13202 w 60141"/>
                    <a:gd name="connsiteY26" fmla="*/ 19336 h 62417"/>
                    <a:gd name="connsiteX27" fmla="*/ 10830 w 60141"/>
                    <a:gd name="connsiteY27" fmla="*/ 31204 h 62417"/>
                    <a:gd name="connsiteX28" fmla="*/ 13135 w 60141"/>
                    <a:gd name="connsiteY28" fmla="*/ 43082 h 62417"/>
                    <a:gd name="connsiteX29" fmla="*/ 19593 w 60141"/>
                    <a:gd name="connsiteY29" fmla="*/ 50702 h 62417"/>
                    <a:gd name="connsiteX30" fmla="*/ 29070 w 60141"/>
                    <a:gd name="connsiteY30" fmla="*/ 53330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1" h="62417">
                      <a:moveTo>
                        <a:pt x="28223" y="62417"/>
                      </a:moveTo>
                      <a:cubicBezTo>
                        <a:pt x="22774" y="62417"/>
                        <a:pt x="17916" y="61141"/>
                        <a:pt x="13659" y="58588"/>
                      </a:cubicBezTo>
                      <a:cubicBezTo>
                        <a:pt x="9392" y="56036"/>
                        <a:pt x="6058" y="52397"/>
                        <a:pt x="3629" y="47682"/>
                      </a:cubicBezTo>
                      <a:cubicBezTo>
                        <a:pt x="1210" y="42967"/>
                        <a:pt x="0" y="37481"/>
                        <a:pt x="0" y="31204"/>
                      </a:cubicBezTo>
                      <a:cubicBezTo>
                        <a:pt x="0" y="25022"/>
                        <a:pt x="1238" y="19555"/>
                        <a:pt x="3733" y="14821"/>
                      </a:cubicBezTo>
                      <a:cubicBezTo>
                        <a:pt x="6220" y="10087"/>
                        <a:pt x="9592" y="6429"/>
                        <a:pt x="13849" y="3858"/>
                      </a:cubicBezTo>
                      <a:cubicBezTo>
                        <a:pt x="18107" y="1286"/>
                        <a:pt x="22813" y="0"/>
                        <a:pt x="27965" y="0"/>
                      </a:cubicBezTo>
                      <a:cubicBezTo>
                        <a:pt x="32595" y="0"/>
                        <a:pt x="36823" y="1038"/>
                        <a:pt x="40643" y="3115"/>
                      </a:cubicBezTo>
                      <a:cubicBezTo>
                        <a:pt x="44472" y="5191"/>
                        <a:pt x="47406" y="7744"/>
                        <a:pt x="49435" y="10763"/>
                      </a:cubicBezTo>
                      <a:lnTo>
                        <a:pt x="49702" y="10763"/>
                      </a:lnTo>
                      <a:lnTo>
                        <a:pt x="50025" y="1295"/>
                      </a:lnTo>
                      <a:lnTo>
                        <a:pt x="60141" y="1295"/>
                      </a:lnTo>
                      <a:lnTo>
                        <a:pt x="60141" y="61436"/>
                      </a:lnTo>
                      <a:lnTo>
                        <a:pt x="50739" y="61503"/>
                      </a:lnTo>
                      <a:lnTo>
                        <a:pt x="50025" y="50673"/>
                      </a:lnTo>
                      <a:lnTo>
                        <a:pt x="49759" y="50673"/>
                      </a:lnTo>
                      <a:cubicBezTo>
                        <a:pt x="47597" y="54169"/>
                        <a:pt x="44701" y="57007"/>
                        <a:pt x="41072" y="59169"/>
                      </a:cubicBezTo>
                      <a:cubicBezTo>
                        <a:pt x="37433" y="61332"/>
                        <a:pt x="33157" y="62417"/>
                        <a:pt x="28223" y="62417"/>
                      </a:cubicBezTo>
                      <a:close/>
                      <a:moveTo>
                        <a:pt x="29070" y="53330"/>
                      </a:moveTo>
                      <a:cubicBezTo>
                        <a:pt x="32957" y="53330"/>
                        <a:pt x="36443" y="52454"/>
                        <a:pt x="39510" y="50702"/>
                      </a:cubicBezTo>
                      <a:cubicBezTo>
                        <a:pt x="42586" y="48949"/>
                        <a:pt x="44996" y="46406"/>
                        <a:pt x="46749" y="43082"/>
                      </a:cubicBezTo>
                      <a:cubicBezTo>
                        <a:pt x="48501" y="39748"/>
                        <a:pt x="49378" y="35786"/>
                        <a:pt x="49378" y="31204"/>
                      </a:cubicBezTo>
                      <a:cubicBezTo>
                        <a:pt x="49378" y="26661"/>
                        <a:pt x="48501" y="22717"/>
                        <a:pt x="46749" y="19365"/>
                      </a:cubicBezTo>
                      <a:cubicBezTo>
                        <a:pt x="44996" y="16012"/>
                        <a:pt x="42596" y="13459"/>
                        <a:pt x="39548" y="11706"/>
                      </a:cubicBezTo>
                      <a:cubicBezTo>
                        <a:pt x="36490" y="9953"/>
                        <a:pt x="33109" y="9077"/>
                        <a:pt x="29394" y="9077"/>
                      </a:cubicBezTo>
                      <a:cubicBezTo>
                        <a:pt x="25803" y="9077"/>
                        <a:pt x="22603" y="9953"/>
                        <a:pt x="19783" y="11706"/>
                      </a:cubicBezTo>
                      <a:cubicBezTo>
                        <a:pt x="16973" y="13459"/>
                        <a:pt x="14783" y="16002"/>
                        <a:pt x="13202" y="19336"/>
                      </a:cubicBezTo>
                      <a:cubicBezTo>
                        <a:pt x="11620" y="22660"/>
                        <a:pt x="10830" y="26622"/>
                        <a:pt x="10830" y="31204"/>
                      </a:cubicBezTo>
                      <a:cubicBezTo>
                        <a:pt x="10830" y="35786"/>
                        <a:pt x="11602" y="39748"/>
                        <a:pt x="13135" y="43082"/>
                      </a:cubicBezTo>
                      <a:cubicBezTo>
                        <a:pt x="14668" y="46406"/>
                        <a:pt x="16821" y="48949"/>
                        <a:pt x="19593" y="50702"/>
                      </a:cubicBezTo>
                      <a:cubicBezTo>
                        <a:pt x="22365" y="52454"/>
                        <a:pt x="25518" y="53330"/>
                        <a:pt x="29070" y="53330"/>
                      </a:cubicBezTo>
                      <a:close/>
                    </a:path>
                  </a:pathLst>
                </a:custGeom>
                <a:solidFill>
                  <a:srgbClr val="AB94D5"/>
                </a:solidFill>
                <a:ln w="9525" cap="rnd">
                  <a:noFill/>
                  <a:prstDash val="solid"/>
                  <a:round/>
                </a:ln>
              </p:spPr>
              <p:txBody>
                <a:bodyPr rtlCol="0" anchor="ctr"/>
                <a:lstStyle/>
                <a:p>
                  <a:endParaRPr lang="en-US"/>
                </a:p>
              </p:txBody>
            </p:sp>
            <p:sp>
              <p:nvSpPr>
                <p:cNvPr id="636" name="Freeform: Shape 635">
                  <a:extLst>
                    <a:ext uri="{FF2B5EF4-FFF2-40B4-BE49-F238E27FC236}">
                      <a16:creationId xmlns:a16="http://schemas.microsoft.com/office/drawing/2014/main" id="{4F7D29F0-7E8E-3AFD-868E-C13234D0AC3F}"/>
                    </a:ext>
                  </a:extLst>
                </p:cNvPr>
                <p:cNvSpPr/>
                <p:nvPr/>
              </p:nvSpPr>
              <p:spPr>
                <a:xfrm>
                  <a:off x="9093003" y="5026704"/>
                  <a:ext cx="93230" cy="61379"/>
                </a:xfrm>
                <a:custGeom>
                  <a:avLst/>
                  <a:gdLst>
                    <a:gd name="connsiteX0" fmla="*/ 0 w 93230"/>
                    <a:gd name="connsiteY0" fmla="*/ 61379 h 61379"/>
                    <a:gd name="connsiteX1" fmla="*/ 0 w 93230"/>
                    <a:gd name="connsiteY1" fmla="*/ 1238 h 61379"/>
                    <a:gd name="connsiteX2" fmla="*/ 9277 w 93230"/>
                    <a:gd name="connsiteY2" fmla="*/ 1238 h 61379"/>
                    <a:gd name="connsiteX3" fmla="*/ 9534 w 93230"/>
                    <a:gd name="connsiteY3" fmla="*/ 11364 h 61379"/>
                    <a:gd name="connsiteX4" fmla="*/ 9725 w 93230"/>
                    <a:gd name="connsiteY4" fmla="*/ 11364 h 61379"/>
                    <a:gd name="connsiteX5" fmla="*/ 18031 w 93230"/>
                    <a:gd name="connsiteY5" fmla="*/ 2896 h 61379"/>
                    <a:gd name="connsiteX6" fmla="*/ 29518 w 93230"/>
                    <a:gd name="connsiteY6" fmla="*/ 0 h 61379"/>
                    <a:gd name="connsiteX7" fmla="*/ 41748 w 93230"/>
                    <a:gd name="connsiteY7" fmla="*/ 2858 h 61379"/>
                    <a:gd name="connsiteX8" fmla="*/ 49892 w 93230"/>
                    <a:gd name="connsiteY8" fmla="*/ 11487 h 61379"/>
                    <a:gd name="connsiteX9" fmla="*/ 50216 w 93230"/>
                    <a:gd name="connsiteY9" fmla="*/ 11487 h 61379"/>
                    <a:gd name="connsiteX10" fmla="*/ 58684 w 93230"/>
                    <a:gd name="connsiteY10" fmla="*/ 2991 h 61379"/>
                    <a:gd name="connsiteX11" fmla="*/ 70199 w 93230"/>
                    <a:gd name="connsiteY11" fmla="*/ 0 h 61379"/>
                    <a:gd name="connsiteX12" fmla="*/ 82134 w 93230"/>
                    <a:gd name="connsiteY12" fmla="*/ 2696 h 61379"/>
                    <a:gd name="connsiteX13" fmla="*/ 90278 w 93230"/>
                    <a:gd name="connsiteY13" fmla="*/ 10649 h 61379"/>
                    <a:gd name="connsiteX14" fmla="*/ 93231 w 93230"/>
                    <a:gd name="connsiteY14" fmla="*/ 23432 h 61379"/>
                    <a:gd name="connsiteX15" fmla="*/ 93231 w 93230"/>
                    <a:gd name="connsiteY15" fmla="*/ 61379 h 61379"/>
                    <a:gd name="connsiteX16" fmla="*/ 82458 w 93230"/>
                    <a:gd name="connsiteY16" fmla="*/ 61379 h 61379"/>
                    <a:gd name="connsiteX17" fmla="*/ 82458 w 93230"/>
                    <a:gd name="connsiteY17" fmla="*/ 24727 h 61379"/>
                    <a:gd name="connsiteX18" fmla="*/ 78924 w 93230"/>
                    <a:gd name="connsiteY18" fmla="*/ 13374 h 61379"/>
                    <a:gd name="connsiteX19" fmla="*/ 68580 w 93230"/>
                    <a:gd name="connsiteY19" fmla="*/ 9411 h 61379"/>
                    <a:gd name="connsiteX20" fmla="*/ 60236 w 93230"/>
                    <a:gd name="connsiteY20" fmla="*/ 11554 h 61379"/>
                    <a:gd name="connsiteX21" fmla="*/ 54302 w 93230"/>
                    <a:gd name="connsiteY21" fmla="*/ 17850 h 61379"/>
                    <a:gd name="connsiteX22" fmla="*/ 52092 w 93230"/>
                    <a:gd name="connsiteY22" fmla="*/ 27842 h 61379"/>
                    <a:gd name="connsiteX23" fmla="*/ 52092 w 93230"/>
                    <a:gd name="connsiteY23" fmla="*/ 61379 h 61379"/>
                    <a:gd name="connsiteX24" fmla="*/ 41386 w 93230"/>
                    <a:gd name="connsiteY24" fmla="*/ 61379 h 61379"/>
                    <a:gd name="connsiteX25" fmla="*/ 41386 w 93230"/>
                    <a:gd name="connsiteY25" fmla="*/ 24661 h 61379"/>
                    <a:gd name="connsiteX26" fmla="*/ 37824 w 93230"/>
                    <a:gd name="connsiteY26" fmla="*/ 13268 h 61379"/>
                    <a:gd name="connsiteX27" fmla="*/ 27575 w 93230"/>
                    <a:gd name="connsiteY27" fmla="*/ 9411 h 61379"/>
                    <a:gd name="connsiteX28" fmla="*/ 19593 w 93230"/>
                    <a:gd name="connsiteY28" fmla="*/ 11487 h 61379"/>
                    <a:gd name="connsiteX29" fmla="*/ 13202 w 93230"/>
                    <a:gd name="connsiteY29" fmla="*/ 17945 h 61379"/>
                    <a:gd name="connsiteX30" fmla="*/ 10696 w 93230"/>
                    <a:gd name="connsiteY30" fmla="*/ 28813 h 61379"/>
                    <a:gd name="connsiteX31" fmla="*/ 10696 w 93230"/>
                    <a:gd name="connsiteY31" fmla="*/ 61379 h 61379"/>
                    <a:gd name="connsiteX32" fmla="*/ 0 w 93230"/>
                    <a:gd name="connsiteY32" fmla="*/ 61379 h 6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3230" h="61379">
                      <a:moveTo>
                        <a:pt x="0" y="61379"/>
                      </a:moveTo>
                      <a:lnTo>
                        <a:pt x="0" y="1238"/>
                      </a:lnTo>
                      <a:lnTo>
                        <a:pt x="9277" y="1238"/>
                      </a:lnTo>
                      <a:lnTo>
                        <a:pt x="9534" y="11364"/>
                      </a:lnTo>
                      <a:lnTo>
                        <a:pt x="9725" y="11364"/>
                      </a:lnTo>
                      <a:cubicBezTo>
                        <a:pt x="11935" y="7639"/>
                        <a:pt x="14707" y="4820"/>
                        <a:pt x="18031" y="2896"/>
                      </a:cubicBezTo>
                      <a:cubicBezTo>
                        <a:pt x="21364" y="962"/>
                        <a:pt x="25194" y="0"/>
                        <a:pt x="29518" y="0"/>
                      </a:cubicBezTo>
                      <a:cubicBezTo>
                        <a:pt x="34319" y="0"/>
                        <a:pt x="38395" y="953"/>
                        <a:pt x="41748" y="2858"/>
                      </a:cubicBezTo>
                      <a:cubicBezTo>
                        <a:pt x="45101" y="4763"/>
                        <a:pt x="47816" y="7639"/>
                        <a:pt x="49892" y="11487"/>
                      </a:cubicBezTo>
                      <a:lnTo>
                        <a:pt x="50216" y="11487"/>
                      </a:lnTo>
                      <a:cubicBezTo>
                        <a:pt x="52378" y="7811"/>
                        <a:pt x="55197" y="4982"/>
                        <a:pt x="58684" y="2991"/>
                      </a:cubicBezTo>
                      <a:cubicBezTo>
                        <a:pt x="62160" y="1001"/>
                        <a:pt x="65999" y="0"/>
                        <a:pt x="70199" y="0"/>
                      </a:cubicBezTo>
                      <a:cubicBezTo>
                        <a:pt x="74695" y="0"/>
                        <a:pt x="78677" y="905"/>
                        <a:pt x="82134" y="2696"/>
                      </a:cubicBezTo>
                      <a:cubicBezTo>
                        <a:pt x="85601" y="4496"/>
                        <a:pt x="88306" y="7144"/>
                        <a:pt x="90278" y="10649"/>
                      </a:cubicBezTo>
                      <a:cubicBezTo>
                        <a:pt x="92250" y="14145"/>
                        <a:pt x="93231" y="18412"/>
                        <a:pt x="93231" y="23432"/>
                      </a:cubicBezTo>
                      <a:lnTo>
                        <a:pt x="93231" y="61379"/>
                      </a:lnTo>
                      <a:lnTo>
                        <a:pt x="82458" y="61379"/>
                      </a:lnTo>
                      <a:lnTo>
                        <a:pt x="82458" y="24727"/>
                      </a:lnTo>
                      <a:cubicBezTo>
                        <a:pt x="82458" y="19793"/>
                        <a:pt x="81286" y="16012"/>
                        <a:pt x="78924" y="13374"/>
                      </a:cubicBezTo>
                      <a:cubicBezTo>
                        <a:pt x="76571" y="10735"/>
                        <a:pt x="73114" y="9411"/>
                        <a:pt x="68580" y="9411"/>
                      </a:cubicBezTo>
                      <a:cubicBezTo>
                        <a:pt x="65504" y="9411"/>
                        <a:pt x="62722" y="10126"/>
                        <a:pt x="60236" y="11554"/>
                      </a:cubicBezTo>
                      <a:cubicBezTo>
                        <a:pt x="57750" y="12983"/>
                        <a:pt x="55769" y="15078"/>
                        <a:pt x="54302" y="17850"/>
                      </a:cubicBezTo>
                      <a:cubicBezTo>
                        <a:pt x="52835" y="20612"/>
                        <a:pt x="52092" y="23946"/>
                        <a:pt x="52092" y="27842"/>
                      </a:cubicBezTo>
                      <a:lnTo>
                        <a:pt x="52092" y="61379"/>
                      </a:lnTo>
                      <a:lnTo>
                        <a:pt x="41386" y="61379"/>
                      </a:lnTo>
                      <a:lnTo>
                        <a:pt x="41386" y="24661"/>
                      </a:lnTo>
                      <a:cubicBezTo>
                        <a:pt x="41386" y="19641"/>
                        <a:pt x="40205" y="15850"/>
                        <a:pt x="37824" y="13268"/>
                      </a:cubicBezTo>
                      <a:cubicBezTo>
                        <a:pt x="35443" y="10697"/>
                        <a:pt x="32023" y="9411"/>
                        <a:pt x="27575" y="9411"/>
                      </a:cubicBezTo>
                      <a:cubicBezTo>
                        <a:pt x="24842" y="9411"/>
                        <a:pt x="22184" y="10106"/>
                        <a:pt x="19593" y="11487"/>
                      </a:cubicBezTo>
                      <a:cubicBezTo>
                        <a:pt x="16993" y="12868"/>
                        <a:pt x="14868" y="15021"/>
                        <a:pt x="13202" y="17945"/>
                      </a:cubicBezTo>
                      <a:cubicBezTo>
                        <a:pt x="11535" y="20860"/>
                        <a:pt x="10696" y="24489"/>
                        <a:pt x="10696" y="28813"/>
                      </a:cubicBezTo>
                      <a:lnTo>
                        <a:pt x="10696" y="61379"/>
                      </a:lnTo>
                      <a:lnTo>
                        <a:pt x="0" y="61379"/>
                      </a:lnTo>
                      <a:close/>
                    </a:path>
                  </a:pathLst>
                </a:custGeom>
                <a:solidFill>
                  <a:srgbClr val="AB94D5"/>
                </a:solidFill>
                <a:ln w="9525" cap="rnd">
                  <a:noFill/>
                  <a:prstDash val="solid"/>
                  <a:round/>
                </a:ln>
              </p:spPr>
              <p:txBody>
                <a:bodyPr rtlCol="0" anchor="ctr"/>
                <a:lstStyle/>
                <a:p>
                  <a:endParaRPr lang="en-US"/>
                </a:p>
              </p:txBody>
            </p:sp>
            <p:sp>
              <p:nvSpPr>
                <p:cNvPr id="637" name="Freeform: Shape 636">
                  <a:extLst>
                    <a:ext uri="{FF2B5EF4-FFF2-40B4-BE49-F238E27FC236}">
                      <a16:creationId xmlns:a16="http://schemas.microsoft.com/office/drawing/2014/main" id="{6B174AE1-BA0F-DFA3-D4F6-01019EAB573B}"/>
                    </a:ext>
                  </a:extLst>
                </p:cNvPr>
                <p:cNvSpPr/>
                <p:nvPr/>
              </p:nvSpPr>
              <p:spPr>
                <a:xfrm>
                  <a:off x="7324868" y="5008607"/>
                  <a:ext cx="62226" cy="79476"/>
                </a:xfrm>
                <a:custGeom>
                  <a:avLst/>
                  <a:gdLst>
                    <a:gd name="connsiteX0" fmla="*/ 36595 w 62226"/>
                    <a:gd name="connsiteY0" fmla="*/ 79477 h 79476"/>
                    <a:gd name="connsiteX1" fmla="*/ 25498 w 62226"/>
                    <a:gd name="connsiteY1" fmla="*/ 79477 h 79476"/>
                    <a:gd name="connsiteX2" fmla="*/ 25498 w 62226"/>
                    <a:gd name="connsiteY2" fmla="*/ 9668 h 79476"/>
                    <a:gd name="connsiteX3" fmla="*/ 0 w 62226"/>
                    <a:gd name="connsiteY3" fmla="*/ 9668 h 79476"/>
                    <a:gd name="connsiteX4" fmla="*/ 0 w 62226"/>
                    <a:gd name="connsiteY4" fmla="*/ 0 h 79476"/>
                    <a:gd name="connsiteX5" fmla="*/ 62226 w 62226"/>
                    <a:gd name="connsiteY5" fmla="*/ 0 h 79476"/>
                    <a:gd name="connsiteX6" fmla="*/ 62226 w 62226"/>
                    <a:gd name="connsiteY6" fmla="*/ 9668 h 79476"/>
                    <a:gd name="connsiteX7" fmla="*/ 36595 w 62226"/>
                    <a:gd name="connsiteY7" fmla="*/ 9668 h 79476"/>
                    <a:gd name="connsiteX8" fmla="*/ 36595 w 62226"/>
                    <a:gd name="connsiteY8" fmla="*/ 79477 h 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26" h="79476">
                      <a:moveTo>
                        <a:pt x="36595" y="79477"/>
                      </a:moveTo>
                      <a:lnTo>
                        <a:pt x="25498" y="79477"/>
                      </a:lnTo>
                      <a:lnTo>
                        <a:pt x="25498" y="9668"/>
                      </a:lnTo>
                      <a:lnTo>
                        <a:pt x="0" y="9668"/>
                      </a:lnTo>
                      <a:lnTo>
                        <a:pt x="0" y="0"/>
                      </a:lnTo>
                      <a:lnTo>
                        <a:pt x="62226" y="0"/>
                      </a:lnTo>
                      <a:lnTo>
                        <a:pt x="62226" y="9668"/>
                      </a:lnTo>
                      <a:lnTo>
                        <a:pt x="36595" y="9668"/>
                      </a:lnTo>
                      <a:lnTo>
                        <a:pt x="36595" y="79477"/>
                      </a:lnTo>
                      <a:close/>
                    </a:path>
                  </a:pathLst>
                </a:custGeom>
                <a:solidFill>
                  <a:srgbClr val="8661C5"/>
                </a:solidFill>
                <a:ln w="9525" cap="rnd">
                  <a:noFill/>
                  <a:prstDash val="solid"/>
                  <a:round/>
                </a:ln>
              </p:spPr>
              <p:txBody>
                <a:bodyPr rtlCol="0" anchor="ctr"/>
                <a:lstStyle/>
                <a:p>
                  <a:endParaRPr lang="en-US"/>
                </a:p>
              </p:txBody>
            </p:sp>
            <p:sp>
              <p:nvSpPr>
                <p:cNvPr id="638" name="Freeform: Shape 637">
                  <a:extLst>
                    <a:ext uri="{FF2B5EF4-FFF2-40B4-BE49-F238E27FC236}">
                      <a16:creationId xmlns:a16="http://schemas.microsoft.com/office/drawing/2014/main" id="{6CD319A9-9B79-AB04-1C54-7B33A49C42B5}"/>
                    </a:ext>
                  </a:extLst>
                </p:cNvPr>
                <p:cNvSpPr/>
                <p:nvPr/>
              </p:nvSpPr>
              <p:spPr>
                <a:xfrm>
                  <a:off x="7399286" y="5000234"/>
                  <a:ext cx="15315" cy="87849"/>
                </a:xfrm>
                <a:custGeom>
                  <a:avLst/>
                  <a:gdLst>
                    <a:gd name="connsiteX0" fmla="*/ 7725 w 15315"/>
                    <a:gd name="connsiteY0" fmla="*/ 14993 h 87849"/>
                    <a:gd name="connsiteX1" fmla="*/ 2077 w 15315"/>
                    <a:gd name="connsiteY1" fmla="*/ 13040 h 87849"/>
                    <a:gd name="connsiteX2" fmla="*/ 0 w 15315"/>
                    <a:gd name="connsiteY2" fmla="*/ 7525 h 87849"/>
                    <a:gd name="connsiteX3" fmla="*/ 2048 w 15315"/>
                    <a:gd name="connsiteY3" fmla="*/ 2010 h 87849"/>
                    <a:gd name="connsiteX4" fmla="*/ 7725 w 15315"/>
                    <a:gd name="connsiteY4" fmla="*/ 0 h 87849"/>
                    <a:gd name="connsiteX5" fmla="*/ 13240 w 15315"/>
                    <a:gd name="connsiteY5" fmla="*/ 2077 h 87849"/>
                    <a:gd name="connsiteX6" fmla="*/ 15316 w 15315"/>
                    <a:gd name="connsiteY6" fmla="*/ 7525 h 87849"/>
                    <a:gd name="connsiteX7" fmla="*/ 13268 w 15315"/>
                    <a:gd name="connsiteY7" fmla="*/ 13011 h 87849"/>
                    <a:gd name="connsiteX8" fmla="*/ 7725 w 15315"/>
                    <a:gd name="connsiteY8" fmla="*/ 14993 h 87849"/>
                    <a:gd name="connsiteX9" fmla="*/ 13049 w 15315"/>
                    <a:gd name="connsiteY9" fmla="*/ 87849 h 87849"/>
                    <a:gd name="connsiteX10" fmla="*/ 2343 w 15315"/>
                    <a:gd name="connsiteY10" fmla="*/ 87849 h 87849"/>
                    <a:gd name="connsiteX11" fmla="*/ 2343 w 15315"/>
                    <a:gd name="connsiteY11" fmla="*/ 27708 h 87849"/>
                    <a:gd name="connsiteX12" fmla="*/ 13049 w 15315"/>
                    <a:gd name="connsiteY12" fmla="*/ 27708 h 87849"/>
                    <a:gd name="connsiteX13" fmla="*/ 13049 w 15315"/>
                    <a:gd name="connsiteY13" fmla="*/ 87849 h 8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15" h="87849">
                      <a:moveTo>
                        <a:pt x="7725" y="14993"/>
                      </a:moveTo>
                      <a:cubicBezTo>
                        <a:pt x="5343" y="14993"/>
                        <a:pt x="3467" y="14345"/>
                        <a:pt x="2077" y="13040"/>
                      </a:cubicBezTo>
                      <a:cubicBezTo>
                        <a:pt x="695" y="11745"/>
                        <a:pt x="0" y="9906"/>
                        <a:pt x="0" y="7525"/>
                      </a:cubicBezTo>
                      <a:cubicBezTo>
                        <a:pt x="0" y="5192"/>
                        <a:pt x="686" y="3353"/>
                        <a:pt x="2048" y="2010"/>
                      </a:cubicBezTo>
                      <a:cubicBezTo>
                        <a:pt x="3410" y="677"/>
                        <a:pt x="5305" y="0"/>
                        <a:pt x="7725" y="0"/>
                      </a:cubicBezTo>
                      <a:cubicBezTo>
                        <a:pt x="10020" y="0"/>
                        <a:pt x="11859" y="695"/>
                        <a:pt x="13240" y="2077"/>
                      </a:cubicBezTo>
                      <a:cubicBezTo>
                        <a:pt x="14621" y="3467"/>
                        <a:pt x="15316" y="5277"/>
                        <a:pt x="15316" y="7525"/>
                      </a:cubicBezTo>
                      <a:cubicBezTo>
                        <a:pt x="15316" y="9868"/>
                        <a:pt x="14640" y="11697"/>
                        <a:pt x="13268" y="13011"/>
                      </a:cubicBezTo>
                      <a:cubicBezTo>
                        <a:pt x="11906" y="14335"/>
                        <a:pt x="10058" y="14993"/>
                        <a:pt x="7725" y="14993"/>
                      </a:cubicBezTo>
                      <a:close/>
                      <a:moveTo>
                        <a:pt x="13049" y="87849"/>
                      </a:moveTo>
                      <a:lnTo>
                        <a:pt x="2343" y="87849"/>
                      </a:lnTo>
                      <a:lnTo>
                        <a:pt x="2343" y="27708"/>
                      </a:lnTo>
                      <a:lnTo>
                        <a:pt x="13049" y="27708"/>
                      </a:lnTo>
                      <a:lnTo>
                        <a:pt x="13049" y="87849"/>
                      </a:lnTo>
                      <a:close/>
                    </a:path>
                  </a:pathLst>
                </a:custGeom>
                <a:solidFill>
                  <a:srgbClr val="8661C5"/>
                </a:solidFill>
                <a:ln w="9525" cap="rnd">
                  <a:noFill/>
                  <a:prstDash val="solid"/>
                  <a:round/>
                </a:ln>
              </p:spPr>
              <p:txBody>
                <a:bodyPr rtlCol="0" anchor="ctr"/>
                <a:lstStyle/>
                <a:p>
                  <a:endParaRPr lang="en-US"/>
                </a:p>
              </p:txBody>
            </p:sp>
            <p:sp>
              <p:nvSpPr>
                <p:cNvPr id="639" name="Freeform: Shape 638">
                  <a:extLst>
                    <a:ext uri="{FF2B5EF4-FFF2-40B4-BE49-F238E27FC236}">
                      <a16:creationId xmlns:a16="http://schemas.microsoft.com/office/drawing/2014/main" id="{31BA479F-6854-001E-869D-A16BA19744E6}"/>
                    </a:ext>
                  </a:extLst>
                </p:cNvPr>
                <p:cNvSpPr/>
                <p:nvPr/>
              </p:nvSpPr>
              <p:spPr>
                <a:xfrm>
                  <a:off x="7432643" y="5026704"/>
                  <a:ext cx="93230" cy="61379"/>
                </a:xfrm>
                <a:custGeom>
                  <a:avLst/>
                  <a:gdLst>
                    <a:gd name="connsiteX0" fmla="*/ 0 w 93230"/>
                    <a:gd name="connsiteY0" fmla="*/ 61379 h 61379"/>
                    <a:gd name="connsiteX1" fmla="*/ 0 w 93230"/>
                    <a:gd name="connsiteY1" fmla="*/ 1238 h 61379"/>
                    <a:gd name="connsiteX2" fmla="*/ 9277 w 93230"/>
                    <a:gd name="connsiteY2" fmla="*/ 1238 h 61379"/>
                    <a:gd name="connsiteX3" fmla="*/ 9534 w 93230"/>
                    <a:gd name="connsiteY3" fmla="*/ 11364 h 61379"/>
                    <a:gd name="connsiteX4" fmla="*/ 9725 w 93230"/>
                    <a:gd name="connsiteY4" fmla="*/ 11364 h 61379"/>
                    <a:gd name="connsiteX5" fmla="*/ 18031 w 93230"/>
                    <a:gd name="connsiteY5" fmla="*/ 2896 h 61379"/>
                    <a:gd name="connsiteX6" fmla="*/ 29518 w 93230"/>
                    <a:gd name="connsiteY6" fmla="*/ 0 h 61379"/>
                    <a:gd name="connsiteX7" fmla="*/ 41748 w 93230"/>
                    <a:gd name="connsiteY7" fmla="*/ 2858 h 61379"/>
                    <a:gd name="connsiteX8" fmla="*/ 49892 w 93230"/>
                    <a:gd name="connsiteY8" fmla="*/ 11487 h 61379"/>
                    <a:gd name="connsiteX9" fmla="*/ 50216 w 93230"/>
                    <a:gd name="connsiteY9" fmla="*/ 11487 h 61379"/>
                    <a:gd name="connsiteX10" fmla="*/ 58684 w 93230"/>
                    <a:gd name="connsiteY10" fmla="*/ 2991 h 61379"/>
                    <a:gd name="connsiteX11" fmla="*/ 70199 w 93230"/>
                    <a:gd name="connsiteY11" fmla="*/ 0 h 61379"/>
                    <a:gd name="connsiteX12" fmla="*/ 82134 w 93230"/>
                    <a:gd name="connsiteY12" fmla="*/ 2696 h 61379"/>
                    <a:gd name="connsiteX13" fmla="*/ 90278 w 93230"/>
                    <a:gd name="connsiteY13" fmla="*/ 10649 h 61379"/>
                    <a:gd name="connsiteX14" fmla="*/ 93230 w 93230"/>
                    <a:gd name="connsiteY14" fmla="*/ 23432 h 61379"/>
                    <a:gd name="connsiteX15" fmla="*/ 93230 w 93230"/>
                    <a:gd name="connsiteY15" fmla="*/ 61379 h 61379"/>
                    <a:gd name="connsiteX16" fmla="*/ 82458 w 93230"/>
                    <a:gd name="connsiteY16" fmla="*/ 61379 h 61379"/>
                    <a:gd name="connsiteX17" fmla="*/ 82458 w 93230"/>
                    <a:gd name="connsiteY17" fmla="*/ 24727 h 61379"/>
                    <a:gd name="connsiteX18" fmla="*/ 78924 w 93230"/>
                    <a:gd name="connsiteY18" fmla="*/ 13374 h 61379"/>
                    <a:gd name="connsiteX19" fmla="*/ 68580 w 93230"/>
                    <a:gd name="connsiteY19" fmla="*/ 9411 h 61379"/>
                    <a:gd name="connsiteX20" fmla="*/ 60236 w 93230"/>
                    <a:gd name="connsiteY20" fmla="*/ 11554 h 61379"/>
                    <a:gd name="connsiteX21" fmla="*/ 54302 w 93230"/>
                    <a:gd name="connsiteY21" fmla="*/ 17850 h 61379"/>
                    <a:gd name="connsiteX22" fmla="*/ 52101 w 93230"/>
                    <a:gd name="connsiteY22" fmla="*/ 27842 h 61379"/>
                    <a:gd name="connsiteX23" fmla="*/ 52101 w 93230"/>
                    <a:gd name="connsiteY23" fmla="*/ 61379 h 61379"/>
                    <a:gd name="connsiteX24" fmla="*/ 41396 w 93230"/>
                    <a:gd name="connsiteY24" fmla="*/ 61379 h 61379"/>
                    <a:gd name="connsiteX25" fmla="*/ 41396 w 93230"/>
                    <a:gd name="connsiteY25" fmla="*/ 24661 h 61379"/>
                    <a:gd name="connsiteX26" fmla="*/ 37824 w 93230"/>
                    <a:gd name="connsiteY26" fmla="*/ 13268 h 61379"/>
                    <a:gd name="connsiteX27" fmla="*/ 27574 w 93230"/>
                    <a:gd name="connsiteY27" fmla="*/ 9411 h 61379"/>
                    <a:gd name="connsiteX28" fmla="*/ 19593 w 93230"/>
                    <a:gd name="connsiteY28" fmla="*/ 11487 h 61379"/>
                    <a:gd name="connsiteX29" fmla="*/ 13202 w 93230"/>
                    <a:gd name="connsiteY29" fmla="*/ 17945 h 61379"/>
                    <a:gd name="connsiteX30" fmla="*/ 10706 w 93230"/>
                    <a:gd name="connsiteY30" fmla="*/ 28813 h 61379"/>
                    <a:gd name="connsiteX31" fmla="*/ 10706 w 93230"/>
                    <a:gd name="connsiteY31" fmla="*/ 61379 h 61379"/>
                    <a:gd name="connsiteX32" fmla="*/ 0 w 93230"/>
                    <a:gd name="connsiteY32" fmla="*/ 61379 h 6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3230" h="61379">
                      <a:moveTo>
                        <a:pt x="0" y="61379"/>
                      </a:moveTo>
                      <a:lnTo>
                        <a:pt x="0" y="1238"/>
                      </a:lnTo>
                      <a:lnTo>
                        <a:pt x="9277" y="1238"/>
                      </a:lnTo>
                      <a:lnTo>
                        <a:pt x="9534" y="11364"/>
                      </a:lnTo>
                      <a:lnTo>
                        <a:pt x="9725" y="11364"/>
                      </a:lnTo>
                      <a:cubicBezTo>
                        <a:pt x="11935" y="7639"/>
                        <a:pt x="14707" y="4820"/>
                        <a:pt x="18031" y="2896"/>
                      </a:cubicBezTo>
                      <a:cubicBezTo>
                        <a:pt x="21364" y="962"/>
                        <a:pt x="25193" y="0"/>
                        <a:pt x="29518" y="0"/>
                      </a:cubicBezTo>
                      <a:cubicBezTo>
                        <a:pt x="34318" y="0"/>
                        <a:pt x="38395" y="953"/>
                        <a:pt x="41748" y="2858"/>
                      </a:cubicBezTo>
                      <a:cubicBezTo>
                        <a:pt x="45101" y="4763"/>
                        <a:pt x="47815" y="7639"/>
                        <a:pt x="49892" y="11487"/>
                      </a:cubicBezTo>
                      <a:lnTo>
                        <a:pt x="50216" y="11487"/>
                      </a:lnTo>
                      <a:cubicBezTo>
                        <a:pt x="52378" y="7811"/>
                        <a:pt x="55197" y="4982"/>
                        <a:pt x="58684" y="2991"/>
                      </a:cubicBezTo>
                      <a:cubicBezTo>
                        <a:pt x="62169" y="1001"/>
                        <a:pt x="66008" y="0"/>
                        <a:pt x="70199" y="0"/>
                      </a:cubicBezTo>
                      <a:cubicBezTo>
                        <a:pt x="74695" y="0"/>
                        <a:pt x="78677" y="905"/>
                        <a:pt x="82134" y="2696"/>
                      </a:cubicBezTo>
                      <a:cubicBezTo>
                        <a:pt x="85601" y="4496"/>
                        <a:pt x="88316" y="7144"/>
                        <a:pt x="90278" y="10649"/>
                      </a:cubicBezTo>
                      <a:cubicBezTo>
                        <a:pt x="92250" y="14145"/>
                        <a:pt x="93230" y="18412"/>
                        <a:pt x="93230" y="23432"/>
                      </a:cubicBezTo>
                      <a:lnTo>
                        <a:pt x="93230" y="61379"/>
                      </a:lnTo>
                      <a:lnTo>
                        <a:pt x="82458" y="61379"/>
                      </a:lnTo>
                      <a:lnTo>
                        <a:pt x="82458" y="24727"/>
                      </a:lnTo>
                      <a:cubicBezTo>
                        <a:pt x="82458" y="19793"/>
                        <a:pt x="81286" y="16012"/>
                        <a:pt x="78924" y="13374"/>
                      </a:cubicBezTo>
                      <a:cubicBezTo>
                        <a:pt x="76571" y="10735"/>
                        <a:pt x="73123" y="9411"/>
                        <a:pt x="68580" y="9411"/>
                      </a:cubicBezTo>
                      <a:cubicBezTo>
                        <a:pt x="65503" y="9411"/>
                        <a:pt x="62732" y="10126"/>
                        <a:pt x="60236" y="11554"/>
                      </a:cubicBezTo>
                      <a:cubicBezTo>
                        <a:pt x="57750" y="12983"/>
                        <a:pt x="55778" y="15078"/>
                        <a:pt x="54302" y="17850"/>
                      </a:cubicBezTo>
                      <a:cubicBezTo>
                        <a:pt x="52835" y="20612"/>
                        <a:pt x="52101" y="23946"/>
                        <a:pt x="52101" y="27842"/>
                      </a:cubicBezTo>
                      <a:lnTo>
                        <a:pt x="52101" y="61379"/>
                      </a:lnTo>
                      <a:lnTo>
                        <a:pt x="41396" y="61379"/>
                      </a:lnTo>
                      <a:lnTo>
                        <a:pt x="41396" y="24661"/>
                      </a:lnTo>
                      <a:cubicBezTo>
                        <a:pt x="41396" y="19641"/>
                        <a:pt x="40205" y="15850"/>
                        <a:pt x="37824" y="13268"/>
                      </a:cubicBezTo>
                      <a:cubicBezTo>
                        <a:pt x="35443" y="10697"/>
                        <a:pt x="32023" y="9411"/>
                        <a:pt x="27574" y="9411"/>
                      </a:cubicBezTo>
                      <a:cubicBezTo>
                        <a:pt x="24851" y="9411"/>
                        <a:pt x="22184" y="10106"/>
                        <a:pt x="19593" y="11487"/>
                      </a:cubicBezTo>
                      <a:cubicBezTo>
                        <a:pt x="16993" y="12868"/>
                        <a:pt x="14868" y="15021"/>
                        <a:pt x="13202" y="17945"/>
                      </a:cubicBezTo>
                      <a:cubicBezTo>
                        <a:pt x="11535" y="20860"/>
                        <a:pt x="10706" y="24489"/>
                        <a:pt x="10706" y="28813"/>
                      </a:cubicBezTo>
                      <a:lnTo>
                        <a:pt x="10706" y="61379"/>
                      </a:lnTo>
                      <a:lnTo>
                        <a:pt x="0" y="61379"/>
                      </a:lnTo>
                      <a:close/>
                    </a:path>
                  </a:pathLst>
                </a:custGeom>
                <a:solidFill>
                  <a:srgbClr val="8661C5"/>
                </a:solidFill>
                <a:ln w="9525" cap="rnd">
                  <a:noFill/>
                  <a:prstDash val="solid"/>
                  <a:round/>
                </a:ln>
              </p:spPr>
              <p:txBody>
                <a:bodyPr rtlCol="0" anchor="ctr"/>
                <a:lstStyle/>
                <a:p>
                  <a:endParaRPr lang="en-US"/>
                </a:p>
              </p:txBody>
            </p:sp>
            <p:sp>
              <p:nvSpPr>
                <p:cNvPr id="640" name="Freeform: Shape 639">
                  <a:extLst>
                    <a:ext uri="{FF2B5EF4-FFF2-40B4-BE49-F238E27FC236}">
                      <a16:creationId xmlns:a16="http://schemas.microsoft.com/office/drawing/2014/main" id="{D240329E-339A-A013-0066-5897D6913EC0}"/>
                    </a:ext>
                  </a:extLst>
                </p:cNvPr>
                <p:cNvSpPr/>
                <p:nvPr/>
              </p:nvSpPr>
              <p:spPr>
                <a:xfrm>
                  <a:off x="7539504" y="5026704"/>
                  <a:ext cx="56578" cy="62360"/>
                </a:xfrm>
                <a:custGeom>
                  <a:avLst/>
                  <a:gdLst>
                    <a:gd name="connsiteX0" fmla="*/ 56579 w 56578"/>
                    <a:gd name="connsiteY0" fmla="*/ 28880 h 62360"/>
                    <a:gd name="connsiteX1" fmla="*/ 56379 w 56578"/>
                    <a:gd name="connsiteY1" fmla="*/ 34071 h 62360"/>
                    <a:gd name="connsiteX2" fmla="*/ 10506 w 56578"/>
                    <a:gd name="connsiteY2" fmla="*/ 34071 h 62360"/>
                    <a:gd name="connsiteX3" fmla="*/ 16869 w 56578"/>
                    <a:gd name="connsiteY3" fmla="*/ 48149 h 62360"/>
                    <a:gd name="connsiteX4" fmla="*/ 31013 w 56578"/>
                    <a:gd name="connsiteY4" fmla="*/ 53017 h 62360"/>
                    <a:gd name="connsiteX5" fmla="*/ 40291 w 56578"/>
                    <a:gd name="connsiteY5" fmla="*/ 51388 h 62360"/>
                    <a:gd name="connsiteX6" fmla="*/ 47815 w 56578"/>
                    <a:gd name="connsiteY6" fmla="*/ 46787 h 62360"/>
                    <a:gd name="connsiteX7" fmla="*/ 53911 w 56578"/>
                    <a:gd name="connsiteY7" fmla="*/ 53664 h 62360"/>
                    <a:gd name="connsiteX8" fmla="*/ 43729 w 56578"/>
                    <a:gd name="connsiteY8" fmla="*/ 60122 h 62360"/>
                    <a:gd name="connsiteX9" fmla="*/ 30746 w 56578"/>
                    <a:gd name="connsiteY9" fmla="*/ 62360 h 62360"/>
                    <a:gd name="connsiteX10" fmla="*/ 15116 w 56578"/>
                    <a:gd name="connsiteY10" fmla="*/ 58560 h 62360"/>
                    <a:gd name="connsiteX11" fmla="*/ 4048 w 56578"/>
                    <a:gd name="connsiteY11" fmla="*/ 47692 h 62360"/>
                    <a:gd name="connsiteX12" fmla="*/ 0 w 56578"/>
                    <a:gd name="connsiteY12" fmla="*/ 31214 h 62360"/>
                    <a:gd name="connsiteX13" fmla="*/ 3791 w 56578"/>
                    <a:gd name="connsiteY13" fmla="*/ 14859 h 62360"/>
                    <a:gd name="connsiteX14" fmla="*/ 14268 w 56578"/>
                    <a:gd name="connsiteY14" fmla="*/ 3896 h 62360"/>
                    <a:gd name="connsiteX15" fmla="*/ 29260 w 56578"/>
                    <a:gd name="connsiteY15" fmla="*/ 0 h 62360"/>
                    <a:gd name="connsiteX16" fmla="*/ 43634 w 56578"/>
                    <a:gd name="connsiteY16" fmla="*/ 3667 h 62360"/>
                    <a:gd name="connsiteX17" fmla="*/ 53197 w 56578"/>
                    <a:gd name="connsiteY17" fmla="*/ 13888 h 62360"/>
                    <a:gd name="connsiteX18" fmla="*/ 56579 w 56578"/>
                    <a:gd name="connsiteY18" fmla="*/ 28880 h 62360"/>
                    <a:gd name="connsiteX19" fmla="*/ 29060 w 56578"/>
                    <a:gd name="connsiteY19" fmla="*/ 9154 h 62360"/>
                    <a:gd name="connsiteX20" fmla="*/ 17288 w 56578"/>
                    <a:gd name="connsiteY20" fmla="*/ 13468 h 62360"/>
                    <a:gd name="connsiteX21" fmla="*/ 10963 w 56578"/>
                    <a:gd name="connsiteY21" fmla="*/ 25241 h 62360"/>
                    <a:gd name="connsiteX22" fmla="*/ 46587 w 56578"/>
                    <a:gd name="connsiteY22" fmla="*/ 25241 h 62360"/>
                    <a:gd name="connsiteX23" fmla="*/ 41329 w 56578"/>
                    <a:gd name="connsiteY23" fmla="*/ 13307 h 62360"/>
                    <a:gd name="connsiteX24" fmla="*/ 29060 w 56578"/>
                    <a:gd name="connsiteY24" fmla="*/ 9154 h 6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78" h="62360">
                      <a:moveTo>
                        <a:pt x="56579" y="28880"/>
                      </a:moveTo>
                      <a:cubicBezTo>
                        <a:pt x="56579" y="30566"/>
                        <a:pt x="56512" y="32290"/>
                        <a:pt x="56379" y="34071"/>
                      </a:cubicBezTo>
                      <a:lnTo>
                        <a:pt x="10506" y="34071"/>
                      </a:lnTo>
                      <a:cubicBezTo>
                        <a:pt x="11030" y="40205"/>
                        <a:pt x="13145" y="44901"/>
                        <a:pt x="16869" y="48149"/>
                      </a:cubicBezTo>
                      <a:cubicBezTo>
                        <a:pt x="20584" y="51388"/>
                        <a:pt x="25298" y="53017"/>
                        <a:pt x="31013" y="53017"/>
                      </a:cubicBezTo>
                      <a:cubicBezTo>
                        <a:pt x="34252" y="53017"/>
                        <a:pt x="37347" y="52474"/>
                        <a:pt x="40291" y="51388"/>
                      </a:cubicBezTo>
                      <a:cubicBezTo>
                        <a:pt x="43234" y="50311"/>
                        <a:pt x="45739" y="48778"/>
                        <a:pt x="47815" y="46787"/>
                      </a:cubicBezTo>
                      <a:lnTo>
                        <a:pt x="53911" y="53664"/>
                      </a:lnTo>
                      <a:cubicBezTo>
                        <a:pt x="51016" y="56474"/>
                        <a:pt x="47625" y="58627"/>
                        <a:pt x="43729" y="60122"/>
                      </a:cubicBezTo>
                      <a:cubicBezTo>
                        <a:pt x="39834" y="61608"/>
                        <a:pt x="35509" y="62360"/>
                        <a:pt x="30746" y="62360"/>
                      </a:cubicBezTo>
                      <a:cubicBezTo>
                        <a:pt x="24993" y="62360"/>
                        <a:pt x="19783" y="61093"/>
                        <a:pt x="15116" y="58560"/>
                      </a:cubicBezTo>
                      <a:cubicBezTo>
                        <a:pt x="10439" y="56026"/>
                        <a:pt x="6753" y="52407"/>
                        <a:pt x="4048" y="47692"/>
                      </a:cubicBezTo>
                      <a:cubicBezTo>
                        <a:pt x="1352" y="42977"/>
                        <a:pt x="0" y="37481"/>
                        <a:pt x="0" y="31214"/>
                      </a:cubicBezTo>
                      <a:cubicBezTo>
                        <a:pt x="0" y="25032"/>
                        <a:pt x="1267" y="19574"/>
                        <a:pt x="3791" y="14859"/>
                      </a:cubicBezTo>
                      <a:cubicBezTo>
                        <a:pt x="6325" y="10144"/>
                        <a:pt x="9820" y="6496"/>
                        <a:pt x="14268" y="3896"/>
                      </a:cubicBezTo>
                      <a:cubicBezTo>
                        <a:pt x="18726" y="1305"/>
                        <a:pt x="23726" y="0"/>
                        <a:pt x="29260" y="0"/>
                      </a:cubicBezTo>
                      <a:cubicBezTo>
                        <a:pt x="34709" y="0"/>
                        <a:pt x="39500" y="1229"/>
                        <a:pt x="43634" y="3667"/>
                      </a:cubicBezTo>
                      <a:cubicBezTo>
                        <a:pt x="47758" y="6115"/>
                        <a:pt x="50949" y="9525"/>
                        <a:pt x="53197" y="13888"/>
                      </a:cubicBezTo>
                      <a:cubicBezTo>
                        <a:pt x="55445" y="18260"/>
                        <a:pt x="56579" y="23251"/>
                        <a:pt x="56579" y="28880"/>
                      </a:cubicBezTo>
                      <a:close/>
                      <a:moveTo>
                        <a:pt x="29060" y="9154"/>
                      </a:moveTo>
                      <a:cubicBezTo>
                        <a:pt x="24479" y="9154"/>
                        <a:pt x="20555" y="10592"/>
                        <a:pt x="17288" y="13468"/>
                      </a:cubicBezTo>
                      <a:cubicBezTo>
                        <a:pt x="14021" y="16345"/>
                        <a:pt x="11916" y="20270"/>
                        <a:pt x="10963" y="25241"/>
                      </a:cubicBezTo>
                      <a:lnTo>
                        <a:pt x="46587" y="25241"/>
                      </a:lnTo>
                      <a:cubicBezTo>
                        <a:pt x="46148" y="20051"/>
                        <a:pt x="44396" y="16079"/>
                        <a:pt x="41329" y="13307"/>
                      </a:cubicBezTo>
                      <a:cubicBezTo>
                        <a:pt x="38252" y="10535"/>
                        <a:pt x="34166" y="9154"/>
                        <a:pt x="29060" y="9154"/>
                      </a:cubicBezTo>
                      <a:close/>
                    </a:path>
                  </a:pathLst>
                </a:custGeom>
                <a:solidFill>
                  <a:srgbClr val="8661C5"/>
                </a:solidFill>
                <a:ln w="9525" cap="rnd">
                  <a:noFill/>
                  <a:prstDash val="solid"/>
                  <a:round/>
                </a:ln>
              </p:spPr>
              <p:txBody>
                <a:bodyPr rtlCol="0" anchor="ctr"/>
                <a:lstStyle/>
                <a:p>
                  <a:endParaRPr lang="en-US"/>
                </a:p>
              </p:txBody>
            </p:sp>
            <p:sp>
              <p:nvSpPr>
                <p:cNvPr id="641" name="Freeform: Shape 640">
                  <a:extLst>
                    <a:ext uri="{FF2B5EF4-FFF2-40B4-BE49-F238E27FC236}">
                      <a16:creationId xmlns:a16="http://schemas.microsoft.com/office/drawing/2014/main" id="{DD7558E5-4C37-F370-C2F1-C211C14246EE}"/>
                    </a:ext>
                  </a:extLst>
                </p:cNvPr>
                <p:cNvSpPr/>
                <p:nvPr/>
              </p:nvSpPr>
              <p:spPr>
                <a:xfrm>
                  <a:off x="7656356" y="5008606"/>
                  <a:ext cx="11220" cy="79476"/>
                </a:xfrm>
                <a:custGeom>
                  <a:avLst/>
                  <a:gdLst>
                    <a:gd name="connsiteX0" fmla="*/ 0 w 11220"/>
                    <a:gd name="connsiteY0" fmla="*/ 0 h 79476"/>
                    <a:gd name="connsiteX1" fmla="*/ 11220 w 11220"/>
                    <a:gd name="connsiteY1" fmla="*/ 0 h 79476"/>
                    <a:gd name="connsiteX2" fmla="*/ 11220 w 11220"/>
                    <a:gd name="connsiteY2" fmla="*/ 79477 h 79476"/>
                    <a:gd name="connsiteX3" fmla="*/ 0 w 11220"/>
                    <a:gd name="connsiteY3" fmla="*/ 79477 h 79476"/>
                  </a:gdLst>
                  <a:ahLst/>
                  <a:cxnLst>
                    <a:cxn ang="0">
                      <a:pos x="connsiteX0" y="connsiteY0"/>
                    </a:cxn>
                    <a:cxn ang="0">
                      <a:pos x="connsiteX1" y="connsiteY1"/>
                    </a:cxn>
                    <a:cxn ang="0">
                      <a:pos x="connsiteX2" y="connsiteY2"/>
                    </a:cxn>
                    <a:cxn ang="0">
                      <a:pos x="connsiteX3" y="connsiteY3"/>
                    </a:cxn>
                  </a:cxnLst>
                  <a:rect l="l" t="t" r="r" b="b"/>
                  <a:pathLst>
                    <a:path w="11220" h="79476">
                      <a:moveTo>
                        <a:pt x="0" y="0"/>
                      </a:moveTo>
                      <a:lnTo>
                        <a:pt x="11220" y="0"/>
                      </a:lnTo>
                      <a:lnTo>
                        <a:pt x="11220" y="79477"/>
                      </a:lnTo>
                      <a:lnTo>
                        <a:pt x="0" y="79477"/>
                      </a:lnTo>
                      <a:close/>
                    </a:path>
                  </a:pathLst>
                </a:custGeom>
                <a:solidFill>
                  <a:srgbClr val="8661C5"/>
                </a:solidFill>
                <a:ln w="9525" cap="rnd">
                  <a:noFill/>
                  <a:prstDash val="solid"/>
                  <a:round/>
                </a:ln>
              </p:spPr>
              <p:txBody>
                <a:bodyPr rtlCol="0" anchor="ctr"/>
                <a:lstStyle/>
                <a:p>
                  <a:endParaRPr lang="en-US"/>
                </a:p>
              </p:txBody>
            </p:sp>
            <p:sp>
              <p:nvSpPr>
                <p:cNvPr id="642" name="Freeform: Shape 641">
                  <a:extLst>
                    <a:ext uri="{FF2B5EF4-FFF2-40B4-BE49-F238E27FC236}">
                      <a16:creationId xmlns:a16="http://schemas.microsoft.com/office/drawing/2014/main" id="{873C6A80-ED5B-B05A-C0D6-D7752524315B}"/>
                    </a:ext>
                  </a:extLst>
                </p:cNvPr>
                <p:cNvSpPr/>
                <p:nvPr/>
              </p:nvSpPr>
              <p:spPr>
                <a:xfrm>
                  <a:off x="7689637" y="5026704"/>
                  <a:ext cx="52035" cy="61379"/>
                </a:xfrm>
                <a:custGeom>
                  <a:avLst/>
                  <a:gdLst>
                    <a:gd name="connsiteX0" fmla="*/ 0 w 52035"/>
                    <a:gd name="connsiteY0" fmla="*/ 61379 h 61379"/>
                    <a:gd name="connsiteX1" fmla="*/ 0 w 52035"/>
                    <a:gd name="connsiteY1" fmla="*/ 1238 h 61379"/>
                    <a:gd name="connsiteX2" fmla="*/ 9277 w 52035"/>
                    <a:gd name="connsiteY2" fmla="*/ 1238 h 61379"/>
                    <a:gd name="connsiteX3" fmla="*/ 9668 w 52035"/>
                    <a:gd name="connsiteY3" fmla="*/ 11621 h 61379"/>
                    <a:gd name="connsiteX4" fmla="*/ 9859 w 52035"/>
                    <a:gd name="connsiteY4" fmla="*/ 11621 h 61379"/>
                    <a:gd name="connsiteX5" fmla="*/ 17907 w 52035"/>
                    <a:gd name="connsiteY5" fmla="*/ 3086 h 61379"/>
                    <a:gd name="connsiteX6" fmla="*/ 29137 w 52035"/>
                    <a:gd name="connsiteY6" fmla="*/ 0 h 61379"/>
                    <a:gd name="connsiteX7" fmla="*/ 41006 w 52035"/>
                    <a:gd name="connsiteY7" fmla="*/ 2763 h 61379"/>
                    <a:gd name="connsiteX8" fmla="*/ 49121 w 52035"/>
                    <a:gd name="connsiteY8" fmla="*/ 10869 h 61379"/>
                    <a:gd name="connsiteX9" fmla="*/ 52035 w 52035"/>
                    <a:gd name="connsiteY9" fmla="*/ 23689 h 61379"/>
                    <a:gd name="connsiteX10" fmla="*/ 52035 w 52035"/>
                    <a:gd name="connsiteY10" fmla="*/ 61379 h 61379"/>
                    <a:gd name="connsiteX11" fmla="*/ 41263 w 52035"/>
                    <a:gd name="connsiteY11" fmla="*/ 61379 h 61379"/>
                    <a:gd name="connsiteX12" fmla="*/ 41263 w 52035"/>
                    <a:gd name="connsiteY12" fmla="*/ 26156 h 61379"/>
                    <a:gd name="connsiteX13" fmla="*/ 37500 w 52035"/>
                    <a:gd name="connsiteY13" fmla="*/ 13602 h 61379"/>
                    <a:gd name="connsiteX14" fmla="*/ 26994 w 52035"/>
                    <a:gd name="connsiteY14" fmla="*/ 9344 h 61379"/>
                    <a:gd name="connsiteX15" fmla="*/ 19174 w 52035"/>
                    <a:gd name="connsiteY15" fmla="*/ 11554 h 61379"/>
                    <a:gd name="connsiteX16" fmla="*/ 13078 w 52035"/>
                    <a:gd name="connsiteY16" fmla="*/ 18269 h 61379"/>
                    <a:gd name="connsiteX17" fmla="*/ 10706 w 52035"/>
                    <a:gd name="connsiteY17" fmla="*/ 29270 h 61379"/>
                    <a:gd name="connsiteX18" fmla="*/ 10706 w 52035"/>
                    <a:gd name="connsiteY18" fmla="*/ 61379 h 61379"/>
                    <a:gd name="connsiteX19" fmla="*/ 0 w 52035"/>
                    <a:gd name="connsiteY19" fmla="*/ 61379 h 6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035" h="61379">
                      <a:moveTo>
                        <a:pt x="0" y="61379"/>
                      </a:moveTo>
                      <a:lnTo>
                        <a:pt x="0" y="1238"/>
                      </a:lnTo>
                      <a:lnTo>
                        <a:pt x="9277" y="1238"/>
                      </a:lnTo>
                      <a:lnTo>
                        <a:pt x="9668" y="11621"/>
                      </a:lnTo>
                      <a:lnTo>
                        <a:pt x="9859" y="11621"/>
                      </a:lnTo>
                      <a:cubicBezTo>
                        <a:pt x="11935" y="7982"/>
                        <a:pt x="14621" y="5144"/>
                        <a:pt x="17907" y="3086"/>
                      </a:cubicBezTo>
                      <a:cubicBezTo>
                        <a:pt x="21193" y="1029"/>
                        <a:pt x="24937" y="0"/>
                        <a:pt x="29137" y="0"/>
                      </a:cubicBezTo>
                      <a:cubicBezTo>
                        <a:pt x="33585" y="0"/>
                        <a:pt x="37548" y="924"/>
                        <a:pt x="41006" y="2763"/>
                      </a:cubicBezTo>
                      <a:cubicBezTo>
                        <a:pt x="44463" y="4601"/>
                        <a:pt x="47168" y="7306"/>
                        <a:pt x="49121" y="10869"/>
                      </a:cubicBezTo>
                      <a:cubicBezTo>
                        <a:pt x="51064" y="14440"/>
                        <a:pt x="52035" y="18717"/>
                        <a:pt x="52035" y="23689"/>
                      </a:cubicBezTo>
                      <a:lnTo>
                        <a:pt x="52035" y="61379"/>
                      </a:lnTo>
                      <a:lnTo>
                        <a:pt x="41263" y="61379"/>
                      </a:lnTo>
                      <a:lnTo>
                        <a:pt x="41263" y="26156"/>
                      </a:lnTo>
                      <a:cubicBezTo>
                        <a:pt x="41263" y="20612"/>
                        <a:pt x="40015" y="16431"/>
                        <a:pt x="37500" y="13602"/>
                      </a:cubicBezTo>
                      <a:cubicBezTo>
                        <a:pt x="34995" y="10763"/>
                        <a:pt x="31490" y="9344"/>
                        <a:pt x="26994" y="9344"/>
                      </a:cubicBezTo>
                      <a:cubicBezTo>
                        <a:pt x="24270" y="9344"/>
                        <a:pt x="21660" y="10087"/>
                        <a:pt x="19174" y="11554"/>
                      </a:cubicBezTo>
                      <a:cubicBezTo>
                        <a:pt x="16688" y="13021"/>
                        <a:pt x="14650" y="15260"/>
                        <a:pt x="13078" y="18269"/>
                      </a:cubicBezTo>
                      <a:cubicBezTo>
                        <a:pt x="11497" y="21279"/>
                        <a:pt x="10706" y="24937"/>
                        <a:pt x="10706" y="29270"/>
                      </a:cubicBezTo>
                      <a:lnTo>
                        <a:pt x="10706" y="61379"/>
                      </a:lnTo>
                      <a:lnTo>
                        <a:pt x="0" y="61379"/>
                      </a:lnTo>
                      <a:close/>
                    </a:path>
                  </a:pathLst>
                </a:custGeom>
                <a:solidFill>
                  <a:srgbClr val="8661C5"/>
                </a:solidFill>
                <a:ln w="9525" cap="rnd">
                  <a:noFill/>
                  <a:prstDash val="solid"/>
                  <a:round/>
                </a:ln>
              </p:spPr>
              <p:txBody>
                <a:bodyPr rtlCol="0" anchor="ctr"/>
                <a:lstStyle/>
                <a:p>
                  <a:endParaRPr lang="en-US"/>
                </a:p>
              </p:txBody>
            </p:sp>
            <p:sp>
              <p:nvSpPr>
                <p:cNvPr id="643" name="Freeform: Shape 642">
                  <a:extLst>
                    <a:ext uri="{FF2B5EF4-FFF2-40B4-BE49-F238E27FC236}">
                      <a16:creationId xmlns:a16="http://schemas.microsoft.com/office/drawing/2014/main" id="{D9760E97-A1A9-A9B3-0B20-702782AFCAF1}"/>
                    </a:ext>
                  </a:extLst>
                </p:cNvPr>
                <p:cNvSpPr/>
                <p:nvPr/>
              </p:nvSpPr>
              <p:spPr>
                <a:xfrm>
                  <a:off x="7753159" y="5012826"/>
                  <a:ext cx="38538" cy="76295"/>
                </a:xfrm>
                <a:custGeom>
                  <a:avLst/>
                  <a:gdLst>
                    <a:gd name="connsiteX0" fmla="*/ 38538 w 38538"/>
                    <a:gd name="connsiteY0" fmla="*/ 73638 h 76295"/>
                    <a:gd name="connsiteX1" fmla="*/ 32861 w 38538"/>
                    <a:gd name="connsiteY1" fmla="*/ 75524 h 76295"/>
                    <a:gd name="connsiteX2" fmla="*/ 26661 w 38538"/>
                    <a:gd name="connsiteY2" fmla="*/ 76295 h 76295"/>
                    <a:gd name="connsiteX3" fmla="*/ 13888 w 38538"/>
                    <a:gd name="connsiteY3" fmla="*/ 71723 h 76295"/>
                    <a:gd name="connsiteX4" fmla="*/ 9792 w 38538"/>
                    <a:gd name="connsiteY4" fmla="*/ 57550 h 76295"/>
                    <a:gd name="connsiteX5" fmla="*/ 9792 w 38538"/>
                    <a:gd name="connsiteY5" fmla="*/ 23546 h 76295"/>
                    <a:gd name="connsiteX6" fmla="*/ 0 w 38538"/>
                    <a:gd name="connsiteY6" fmla="*/ 23546 h 76295"/>
                    <a:gd name="connsiteX7" fmla="*/ 0 w 38538"/>
                    <a:gd name="connsiteY7" fmla="*/ 15116 h 76295"/>
                    <a:gd name="connsiteX8" fmla="*/ 9792 w 38538"/>
                    <a:gd name="connsiteY8" fmla="*/ 15116 h 76295"/>
                    <a:gd name="connsiteX9" fmla="*/ 9792 w 38538"/>
                    <a:gd name="connsiteY9" fmla="*/ 0 h 76295"/>
                    <a:gd name="connsiteX10" fmla="*/ 20307 w 38538"/>
                    <a:gd name="connsiteY10" fmla="*/ 0 h 76295"/>
                    <a:gd name="connsiteX11" fmla="*/ 20307 w 38538"/>
                    <a:gd name="connsiteY11" fmla="*/ 15116 h 76295"/>
                    <a:gd name="connsiteX12" fmla="*/ 37500 w 38538"/>
                    <a:gd name="connsiteY12" fmla="*/ 15116 h 76295"/>
                    <a:gd name="connsiteX13" fmla="*/ 37500 w 38538"/>
                    <a:gd name="connsiteY13" fmla="*/ 23546 h 76295"/>
                    <a:gd name="connsiteX14" fmla="*/ 20307 w 38538"/>
                    <a:gd name="connsiteY14" fmla="*/ 23546 h 76295"/>
                    <a:gd name="connsiteX15" fmla="*/ 20307 w 38538"/>
                    <a:gd name="connsiteY15" fmla="*/ 57998 h 76295"/>
                    <a:gd name="connsiteX16" fmla="*/ 21965 w 38538"/>
                    <a:gd name="connsiteY16" fmla="*/ 65494 h 76295"/>
                    <a:gd name="connsiteX17" fmla="*/ 27375 w 38538"/>
                    <a:gd name="connsiteY17" fmla="*/ 67542 h 76295"/>
                    <a:gd name="connsiteX18" fmla="*/ 35948 w 38538"/>
                    <a:gd name="connsiteY18" fmla="*/ 65656 h 76295"/>
                    <a:gd name="connsiteX19" fmla="*/ 38538 w 38538"/>
                    <a:gd name="connsiteY19" fmla="*/ 73638 h 7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538" h="76295">
                      <a:moveTo>
                        <a:pt x="38538" y="73638"/>
                      </a:moveTo>
                      <a:cubicBezTo>
                        <a:pt x="36986" y="74371"/>
                        <a:pt x="35090" y="75000"/>
                        <a:pt x="32861" y="75524"/>
                      </a:cubicBezTo>
                      <a:cubicBezTo>
                        <a:pt x="30632" y="76038"/>
                        <a:pt x="28566" y="76295"/>
                        <a:pt x="26661" y="76295"/>
                      </a:cubicBezTo>
                      <a:cubicBezTo>
                        <a:pt x="20870" y="76295"/>
                        <a:pt x="16612" y="74771"/>
                        <a:pt x="13888" y="71723"/>
                      </a:cubicBezTo>
                      <a:cubicBezTo>
                        <a:pt x="11154" y="68675"/>
                        <a:pt x="9792" y="63951"/>
                        <a:pt x="9792" y="57550"/>
                      </a:cubicBezTo>
                      <a:lnTo>
                        <a:pt x="9792" y="23546"/>
                      </a:lnTo>
                      <a:lnTo>
                        <a:pt x="0" y="23546"/>
                      </a:lnTo>
                      <a:lnTo>
                        <a:pt x="0" y="15116"/>
                      </a:lnTo>
                      <a:lnTo>
                        <a:pt x="9792" y="15116"/>
                      </a:lnTo>
                      <a:lnTo>
                        <a:pt x="9792" y="0"/>
                      </a:lnTo>
                      <a:lnTo>
                        <a:pt x="20307" y="0"/>
                      </a:lnTo>
                      <a:lnTo>
                        <a:pt x="20307" y="15116"/>
                      </a:lnTo>
                      <a:lnTo>
                        <a:pt x="37500" y="15116"/>
                      </a:lnTo>
                      <a:lnTo>
                        <a:pt x="37500" y="23546"/>
                      </a:lnTo>
                      <a:lnTo>
                        <a:pt x="20307" y="23546"/>
                      </a:lnTo>
                      <a:lnTo>
                        <a:pt x="20307" y="57998"/>
                      </a:lnTo>
                      <a:cubicBezTo>
                        <a:pt x="20307" y="61636"/>
                        <a:pt x="20860" y="64132"/>
                        <a:pt x="21965" y="65494"/>
                      </a:cubicBezTo>
                      <a:cubicBezTo>
                        <a:pt x="23060" y="66856"/>
                        <a:pt x="24870" y="67542"/>
                        <a:pt x="27375" y="67542"/>
                      </a:cubicBezTo>
                      <a:cubicBezTo>
                        <a:pt x="30280" y="67542"/>
                        <a:pt x="33128" y="66913"/>
                        <a:pt x="35948" y="65656"/>
                      </a:cubicBezTo>
                      <a:lnTo>
                        <a:pt x="38538" y="73638"/>
                      </a:lnTo>
                      <a:close/>
                    </a:path>
                  </a:pathLst>
                </a:custGeom>
                <a:solidFill>
                  <a:srgbClr val="8661C5"/>
                </a:solidFill>
                <a:ln w="9525" cap="rnd">
                  <a:noFill/>
                  <a:prstDash val="solid"/>
                  <a:round/>
                </a:ln>
              </p:spPr>
              <p:txBody>
                <a:bodyPr rtlCol="0" anchor="ctr"/>
                <a:lstStyle/>
                <a:p>
                  <a:endParaRPr lang="en-US"/>
                </a:p>
              </p:txBody>
            </p:sp>
            <p:sp>
              <p:nvSpPr>
                <p:cNvPr id="644" name="Freeform: Shape 643">
                  <a:extLst>
                    <a:ext uri="{FF2B5EF4-FFF2-40B4-BE49-F238E27FC236}">
                      <a16:creationId xmlns:a16="http://schemas.microsoft.com/office/drawing/2014/main" id="{0D947E97-8FB1-8E3D-A880-3F9CA7D1E751}"/>
                    </a:ext>
                  </a:extLst>
                </p:cNvPr>
                <p:cNvSpPr/>
                <p:nvPr/>
              </p:nvSpPr>
              <p:spPr>
                <a:xfrm>
                  <a:off x="7799479" y="5026704"/>
                  <a:ext cx="56578" cy="62360"/>
                </a:xfrm>
                <a:custGeom>
                  <a:avLst/>
                  <a:gdLst>
                    <a:gd name="connsiteX0" fmla="*/ 56579 w 56578"/>
                    <a:gd name="connsiteY0" fmla="*/ 28880 h 62360"/>
                    <a:gd name="connsiteX1" fmla="*/ 56388 w 56578"/>
                    <a:gd name="connsiteY1" fmla="*/ 34071 h 62360"/>
                    <a:gd name="connsiteX2" fmla="*/ 10516 w 56578"/>
                    <a:gd name="connsiteY2" fmla="*/ 34071 h 62360"/>
                    <a:gd name="connsiteX3" fmla="*/ 16869 w 56578"/>
                    <a:gd name="connsiteY3" fmla="*/ 48149 h 62360"/>
                    <a:gd name="connsiteX4" fmla="*/ 31013 w 56578"/>
                    <a:gd name="connsiteY4" fmla="*/ 53017 h 62360"/>
                    <a:gd name="connsiteX5" fmla="*/ 40300 w 56578"/>
                    <a:gd name="connsiteY5" fmla="*/ 51388 h 62360"/>
                    <a:gd name="connsiteX6" fmla="*/ 47825 w 56578"/>
                    <a:gd name="connsiteY6" fmla="*/ 46787 h 62360"/>
                    <a:gd name="connsiteX7" fmla="*/ 53921 w 56578"/>
                    <a:gd name="connsiteY7" fmla="*/ 53664 h 62360"/>
                    <a:gd name="connsiteX8" fmla="*/ 43739 w 56578"/>
                    <a:gd name="connsiteY8" fmla="*/ 60122 h 62360"/>
                    <a:gd name="connsiteX9" fmla="*/ 30756 w 56578"/>
                    <a:gd name="connsiteY9" fmla="*/ 62360 h 62360"/>
                    <a:gd name="connsiteX10" fmla="*/ 15126 w 56578"/>
                    <a:gd name="connsiteY10" fmla="*/ 58560 h 62360"/>
                    <a:gd name="connsiteX11" fmla="*/ 4057 w 56578"/>
                    <a:gd name="connsiteY11" fmla="*/ 47692 h 62360"/>
                    <a:gd name="connsiteX12" fmla="*/ 0 w 56578"/>
                    <a:gd name="connsiteY12" fmla="*/ 31214 h 62360"/>
                    <a:gd name="connsiteX13" fmla="*/ 3800 w 56578"/>
                    <a:gd name="connsiteY13" fmla="*/ 14859 h 62360"/>
                    <a:gd name="connsiteX14" fmla="*/ 14278 w 56578"/>
                    <a:gd name="connsiteY14" fmla="*/ 3896 h 62360"/>
                    <a:gd name="connsiteX15" fmla="*/ 29270 w 56578"/>
                    <a:gd name="connsiteY15" fmla="*/ 0 h 62360"/>
                    <a:gd name="connsiteX16" fmla="*/ 43634 w 56578"/>
                    <a:gd name="connsiteY16" fmla="*/ 3667 h 62360"/>
                    <a:gd name="connsiteX17" fmla="*/ 53207 w 56578"/>
                    <a:gd name="connsiteY17" fmla="*/ 13888 h 62360"/>
                    <a:gd name="connsiteX18" fmla="*/ 56579 w 56578"/>
                    <a:gd name="connsiteY18" fmla="*/ 28880 h 62360"/>
                    <a:gd name="connsiteX19" fmla="*/ 29070 w 56578"/>
                    <a:gd name="connsiteY19" fmla="*/ 9154 h 62360"/>
                    <a:gd name="connsiteX20" fmla="*/ 17297 w 56578"/>
                    <a:gd name="connsiteY20" fmla="*/ 13468 h 62360"/>
                    <a:gd name="connsiteX21" fmla="*/ 10973 w 56578"/>
                    <a:gd name="connsiteY21" fmla="*/ 25241 h 62360"/>
                    <a:gd name="connsiteX22" fmla="*/ 46587 w 56578"/>
                    <a:gd name="connsiteY22" fmla="*/ 25241 h 62360"/>
                    <a:gd name="connsiteX23" fmla="*/ 41338 w 56578"/>
                    <a:gd name="connsiteY23" fmla="*/ 13307 h 62360"/>
                    <a:gd name="connsiteX24" fmla="*/ 29070 w 56578"/>
                    <a:gd name="connsiteY24" fmla="*/ 9154 h 6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78" h="62360">
                      <a:moveTo>
                        <a:pt x="56579" y="28880"/>
                      </a:moveTo>
                      <a:cubicBezTo>
                        <a:pt x="56579" y="30566"/>
                        <a:pt x="56512" y="32290"/>
                        <a:pt x="56388" y="34071"/>
                      </a:cubicBezTo>
                      <a:lnTo>
                        <a:pt x="10516" y="34071"/>
                      </a:lnTo>
                      <a:cubicBezTo>
                        <a:pt x="11030" y="40205"/>
                        <a:pt x="13154" y="44901"/>
                        <a:pt x="16869" y="48149"/>
                      </a:cubicBezTo>
                      <a:cubicBezTo>
                        <a:pt x="20593" y="51388"/>
                        <a:pt x="25308" y="53017"/>
                        <a:pt x="31013" y="53017"/>
                      </a:cubicBezTo>
                      <a:cubicBezTo>
                        <a:pt x="34261" y="53017"/>
                        <a:pt x="37357" y="52474"/>
                        <a:pt x="40300" y="51388"/>
                      </a:cubicBezTo>
                      <a:cubicBezTo>
                        <a:pt x="43234" y="50311"/>
                        <a:pt x="45748" y="48778"/>
                        <a:pt x="47825" y="46787"/>
                      </a:cubicBezTo>
                      <a:lnTo>
                        <a:pt x="53921" y="53664"/>
                      </a:lnTo>
                      <a:cubicBezTo>
                        <a:pt x="51025" y="56474"/>
                        <a:pt x="47625" y="58627"/>
                        <a:pt x="43739" y="60122"/>
                      </a:cubicBezTo>
                      <a:cubicBezTo>
                        <a:pt x="39843" y="61608"/>
                        <a:pt x="35519" y="62360"/>
                        <a:pt x="30756" y="62360"/>
                      </a:cubicBezTo>
                      <a:cubicBezTo>
                        <a:pt x="25003" y="62360"/>
                        <a:pt x="19793" y="61093"/>
                        <a:pt x="15126" y="58560"/>
                      </a:cubicBezTo>
                      <a:cubicBezTo>
                        <a:pt x="10449" y="56026"/>
                        <a:pt x="6762" y="52407"/>
                        <a:pt x="4057" y="47692"/>
                      </a:cubicBezTo>
                      <a:cubicBezTo>
                        <a:pt x="1352" y="42977"/>
                        <a:pt x="0" y="37481"/>
                        <a:pt x="0" y="31214"/>
                      </a:cubicBezTo>
                      <a:cubicBezTo>
                        <a:pt x="0" y="25032"/>
                        <a:pt x="1267" y="19574"/>
                        <a:pt x="3800" y="14859"/>
                      </a:cubicBezTo>
                      <a:cubicBezTo>
                        <a:pt x="6334" y="10144"/>
                        <a:pt x="9820" y="6496"/>
                        <a:pt x="14278" y="3896"/>
                      </a:cubicBezTo>
                      <a:cubicBezTo>
                        <a:pt x="18735" y="1305"/>
                        <a:pt x="23726" y="0"/>
                        <a:pt x="29270" y="0"/>
                      </a:cubicBezTo>
                      <a:cubicBezTo>
                        <a:pt x="34718" y="0"/>
                        <a:pt x="39510" y="1229"/>
                        <a:pt x="43634" y="3667"/>
                      </a:cubicBezTo>
                      <a:cubicBezTo>
                        <a:pt x="47767" y="6115"/>
                        <a:pt x="50959" y="9525"/>
                        <a:pt x="53207" y="13888"/>
                      </a:cubicBezTo>
                      <a:cubicBezTo>
                        <a:pt x="55454" y="18260"/>
                        <a:pt x="56579" y="23251"/>
                        <a:pt x="56579" y="28880"/>
                      </a:cubicBezTo>
                      <a:close/>
                      <a:moveTo>
                        <a:pt x="29070" y="9154"/>
                      </a:moveTo>
                      <a:cubicBezTo>
                        <a:pt x="24489" y="9154"/>
                        <a:pt x="20564" y="10592"/>
                        <a:pt x="17297" y="13468"/>
                      </a:cubicBezTo>
                      <a:cubicBezTo>
                        <a:pt x="14030" y="16345"/>
                        <a:pt x="11925" y="20270"/>
                        <a:pt x="10973" y="25241"/>
                      </a:cubicBezTo>
                      <a:lnTo>
                        <a:pt x="46587" y="25241"/>
                      </a:lnTo>
                      <a:cubicBezTo>
                        <a:pt x="46158" y="20051"/>
                        <a:pt x="44405" y="16079"/>
                        <a:pt x="41338" y="13307"/>
                      </a:cubicBezTo>
                      <a:cubicBezTo>
                        <a:pt x="38262" y="10535"/>
                        <a:pt x="34176" y="9154"/>
                        <a:pt x="29070" y="9154"/>
                      </a:cubicBezTo>
                      <a:close/>
                    </a:path>
                  </a:pathLst>
                </a:custGeom>
                <a:solidFill>
                  <a:srgbClr val="8661C5"/>
                </a:solidFill>
                <a:ln w="9525" cap="rnd">
                  <a:noFill/>
                  <a:prstDash val="solid"/>
                  <a:round/>
                </a:ln>
              </p:spPr>
              <p:txBody>
                <a:bodyPr rtlCol="0" anchor="ctr"/>
                <a:lstStyle/>
                <a:p>
                  <a:endParaRPr lang="en-US"/>
                </a:p>
              </p:txBody>
            </p:sp>
            <p:sp>
              <p:nvSpPr>
                <p:cNvPr id="645" name="Freeform: Shape 644">
                  <a:extLst>
                    <a:ext uri="{FF2B5EF4-FFF2-40B4-BE49-F238E27FC236}">
                      <a16:creationId xmlns:a16="http://schemas.microsoft.com/office/drawing/2014/main" id="{22093288-925B-EAC9-5F9B-77551513CE09}"/>
                    </a:ext>
                  </a:extLst>
                </p:cNvPr>
                <p:cNvSpPr/>
                <p:nvPr/>
              </p:nvSpPr>
              <p:spPr>
                <a:xfrm>
                  <a:off x="7870335" y="5026704"/>
                  <a:ext cx="34128" cy="61379"/>
                </a:xfrm>
                <a:custGeom>
                  <a:avLst/>
                  <a:gdLst>
                    <a:gd name="connsiteX0" fmla="*/ 0 w 34128"/>
                    <a:gd name="connsiteY0" fmla="*/ 61379 h 61379"/>
                    <a:gd name="connsiteX1" fmla="*/ 0 w 34128"/>
                    <a:gd name="connsiteY1" fmla="*/ 1238 h 61379"/>
                    <a:gd name="connsiteX2" fmla="*/ 8754 w 34128"/>
                    <a:gd name="connsiteY2" fmla="*/ 1238 h 61379"/>
                    <a:gd name="connsiteX3" fmla="*/ 9735 w 34128"/>
                    <a:gd name="connsiteY3" fmla="*/ 12068 h 61379"/>
                    <a:gd name="connsiteX4" fmla="*/ 9992 w 34128"/>
                    <a:gd name="connsiteY4" fmla="*/ 12068 h 61379"/>
                    <a:gd name="connsiteX5" fmla="*/ 17193 w 34128"/>
                    <a:gd name="connsiteY5" fmla="*/ 3020 h 61379"/>
                    <a:gd name="connsiteX6" fmla="*/ 28937 w 34128"/>
                    <a:gd name="connsiteY6" fmla="*/ 0 h 61379"/>
                    <a:gd name="connsiteX7" fmla="*/ 34128 w 34128"/>
                    <a:gd name="connsiteY7" fmla="*/ 658 h 61379"/>
                    <a:gd name="connsiteX8" fmla="*/ 32766 w 34128"/>
                    <a:gd name="connsiteY8" fmla="*/ 10259 h 61379"/>
                    <a:gd name="connsiteX9" fmla="*/ 30071 w 34128"/>
                    <a:gd name="connsiteY9" fmla="*/ 9896 h 61379"/>
                    <a:gd name="connsiteX10" fmla="*/ 26404 w 34128"/>
                    <a:gd name="connsiteY10" fmla="*/ 9802 h 61379"/>
                    <a:gd name="connsiteX11" fmla="*/ 18917 w 34128"/>
                    <a:gd name="connsiteY11" fmla="*/ 12011 h 61379"/>
                    <a:gd name="connsiteX12" fmla="*/ 13011 w 34128"/>
                    <a:gd name="connsiteY12" fmla="*/ 18593 h 61379"/>
                    <a:gd name="connsiteX13" fmla="*/ 10706 w 34128"/>
                    <a:gd name="connsiteY13" fmla="*/ 29137 h 61379"/>
                    <a:gd name="connsiteX14" fmla="*/ 10706 w 34128"/>
                    <a:gd name="connsiteY14" fmla="*/ 61379 h 61379"/>
                    <a:gd name="connsiteX15" fmla="*/ 0 w 34128"/>
                    <a:gd name="connsiteY15" fmla="*/ 61379 h 6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28" h="61379">
                      <a:moveTo>
                        <a:pt x="0" y="61379"/>
                      </a:moveTo>
                      <a:lnTo>
                        <a:pt x="0" y="1238"/>
                      </a:lnTo>
                      <a:lnTo>
                        <a:pt x="8754" y="1238"/>
                      </a:lnTo>
                      <a:lnTo>
                        <a:pt x="9735" y="12068"/>
                      </a:lnTo>
                      <a:lnTo>
                        <a:pt x="9992" y="12068"/>
                      </a:lnTo>
                      <a:cubicBezTo>
                        <a:pt x="11592" y="8049"/>
                        <a:pt x="13992" y="5029"/>
                        <a:pt x="17193" y="3020"/>
                      </a:cubicBezTo>
                      <a:cubicBezTo>
                        <a:pt x="20393" y="1010"/>
                        <a:pt x="24308" y="0"/>
                        <a:pt x="28937" y="0"/>
                      </a:cubicBezTo>
                      <a:cubicBezTo>
                        <a:pt x="30966" y="0"/>
                        <a:pt x="32700" y="219"/>
                        <a:pt x="34128" y="658"/>
                      </a:cubicBezTo>
                      <a:lnTo>
                        <a:pt x="32766" y="10259"/>
                      </a:lnTo>
                      <a:cubicBezTo>
                        <a:pt x="31814" y="10087"/>
                        <a:pt x="30918" y="9963"/>
                        <a:pt x="30071" y="9896"/>
                      </a:cubicBezTo>
                      <a:cubicBezTo>
                        <a:pt x="29233" y="9830"/>
                        <a:pt x="28004" y="9802"/>
                        <a:pt x="26404" y="9802"/>
                      </a:cubicBezTo>
                      <a:cubicBezTo>
                        <a:pt x="23813" y="9802"/>
                        <a:pt x="21317" y="10535"/>
                        <a:pt x="18917" y="12011"/>
                      </a:cubicBezTo>
                      <a:cubicBezTo>
                        <a:pt x="16507" y="13478"/>
                        <a:pt x="14545" y="15669"/>
                        <a:pt x="13011" y="18593"/>
                      </a:cubicBezTo>
                      <a:cubicBezTo>
                        <a:pt x="11468" y="21517"/>
                        <a:pt x="10706" y="25032"/>
                        <a:pt x="10706" y="29137"/>
                      </a:cubicBezTo>
                      <a:lnTo>
                        <a:pt x="10706" y="61379"/>
                      </a:lnTo>
                      <a:lnTo>
                        <a:pt x="0" y="61379"/>
                      </a:lnTo>
                      <a:close/>
                    </a:path>
                  </a:pathLst>
                </a:custGeom>
                <a:solidFill>
                  <a:srgbClr val="8661C5"/>
                </a:solidFill>
                <a:ln w="9525" cap="rnd">
                  <a:noFill/>
                  <a:prstDash val="solid"/>
                  <a:round/>
                </a:ln>
              </p:spPr>
              <p:txBody>
                <a:bodyPr rtlCol="0" anchor="ctr"/>
                <a:lstStyle/>
                <a:p>
                  <a:endParaRPr lang="en-US"/>
                </a:p>
              </p:txBody>
            </p:sp>
            <p:sp>
              <p:nvSpPr>
                <p:cNvPr id="646" name="Freeform: Shape 645">
                  <a:extLst>
                    <a:ext uri="{FF2B5EF4-FFF2-40B4-BE49-F238E27FC236}">
                      <a16:creationId xmlns:a16="http://schemas.microsoft.com/office/drawing/2014/main" id="{361A12B4-49C5-8F97-5866-7CD3EDB5A7AE}"/>
                    </a:ext>
                  </a:extLst>
                </p:cNvPr>
                <p:cNvSpPr/>
                <p:nvPr/>
              </p:nvSpPr>
              <p:spPr>
                <a:xfrm>
                  <a:off x="7909455" y="5027942"/>
                  <a:ext cx="59112" cy="60531"/>
                </a:xfrm>
                <a:custGeom>
                  <a:avLst/>
                  <a:gdLst>
                    <a:gd name="connsiteX0" fmla="*/ 34719 w 59112"/>
                    <a:gd name="connsiteY0" fmla="*/ 60532 h 60531"/>
                    <a:gd name="connsiteX1" fmla="*/ 24270 w 59112"/>
                    <a:gd name="connsiteY1" fmla="*/ 60532 h 60531"/>
                    <a:gd name="connsiteX2" fmla="*/ 0 w 59112"/>
                    <a:gd name="connsiteY2" fmla="*/ 0 h 60531"/>
                    <a:gd name="connsiteX3" fmla="*/ 11354 w 59112"/>
                    <a:gd name="connsiteY3" fmla="*/ 0 h 60531"/>
                    <a:gd name="connsiteX4" fmla="*/ 29394 w 59112"/>
                    <a:gd name="connsiteY4" fmla="*/ 48663 h 60531"/>
                    <a:gd name="connsiteX5" fmla="*/ 29852 w 59112"/>
                    <a:gd name="connsiteY5" fmla="*/ 48663 h 60531"/>
                    <a:gd name="connsiteX6" fmla="*/ 48016 w 59112"/>
                    <a:gd name="connsiteY6" fmla="*/ 0 h 60531"/>
                    <a:gd name="connsiteX7" fmla="*/ 59112 w 59112"/>
                    <a:gd name="connsiteY7" fmla="*/ 0 h 60531"/>
                    <a:gd name="connsiteX8" fmla="*/ 34719 w 59112"/>
                    <a:gd name="connsiteY8" fmla="*/ 60532 h 60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12" h="60531">
                      <a:moveTo>
                        <a:pt x="34719" y="60532"/>
                      </a:moveTo>
                      <a:lnTo>
                        <a:pt x="24270" y="60532"/>
                      </a:lnTo>
                      <a:lnTo>
                        <a:pt x="0" y="0"/>
                      </a:lnTo>
                      <a:lnTo>
                        <a:pt x="11354" y="0"/>
                      </a:lnTo>
                      <a:lnTo>
                        <a:pt x="29394" y="48663"/>
                      </a:lnTo>
                      <a:lnTo>
                        <a:pt x="29852" y="48663"/>
                      </a:lnTo>
                      <a:lnTo>
                        <a:pt x="48016" y="0"/>
                      </a:lnTo>
                      <a:lnTo>
                        <a:pt x="59112" y="0"/>
                      </a:lnTo>
                      <a:lnTo>
                        <a:pt x="34719" y="60532"/>
                      </a:lnTo>
                      <a:close/>
                    </a:path>
                  </a:pathLst>
                </a:custGeom>
                <a:solidFill>
                  <a:srgbClr val="8661C5"/>
                </a:solidFill>
                <a:ln w="9525" cap="rnd">
                  <a:noFill/>
                  <a:prstDash val="solid"/>
                  <a:round/>
                </a:ln>
              </p:spPr>
              <p:txBody>
                <a:bodyPr rtlCol="0" anchor="ctr"/>
                <a:lstStyle/>
                <a:p>
                  <a:endParaRPr lang="en-US"/>
                </a:p>
              </p:txBody>
            </p:sp>
            <p:sp>
              <p:nvSpPr>
                <p:cNvPr id="647" name="Freeform: Shape 646">
                  <a:extLst>
                    <a:ext uri="{FF2B5EF4-FFF2-40B4-BE49-F238E27FC236}">
                      <a16:creationId xmlns:a16="http://schemas.microsoft.com/office/drawing/2014/main" id="{C4696D1A-7C25-167E-0106-228C3B12B771}"/>
                    </a:ext>
                  </a:extLst>
                </p:cNvPr>
                <p:cNvSpPr/>
                <p:nvPr/>
              </p:nvSpPr>
              <p:spPr>
                <a:xfrm>
                  <a:off x="7973824" y="5026647"/>
                  <a:ext cx="60141" cy="62417"/>
                </a:xfrm>
                <a:custGeom>
                  <a:avLst/>
                  <a:gdLst>
                    <a:gd name="connsiteX0" fmla="*/ 28223 w 60141"/>
                    <a:gd name="connsiteY0" fmla="*/ 62417 h 62417"/>
                    <a:gd name="connsiteX1" fmla="*/ 13659 w 60141"/>
                    <a:gd name="connsiteY1" fmla="*/ 58588 h 62417"/>
                    <a:gd name="connsiteX2" fmla="*/ 3629 w 60141"/>
                    <a:gd name="connsiteY2" fmla="*/ 47682 h 62417"/>
                    <a:gd name="connsiteX3" fmla="*/ 0 w 60141"/>
                    <a:gd name="connsiteY3" fmla="*/ 31204 h 62417"/>
                    <a:gd name="connsiteX4" fmla="*/ 3725 w 60141"/>
                    <a:gd name="connsiteY4" fmla="*/ 14821 h 62417"/>
                    <a:gd name="connsiteX5" fmla="*/ 13850 w 60141"/>
                    <a:gd name="connsiteY5" fmla="*/ 3858 h 62417"/>
                    <a:gd name="connsiteX6" fmla="*/ 27966 w 60141"/>
                    <a:gd name="connsiteY6" fmla="*/ 0 h 62417"/>
                    <a:gd name="connsiteX7" fmla="*/ 40643 w 60141"/>
                    <a:gd name="connsiteY7" fmla="*/ 3115 h 62417"/>
                    <a:gd name="connsiteX8" fmla="*/ 49435 w 60141"/>
                    <a:gd name="connsiteY8" fmla="*/ 10763 h 62417"/>
                    <a:gd name="connsiteX9" fmla="*/ 49692 w 60141"/>
                    <a:gd name="connsiteY9" fmla="*/ 10763 h 62417"/>
                    <a:gd name="connsiteX10" fmla="*/ 50025 w 60141"/>
                    <a:gd name="connsiteY10" fmla="*/ 1295 h 62417"/>
                    <a:gd name="connsiteX11" fmla="*/ 60141 w 60141"/>
                    <a:gd name="connsiteY11" fmla="*/ 1295 h 62417"/>
                    <a:gd name="connsiteX12" fmla="*/ 60141 w 60141"/>
                    <a:gd name="connsiteY12" fmla="*/ 61436 h 62417"/>
                    <a:gd name="connsiteX13" fmla="*/ 50731 w 60141"/>
                    <a:gd name="connsiteY13" fmla="*/ 61503 h 62417"/>
                    <a:gd name="connsiteX14" fmla="*/ 50025 w 60141"/>
                    <a:gd name="connsiteY14" fmla="*/ 50673 h 62417"/>
                    <a:gd name="connsiteX15" fmla="*/ 49759 w 60141"/>
                    <a:gd name="connsiteY15" fmla="*/ 50673 h 62417"/>
                    <a:gd name="connsiteX16" fmla="*/ 41063 w 60141"/>
                    <a:gd name="connsiteY16" fmla="*/ 59169 h 62417"/>
                    <a:gd name="connsiteX17" fmla="*/ 28223 w 60141"/>
                    <a:gd name="connsiteY17" fmla="*/ 62417 h 62417"/>
                    <a:gd name="connsiteX18" fmla="*/ 29061 w 60141"/>
                    <a:gd name="connsiteY18" fmla="*/ 53330 h 62417"/>
                    <a:gd name="connsiteX19" fmla="*/ 39510 w 60141"/>
                    <a:gd name="connsiteY19" fmla="*/ 50702 h 62417"/>
                    <a:gd name="connsiteX20" fmla="*/ 46749 w 60141"/>
                    <a:gd name="connsiteY20" fmla="*/ 43082 h 62417"/>
                    <a:gd name="connsiteX21" fmla="*/ 49369 w 60141"/>
                    <a:gd name="connsiteY21" fmla="*/ 31204 h 62417"/>
                    <a:gd name="connsiteX22" fmla="*/ 46749 w 60141"/>
                    <a:gd name="connsiteY22" fmla="*/ 19365 h 62417"/>
                    <a:gd name="connsiteX23" fmla="*/ 39538 w 60141"/>
                    <a:gd name="connsiteY23" fmla="*/ 11706 h 62417"/>
                    <a:gd name="connsiteX24" fmla="*/ 29385 w 60141"/>
                    <a:gd name="connsiteY24" fmla="*/ 9077 h 62417"/>
                    <a:gd name="connsiteX25" fmla="*/ 19784 w 60141"/>
                    <a:gd name="connsiteY25" fmla="*/ 11706 h 62417"/>
                    <a:gd name="connsiteX26" fmla="*/ 13202 w 60141"/>
                    <a:gd name="connsiteY26" fmla="*/ 19336 h 62417"/>
                    <a:gd name="connsiteX27" fmla="*/ 10830 w 60141"/>
                    <a:gd name="connsiteY27" fmla="*/ 31204 h 62417"/>
                    <a:gd name="connsiteX28" fmla="*/ 13135 w 60141"/>
                    <a:gd name="connsiteY28" fmla="*/ 43082 h 62417"/>
                    <a:gd name="connsiteX29" fmla="*/ 19593 w 60141"/>
                    <a:gd name="connsiteY29" fmla="*/ 50702 h 62417"/>
                    <a:gd name="connsiteX30" fmla="*/ 29061 w 60141"/>
                    <a:gd name="connsiteY30" fmla="*/ 53330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1" h="62417">
                      <a:moveTo>
                        <a:pt x="28223" y="62417"/>
                      </a:moveTo>
                      <a:cubicBezTo>
                        <a:pt x="22775" y="62417"/>
                        <a:pt x="17917" y="61141"/>
                        <a:pt x="13659" y="58588"/>
                      </a:cubicBezTo>
                      <a:cubicBezTo>
                        <a:pt x="9392" y="56036"/>
                        <a:pt x="6048" y="52397"/>
                        <a:pt x="3629" y="47682"/>
                      </a:cubicBezTo>
                      <a:cubicBezTo>
                        <a:pt x="1210" y="42967"/>
                        <a:pt x="0" y="37481"/>
                        <a:pt x="0" y="31204"/>
                      </a:cubicBezTo>
                      <a:cubicBezTo>
                        <a:pt x="0" y="25022"/>
                        <a:pt x="1238" y="19555"/>
                        <a:pt x="3725" y="14821"/>
                      </a:cubicBezTo>
                      <a:cubicBezTo>
                        <a:pt x="6211" y="10087"/>
                        <a:pt x="9592" y="6429"/>
                        <a:pt x="13850" y="3858"/>
                      </a:cubicBezTo>
                      <a:cubicBezTo>
                        <a:pt x="18107" y="1286"/>
                        <a:pt x="22813" y="0"/>
                        <a:pt x="27966" y="0"/>
                      </a:cubicBezTo>
                      <a:cubicBezTo>
                        <a:pt x="32585" y="0"/>
                        <a:pt x="36815" y="1038"/>
                        <a:pt x="40643" y="3115"/>
                      </a:cubicBezTo>
                      <a:cubicBezTo>
                        <a:pt x="44472" y="5191"/>
                        <a:pt x="47406" y="7744"/>
                        <a:pt x="49435" y="10763"/>
                      </a:cubicBezTo>
                      <a:lnTo>
                        <a:pt x="49692" y="10763"/>
                      </a:lnTo>
                      <a:lnTo>
                        <a:pt x="50025" y="1295"/>
                      </a:lnTo>
                      <a:lnTo>
                        <a:pt x="60141" y="1295"/>
                      </a:lnTo>
                      <a:lnTo>
                        <a:pt x="60141" y="61436"/>
                      </a:lnTo>
                      <a:lnTo>
                        <a:pt x="50731" y="61503"/>
                      </a:lnTo>
                      <a:lnTo>
                        <a:pt x="50025" y="50673"/>
                      </a:lnTo>
                      <a:lnTo>
                        <a:pt x="49759" y="50673"/>
                      </a:lnTo>
                      <a:cubicBezTo>
                        <a:pt x="47597" y="54169"/>
                        <a:pt x="44701" y="57007"/>
                        <a:pt x="41063" y="59169"/>
                      </a:cubicBezTo>
                      <a:cubicBezTo>
                        <a:pt x="37434" y="61332"/>
                        <a:pt x="33147" y="62417"/>
                        <a:pt x="28223" y="62417"/>
                      </a:cubicBezTo>
                      <a:close/>
                      <a:moveTo>
                        <a:pt x="29061" y="53330"/>
                      </a:moveTo>
                      <a:cubicBezTo>
                        <a:pt x="32957" y="53330"/>
                        <a:pt x="36443" y="52454"/>
                        <a:pt x="39510" y="50702"/>
                      </a:cubicBezTo>
                      <a:cubicBezTo>
                        <a:pt x="42577" y="48949"/>
                        <a:pt x="44996" y="46406"/>
                        <a:pt x="46749" y="43082"/>
                      </a:cubicBezTo>
                      <a:cubicBezTo>
                        <a:pt x="48492" y="39748"/>
                        <a:pt x="49369" y="35786"/>
                        <a:pt x="49369" y="31204"/>
                      </a:cubicBezTo>
                      <a:cubicBezTo>
                        <a:pt x="49369" y="26661"/>
                        <a:pt x="48492" y="22717"/>
                        <a:pt x="46749" y="19365"/>
                      </a:cubicBezTo>
                      <a:cubicBezTo>
                        <a:pt x="44996" y="16012"/>
                        <a:pt x="42596" y="13459"/>
                        <a:pt x="39538" y="11706"/>
                      </a:cubicBezTo>
                      <a:cubicBezTo>
                        <a:pt x="36491" y="9953"/>
                        <a:pt x="33109" y="9077"/>
                        <a:pt x="29385" y="9077"/>
                      </a:cubicBezTo>
                      <a:cubicBezTo>
                        <a:pt x="25794" y="9077"/>
                        <a:pt x="22593" y="9953"/>
                        <a:pt x="19784" y="11706"/>
                      </a:cubicBezTo>
                      <a:cubicBezTo>
                        <a:pt x="16974" y="13459"/>
                        <a:pt x="14783" y="16002"/>
                        <a:pt x="13202" y="19336"/>
                      </a:cubicBezTo>
                      <a:cubicBezTo>
                        <a:pt x="11621" y="22660"/>
                        <a:pt x="10830" y="26622"/>
                        <a:pt x="10830" y="31204"/>
                      </a:cubicBezTo>
                      <a:cubicBezTo>
                        <a:pt x="10830" y="35786"/>
                        <a:pt x="11602" y="39748"/>
                        <a:pt x="13135" y="43082"/>
                      </a:cubicBezTo>
                      <a:cubicBezTo>
                        <a:pt x="14669" y="46406"/>
                        <a:pt x="16822" y="48949"/>
                        <a:pt x="19593" y="50702"/>
                      </a:cubicBezTo>
                      <a:cubicBezTo>
                        <a:pt x="22356" y="52454"/>
                        <a:pt x="25518" y="53330"/>
                        <a:pt x="29061" y="53330"/>
                      </a:cubicBezTo>
                      <a:close/>
                    </a:path>
                  </a:pathLst>
                </a:custGeom>
                <a:solidFill>
                  <a:srgbClr val="8661C5"/>
                </a:solidFill>
                <a:ln w="9525" cap="rnd">
                  <a:noFill/>
                  <a:prstDash val="solid"/>
                  <a:round/>
                </a:ln>
              </p:spPr>
              <p:txBody>
                <a:bodyPr rtlCol="0" anchor="ctr"/>
                <a:lstStyle/>
                <a:p>
                  <a:endParaRPr lang="en-US"/>
                </a:p>
              </p:txBody>
            </p:sp>
            <p:sp>
              <p:nvSpPr>
                <p:cNvPr id="648" name="Freeform: Shape 647">
                  <a:extLst>
                    <a:ext uri="{FF2B5EF4-FFF2-40B4-BE49-F238E27FC236}">
                      <a16:creationId xmlns:a16="http://schemas.microsoft.com/office/drawing/2014/main" id="{73BE3CEC-1868-9179-192A-289FC153F871}"/>
                    </a:ext>
                  </a:extLst>
                </p:cNvPr>
                <p:cNvSpPr/>
                <p:nvPr/>
              </p:nvSpPr>
              <p:spPr>
                <a:xfrm>
                  <a:off x="8053558" y="5002568"/>
                  <a:ext cx="10706" cy="85515"/>
                </a:xfrm>
                <a:custGeom>
                  <a:avLst/>
                  <a:gdLst>
                    <a:gd name="connsiteX0" fmla="*/ 0 w 10706"/>
                    <a:gd name="connsiteY0" fmla="*/ 0 h 85515"/>
                    <a:gd name="connsiteX1" fmla="*/ 10706 w 10706"/>
                    <a:gd name="connsiteY1" fmla="*/ 0 h 85515"/>
                    <a:gd name="connsiteX2" fmla="*/ 10706 w 10706"/>
                    <a:gd name="connsiteY2" fmla="*/ 85516 h 85515"/>
                    <a:gd name="connsiteX3" fmla="*/ 0 w 10706"/>
                    <a:gd name="connsiteY3" fmla="*/ 85516 h 85515"/>
                  </a:gdLst>
                  <a:ahLst/>
                  <a:cxnLst>
                    <a:cxn ang="0">
                      <a:pos x="connsiteX0" y="connsiteY0"/>
                    </a:cxn>
                    <a:cxn ang="0">
                      <a:pos x="connsiteX1" y="connsiteY1"/>
                    </a:cxn>
                    <a:cxn ang="0">
                      <a:pos x="connsiteX2" y="connsiteY2"/>
                    </a:cxn>
                    <a:cxn ang="0">
                      <a:pos x="connsiteX3" y="connsiteY3"/>
                    </a:cxn>
                  </a:cxnLst>
                  <a:rect l="l" t="t" r="r" b="b"/>
                  <a:pathLst>
                    <a:path w="10706" h="85515">
                      <a:moveTo>
                        <a:pt x="0" y="0"/>
                      </a:moveTo>
                      <a:lnTo>
                        <a:pt x="10706" y="0"/>
                      </a:lnTo>
                      <a:lnTo>
                        <a:pt x="10706" y="85516"/>
                      </a:lnTo>
                      <a:lnTo>
                        <a:pt x="0" y="85516"/>
                      </a:lnTo>
                      <a:close/>
                    </a:path>
                  </a:pathLst>
                </a:custGeom>
                <a:solidFill>
                  <a:srgbClr val="8661C5"/>
                </a:solidFill>
                <a:ln w="9525" cap="rnd">
                  <a:noFill/>
                  <a:prstDash val="solid"/>
                  <a:round/>
                </a:ln>
              </p:spPr>
              <p:txBody>
                <a:bodyPr rtlCol="0" anchor="ctr"/>
                <a:lstStyle/>
                <a:p>
                  <a:endParaRPr lang="en-US"/>
                </a:p>
              </p:txBody>
            </p:sp>
            <p:sp>
              <p:nvSpPr>
                <p:cNvPr id="649" name="Freeform: Shape 648">
                  <a:extLst>
                    <a:ext uri="{FF2B5EF4-FFF2-40B4-BE49-F238E27FC236}">
                      <a16:creationId xmlns:a16="http://schemas.microsoft.com/office/drawing/2014/main" id="{28EEE085-18CF-AE22-CE8D-295E7FA04CD4}"/>
                    </a:ext>
                  </a:extLst>
                </p:cNvPr>
                <p:cNvSpPr/>
                <p:nvPr/>
              </p:nvSpPr>
              <p:spPr>
                <a:xfrm>
                  <a:off x="7685027" y="5194992"/>
                  <a:ext cx="74037" cy="79485"/>
                </a:xfrm>
                <a:custGeom>
                  <a:avLst/>
                  <a:gdLst>
                    <a:gd name="connsiteX0" fmla="*/ 74037 w 74037"/>
                    <a:gd name="connsiteY0" fmla="*/ 21288 h 79485"/>
                    <a:gd name="connsiteX1" fmla="*/ 72733 w 74037"/>
                    <a:gd name="connsiteY1" fmla="*/ 29461 h 79485"/>
                    <a:gd name="connsiteX2" fmla="*/ 58074 w 74037"/>
                    <a:gd name="connsiteY2" fmla="*/ 29461 h 79485"/>
                    <a:gd name="connsiteX3" fmla="*/ 54959 w 74037"/>
                    <a:gd name="connsiteY3" fmla="*/ 47949 h 79485"/>
                    <a:gd name="connsiteX4" fmla="*/ 68846 w 74037"/>
                    <a:gd name="connsiteY4" fmla="*/ 47949 h 79485"/>
                    <a:gd name="connsiteX5" fmla="*/ 67418 w 74037"/>
                    <a:gd name="connsiteY5" fmla="*/ 56188 h 79485"/>
                    <a:gd name="connsiteX6" fmla="*/ 53597 w 74037"/>
                    <a:gd name="connsiteY6" fmla="*/ 56188 h 79485"/>
                    <a:gd name="connsiteX7" fmla="*/ 49635 w 74037"/>
                    <a:gd name="connsiteY7" fmla="*/ 79486 h 79485"/>
                    <a:gd name="connsiteX8" fmla="*/ 40357 w 74037"/>
                    <a:gd name="connsiteY8" fmla="*/ 79486 h 79485"/>
                    <a:gd name="connsiteX9" fmla="*/ 44253 w 74037"/>
                    <a:gd name="connsiteY9" fmla="*/ 56188 h 79485"/>
                    <a:gd name="connsiteX10" fmla="*/ 25308 w 74037"/>
                    <a:gd name="connsiteY10" fmla="*/ 56188 h 79485"/>
                    <a:gd name="connsiteX11" fmla="*/ 21412 w 74037"/>
                    <a:gd name="connsiteY11" fmla="*/ 79486 h 79485"/>
                    <a:gd name="connsiteX12" fmla="*/ 11744 w 74037"/>
                    <a:gd name="connsiteY12" fmla="*/ 79486 h 79485"/>
                    <a:gd name="connsiteX13" fmla="*/ 15640 w 74037"/>
                    <a:gd name="connsiteY13" fmla="*/ 56188 h 79485"/>
                    <a:gd name="connsiteX14" fmla="*/ 0 w 74037"/>
                    <a:gd name="connsiteY14" fmla="*/ 56188 h 79485"/>
                    <a:gd name="connsiteX15" fmla="*/ 1428 w 74037"/>
                    <a:gd name="connsiteY15" fmla="*/ 47949 h 79485"/>
                    <a:gd name="connsiteX16" fmla="*/ 17002 w 74037"/>
                    <a:gd name="connsiteY16" fmla="*/ 47949 h 79485"/>
                    <a:gd name="connsiteX17" fmla="*/ 20050 w 74037"/>
                    <a:gd name="connsiteY17" fmla="*/ 29461 h 79485"/>
                    <a:gd name="connsiteX18" fmla="*/ 5191 w 74037"/>
                    <a:gd name="connsiteY18" fmla="*/ 29461 h 79485"/>
                    <a:gd name="connsiteX19" fmla="*/ 6553 w 74037"/>
                    <a:gd name="connsiteY19" fmla="*/ 21288 h 79485"/>
                    <a:gd name="connsiteX20" fmla="*/ 21412 w 74037"/>
                    <a:gd name="connsiteY20" fmla="*/ 21288 h 79485"/>
                    <a:gd name="connsiteX21" fmla="*/ 24984 w 74037"/>
                    <a:gd name="connsiteY21" fmla="*/ 0 h 79485"/>
                    <a:gd name="connsiteX22" fmla="*/ 34652 w 74037"/>
                    <a:gd name="connsiteY22" fmla="*/ 0 h 79485"/>
                    <a:gd name="connsiteX23" fmla="*/ 31080 w 74037"/>
                    <a:gd name="connsiteY23" fmla="*/ 21288 h 79485"/>
                    <a:gd name="connsiteX24" fmla="*/ 50092 w 74037"/>
                    <a:gd name="connsiteY24" fmla="*/ 21288 h 79485"/>
                    <a:gd name="connsiteX25" fmla="*/ 53664 w 74037"/>
                    <a:gd name="connsiteY25" fmla="*/ 0 h 79485"/>
                    <a:gd name="connsiteX26" fmla="*/ 63074 w 74037"/>
                    <a:gd name="connsiteY26" fmla="*/ 0 h 79485"/>
                    <a:gd name="connsiteX27" fmla="*/ 59502 w 74037"/>
                    <a:gd name="connsiteY27" fmla="*/ 21288 h 79485"/>
                    <a:gd name="connsiteX28" fmla="*/ 74037 w 74037"/>
                    <a:gd name="connsiteY28" fmla="*/ 21288 h 79485"/>
                    <a:gd name="connsiteX29" fmla="*/ 26670 w 74037"/>
                    <a:gd name="connsiteY29" fmla="*/ 47949 h 79485"/>
                    <a:gd name="connsiteX30" fmla="*/ 45615 w 74037"/>
                    <a:gd name="connsiteY30" fmla="*/ 47949 h 79485"/>
                    <a:gd name="connsiteX31" fmla="*/ 48730 w 74037"/>
                    <a:gd name="connsiteY31" fmla="*/ 29461 h 79485"/>
                    <a:gd name="connsiteX32" fmla="*/ 29718 w 74037"/>
                    <a:gd name="connsiteY32" fmla="*/ 29461 h 79485"/>
                    <a:gd name="connsiteX33" fmla="*/ 26670 w 74037"/>
                    <a:gd name="connsiteY33" fmla="*/ 47949 h 7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037" h="79485">
                      <a:moveTo>
                        <a:pt x="74037" y="21288"/>
                      </a:moveTo>
                      <a:lnTo>
                        <a:pt x="72733" y="29461"/>
                      </a:lnTo>
                      <a:lnTo>
                        <a:pt x="58074" y="29461"/>
                      </a:lnTo>
                      <a:lnTo>
                        <a:pt x="54959" y="47949"/>
                      </a:lnTo>
                      <a:lnTo>
                        <a:pt x="68846" y="47949"/>
                      </a:lnTo>
                      <a:lnTo>
                        <a:pt x="67418" y="56188"/>
                      </a:lnTo>
                      <a:lnTo>
                        <a:pt x="53597" y="56188"/>
                      </a:lnTo>
                      <a:lnTo>
                        <a:pt x="49635" y="79486"/>
                      </a:lnTo>
                      <a:lnTo>
                        <a:pt x="40357" y="79486"/>
                      </a:lnTo>
                      <a:lnTo>
                        <a:pt x="44253" y="56188"/>
                      </a:lnTo>
                      <a:lnTo>
                        <a:pt x="25308" y="56188"/>
                      </a:lnTo>
                      <a:lnTo>
                        <a:pt x="21412" y="79486"/>
                      </a:lnTo>
                      <a:lnTo>
                        <a:pt x="11744" y="79486"/>
                      </a:lnTo>
                      <a:lnTo>
                        <a:pt x="15640" y="56188"/>
                      </a:lnTo>
                      <a:lnTo>
                        <a:pt x="0" y="56188"/>
                      </a:lnTo>
                      <a:lnTo>
                        <a:pt x="1428" y="47949"/>
                      </a:lnTo>
                      <a:lnTo>
                        <a:pt x="17002" y="47949"/>
                      </a:lnTo>
                      <a:lnTo>
                        <a:pt x="20050" y="29461"/>
                      </a:lnTo>
                      <a:lnTo>
                        <a:pt x="5191" y="29461"/>
                      </a:lnTo>
                      <a:lnTo>
                        <a:pt x="6553" y="21288"/>
                      </a:lnTo>
                      <a:lnTo>
                        <a:pt x="21412" y="21288"/>
                      </a:lnTo>
                      <a:lnTo>
                        <a:pt x="24984" y="0"/>
                      </a:lnTo>
                      <a:lnTo>
                        <a:pt x="34652" y="0"/>
                      </a:lnTo>
                      <a:lnTo>
                        <a:pt x="31080" y="21288"/>
                      </a:lnTo>
                      <a:lnTo>
                        <a:pt x="50092" y="21288"/>
                      </a:lnTo>
                      <a:lnTo>
                        <a:pt x="53664" y="0"/>
                      </a:lnTo>
                      <a:lnTo>
                        <a:pt x="63074" y="0"/>
                      </a:lnTo>
                      <a:lnTo>
                        <a:pt x="59502" y="21288"/>
                      </a:lnTo>
                      <a:lnTo>
                        <a:pt x="74037" y="21288"/>
                      </a:lnTo>
                      <a:close/>
                      <a:moveTo>
                        <a:pt x="26670" y="47949"/>
                      </a:moveTo>
                      <a:lnTo>
                        <a:pt x="45615" y="47949"/>
                      </a:lnTo>
                      <a:lnTo>
                        <a:pt x="48730" y="29461"/>
                      </a:lnTo>
                      <a:lnTo>
                        <a:pt x="29718" y="29461"/>
                      </a:lnTo>
                      <a:lnTo>
                        <a:pt x="26670" y="47949"/>
                      </a:lnTo>
                      <a:close/>
                    </a:path>
                  </a:pathLst>
                </a:custGeom>
                <a:solidFill>
                  <a:srgbClr val="8661C5"/>
                </a:solidFill>
                <a:ln w="9525" cap="rnd">
                  <a:noFill/>
                  <a:prstDash val="solid"/>
                  <a:round/>
                </a:ln>
              </p:spPr>
              <p:txBody>
                <a:bodyPr rtlCol="0" anchor="ctr"/>
                <a:lstStyle/>
                <a:p>
                  <a:endParaRPr lang="en-US"/>
                </a:p>
              </p:txBody>
            </p:sp>
            <p:sp>
              <p:nvSpPr>
                <p:cNvPr id="650" name="Freeform: Shape 649">
                  <a:extLst>
                    <a:ext uri="{FF2B5EF4-FFF2-40B4-BE49-F238E27FC236}">
                      <a16:creationId xmlns:a16="http://schemas.microsoft.com/office/drawing/2014/main" id="{F45E5EA4-EFDC-39D5-2103-2FCF74DAFA92}"/>
                    </a:ext>
                  </a:extLst>
                </p:cNvPr>
                <p:cNvSpPr/>
                <p:nvPr/>
              </p:nvSpPr>
              <p:spPr>
                <a:xfrm>
                  <a:off x="7775733" y="5194992"/>
                  <a:ext cx="62674" cy="80457"/>
                </a:xfrm>
                <a:custGeom>
                  <a:avLst/>
                  <a:gdLst>
                    <a:gd name="connsiteX0" fmla="*/ 31280 w 62674"/>
                    <a:gd name="connsiteY0" fmla="*/ 80458 h 80457"/>
                    <a:gd name="connsiteX1" fmla="*/ 7858 w 62674"/>
                    <a:gd name="connsiteY1" fmla="*/ 71828 h 80457"/>
                    <a:gd name="connsiteX2" fmla="*/ 0 w 62674"/>
                    <a:gd name="connsiteY2" fmla="*/ 47234 h 80457"/>
                    <a:gd name="connsiteX3" fmla="*/ 0 w 62674"/>
                    <a:gd name="connsiteY3" fmla="*/ 0 h 80457"/>
                    <a:gd name="connsiteX4" fmla="*/ 11230 w 62674"/>
                    <a:gd name="connsiteY4" fmla="*/ 0 h 80457"/>
                    <a:gd name="connsiteX5" fmla="*/ 11230 w 62674"/>
                    <a:gd name="connsiteY5" fmla="*/ 46787 h 80457"/>
                    <a:gd name="connsiteX6" fmla="*/ 13307 w 62674"/>
                    <a:gd name="connsiteY6" fmla="*/ 60636 h 80457"/>
                    <a:gd name="connsiteX7" fmla="*/ 19764 w 62674"/>
                    <a:gd name="connsiteY7" fmla="*/ 68094 h 80457"/>
                    <a:gd name="connsiteX8" fmla="*/ 31280 w 62674"/>
                    <a:gd name="connsiteY8" fmla="*/ 70399 h 80457"/>
                    <a:gd name="connsiteX9" fmla="*/ 42853 w 62674"/>
                    <a:gd name="connsiteY9" fmla="*/ 67970 h 80457"/>
                    <a:gd name="connsiteX10" fmla="*/ 49445 w 62674"/>
                    <a:gd name="connsiteY10" fmla="*/ 60246 h 80457"/>
                    <a:gd name="connsiteX11" fmla="*/ 51588 w 62674"/>
                    <a:gd name="connsiteY11" fmla="*/ 46263 h 80457"/>
                    <a:gd name="connsiteX12" fmla="*/ 51588 w 62674"/>
                    <a:gd name="connsiteY12" fmla="*/ 0 h 80457"/>
                    <a:gd name="connsiteX13" fmla="*/ 62675 w 62674"/>
                    <a:gd name="connsiteY13" fmla="*/ 0 h 80457"/>
                    <a:gd name="connsiteX14" fmla="*/ 62675 w 62674"/>
                    <a:gd name="connsiteY14" fmla="*/ 46977 h 80457"/>
                    <a:gd name="connsiteX15" fmla="*/ 54826 w 62674"/>
                    <a:gd name="connsiteY15" fmla="*/ 71761 h 80457"/>
                    <a:gd name="connsiteX16" fmla="*/ 31280 w 62674"/>
                    <a:gd name="connsiteY16" fmla="*/ 80458 h 8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674" h="80457">
                      <a:moveTo>
                        <a:pt x="31280" y="80458"/>
                      </a:moveTo>
                      <a:cubicBezTo>
                        <a:pt x="20898" y="80458"/>
                        <a:pt x="13088" y="77581"/>
                        <a:pt x="7858" y="71828"/>
                      </a:cubicBezTo>
                      <a:cubicBezTo>
                        <a:pt x="2620" y="66075"/>
                        <a:pt x="0" y="57883"/>
                        <a:pt x="0" y="47234"/>
                      </a:cubicBezTo>
                      <a:lnTo>
                        <a:pt x="0" y="0"/>
                      </a:lnTo>
                      <a:lnTo>
                        <a:pt x="11230" y="0"/>
                      </a:lnTo>
                      <a:lnTo>
                        <a:pt x="11230" y="46787"/>
                      </a:lnTo>
                      <a:cubicBezTo>
                        <a:pt x="11230" y="52578"/>
                        <a:pt x="11916" y="57198"/>
                        <a:pt x="13307" y="60636"/>
                      </a:cubicBezTo>
                      <a:cubicBezTo>
                        <a:pt x="14688" y="64075"/>
                        <a:pt x="16840" y="66560"/>
                        <a:pt x="19764" y="68094"/>
                      </a:cubicBezTo>
                      <a:cubicBezTo>
                        <a:pt x="22679" y="69637"/>
                        <a:pt x="26518" y="70399"/>
                        <a:pt x="31280" y="70399"/>
                      </a:cubicBezTo>
                      <a:cubicBezTo>
                        <a:pt x="36033" y="70399"/>
                        <a:pt x="39891" y="69589"/>
                        <a:pt x="42853" y="67970"/>
                      </a:cubicBezTo>
                      <a:cubicBezTo>
                        <a:pt x="45825" y="66341"/>
                        <a:pt x="48016" y="63770"/>
                        <a:pt x="49445" y="60246"/>
                      </a:cubicBezTo>
                      <a:cubicBezTo>
                        <a:pt x="50873" y="56722"/>
                        <a:pt x="51588" y="52064"/>
                        <a:pt x="51588" y="46263"/>
                      </a:cubicBezTo>
                      <a:lnTo>
                        <a:pt x="51588" y="0"/>
                      </a:lnTo>
                      <a:lnTo>
                        <a:pt x="62675" y="0"/>
                      </a:lnTo>
                      <a:lnTo>
                        <a:pt x="62675" y="46977"/>
                      </a:lnTo>
                      <a:cubicBezTo>
                        <a:pt x="62675" y="57702"/>
                        <a:pt x="60065" y="65970"/>
                        <a:pt x="54826" y="71761"/>
                      </a:cubicBezTo>
                      <a:cubicBezTo>
                        <a:pt x="49597" y="77562"/>
                        <a:pt x="41748" y="80458"/>
                        <a:pt x="31280" y="80458"/>
                      </a:cubicBezTo>
                      <a:close/>
                    </a:path>
                  </a:pathLst>
                </a:custGeom>
                <a:solidFill>
                  <a:srgbClr val="8661C5"/>
                </a:solidFill>
                <a:ln w="9525" cap="rnd">
                  <a:noFill/>
                  <a:prstDash val="solid"/>
                  <a:round/>
                </a:ln>
              </p:spPr>
              <p:txBody>
                <a:bodyPr rtlCol="0" anchor="ctr"/>
                <a:lstStyle/>
                <a:p>
                  <a:endParaRPr lang="en-US"/>
                </a:p>
              </p:txBody>
            </p:sp>
            <p:sp>
              <p:nvSpPr>
                <p:cNvPr id="651" name="Freeform: Shape 650">
                  <a:extLst>
                    <a:ext uri="{FF2B5EF4-FFF2-40B4-BE49-F238E27FC236}">
                      <a16:creationId xmlns:a16="http://schemas.microsoft.com/office/drawing/2014/main" id="{ECFCBA68-0FC1-E707-C3EF-444D963A5D1E}"/>
                    </a:ext>
                  </a:extLst>
                </p:cNvPr>
                <p:cNvSpPr/>
                <p:nvPr/>
              </p:nvSpPr>
              <p:spPr>
                <a:xfrm>
                  <a:off x="7855219" y="5212966"/>
                  <a:ext cx="46386" cy="62550"/>
                </a:xfrm>
                <a:custGeom>
                  <a:avLst/>
                  <a:gdLst>
                    <a:gd name="connsiteX0" fmla="*/ 24651 w 46386"/>
                    <a:gd name="connsiteY0" fmla="*/ 62550 h 62550"/>
                    <a:gd name="connsiteX1" fmla="*/ 10992 w 46386"/>
                    <a:gd name="connsiteY1" fmla="*/ 60312 h 62550"/>
                    <a:gd name="connsiteX2" fmla="*/ 0 w 46386"/>
                    <a:gd name="connsiteY2" fmla="*/ 53664 h 62550"/>
                    <a:gd name="connsiteX3" fmla="*/ 5449 w 46386"/>
                    <a:gd name="connsiteY3" fmla="*/ 46129 h 62550"/>
                    <a:gd name="connsiteX4" fmla="*/ 14431 w 46386"/>
                    <a:gd name="connsiteY4" fmla="*/ 51711 h 62550"/>
                    <a:gd name="connsiteX5" fmla="*/ 24784 w 46386"/>
                    <a:gd name="connsiteY5" fmla="*/ 53597 h 62550"/>
                    <a:gd name="connsiteX6" fmla="*/ 36395 w 46386"/>
                    <a:gd name="connsiteY6" fmla="*/ 45358 h 62550"/>
                    <a:gd name="connsiteX7" fmla="*/ 34452 w 46386"/>
                    <a:gd name="connsiteY7" fmla="*/ 40291 h 62550"/>
                    <a:gd name="connsiteX8" fmla="*/ 28089 w 46386"/>
                    <a:gd name="connsiteY8" fmla="*/ 37119 h 62550"/>
                    <a:gd name="connsiteX9" fmla="*/ 17059 w 46386"/>
                    <a:gd name="connsiteY9" fmla="*/ 33937 h 62550"/>
                    <a:gd name="connsiteX10" fmla="*/ 5610 w 46386"/>
                    <a:gd name="connsiteY10" fmla="*/ 27546 h 62550"/>
                    <a:gd name="connsiteX11" fmla="*/ 1810 w 46386"/>
                    <a:gd name="connsiteY11" fmla="*/ 16869 h 62550"/>
                    <a:gd name="connsiteX12" fmla="*/ 4210 w 46386"/>
                    <a:gd name="connsiteY12" fmla="*/ 8439 h 62550"/>
                    <a:gd name="connsiteX13" fmla="*/ 11420 w 46386"/>
                    <a:gd name="connsiteY13" fmla="*/ 2305 h 62550"/>
                    <a:gd name="connsiteX14" fmla="*/ 22965 w 46386"/>
                    <a:gd name="connsiteY14" fmla="*/ 0 h 62550"/>
                    <a:gd name="connsiteX15" fmla="*/ 35061 w 46386"/>
                    <a:gd name="connsiteY15" fmla="*/ 2305 h 62550"/>
                    <a:gd name="connsiteX16" fmla="*/ 44891 w 46386"/>
                    <a:gd name="connsiteY16" fmla="*/ 9020 h 62550"/>
                    <a:gd name="connsiteX17" fmla="*/ 39052 w 46386"/>
                    <a:gd name="connsiteY17" fmla="*/ 15773 h 62550"/>
                    <a:gd name="connsiteX18" fmla="*/ 23098 w 46386"/>
                    <a:gd name="connsiteY18" fmla="*/ 9344 h 62550"/>
                    <a:gd name="connsiteX19" fmla="*/ 14821 w 46386"/>
                    <a:gd name="connsiteY19" fmla="*/ 11620 h 62550"/>
                    <a:gd name="connsiteX20" fmla="*/ 12068 w 46386"/>
                    <a:gd name="connsiteY20" fmla="*/ 17135 h 62550"/>
                    <a:gd name="connsiteX21" fmla="*/ 13716 w 46386"/>
                    <a:gd name="connsiteY21" fmla="*/ 21774 h 62550"/>
                    <a:gd name="connsiteX22" fmla="*/ 19335 w 46386"/>
                    <a:gd name="connsiteY22" fmla="*/ 24660 h 62550"/>
                    <a:gd name="connsiteX23" fmla="*/ 30232 w 46386"/>
                    <a:gd name="connsiteY23" fmla="*/ 27774 h 62550"/>
                    <a:gd name="connsiteX24" fmla="*/ 42558 w 46386"/>
                    <a:gd name="connsiteY24" fmla="*/ 34357 h 62550"/>
                    <a:gd name="connsiteX25" fmla="*/ 46387 w 46386"/>
                    <a:gd name="connsiteY25" fmla="*/ 45225 h 62550"/>
                    <a:gd name="connsiteX26" fmla="*/ 40910 w 46386"/>
                    <a:gd name="connsiteY26" fmla="*/ 57874 h 62550"/>
                    <a:gd name="connsiteX27" fmla="*/ 24651 w 46386"/>
                    <a:gd name="connsiteY27" fmla="*/ 62550 h 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386" h="62550">
                      <a:moveTo>
                        <a:pt x="24651" y="62550"/>
                      </a:moveTo>
                      <a:cubicBezTo>
                        <a:pt x="19726" y="62550"/>
                        <a:pt x="15173" y="61798"/>
                        <a:pt x="10992" y="60312"/>
                      </a:cubicBezTo>
                      <a:cubicBezTo>
                        <a:pt x="6820" y="58817"/>
                        <a:pt x="3153" y="56597"/>
                        <a:pt x="0" y="53664"/>
                      </a:cubicBezTo>
                      <a:lnTo>
                        <a:pt x="5449" y="46129"/>
                      </a:lnTo>
                      <a:cubicBezTo>
                        <a:pt x="8344" y="48596"/>
                        <a:pt x="11344" y="50463"/>
                        <a:pt x="14431" y="51711"/>
                      </a:cubicBezTo>
                      <a:cubicBezTo>
                        <a:pt x="17526" y="52968"/>
                        <a:pt x="20974" y="53597"/>
                        <a:pt x="24784" y="53597"/>
                      </a:cubicBezTo>
                      <a:cubicBezTo>
                        <a:pt x="32528" y="53597"/>
                        <a:pt x="36395" y="50844"/>
                        <a:pt x="36395" y="45358"/>
                      </a:cubicBezTo>
                      <a:cubicBezTo>
                        <a:pt x="36395" y="43281"/>
                        <a:pt x="35747" y="41595"/>
                        <a:pt x="34452" y="40291"/>
                      </a:cubicBezTo>
                      <a:cubicBezTo>
                        <a:pt x="33157" y="38995"/>
                        <a:pt x="31032" y="37938"/>
                        <a:pt x="28089" y="37119"/>
                      </a:cubicBezTo>
                      <a:lnTo>
                        <a:pt x="17059" y="33937"/>
                      </a:lnTo>
                      <a:cubicBezTo>
                        <a:pt x="11954" y="32461"/>
                        <a:pt x="8144" y="30337"/>
                        <a:pt x="5610" y="27546"/>
                      </a:cubicBezTo>
                      <a:cubicBezTo>
                        <a:pt x="3077" y="24755"/>
                        <a:pt x="1810" y="21193"/>
                        <a:pt x="1810" y="16869"/>
                      </a:cubicBezTo>
                      <a:cubicBezTo>
                        <a:pt x="1810" y="13801"/>
                        <a:pt x="2610" y="10992"/>
                        <a:pt x="4210" y="8439"/>
                      </a:cubicBezTo>
                      <a:cubicBezTo>
                        <a:pt x="5820" y="5886"/>
                        <a:pt x="8220" y="3838"/>
                        <a:pt x="11420" y="2305"/>
                      </a:cubicBezTo>
                      <a:cubicBezTo>
                        <a:pt x="14621" y="771"/>
                        <a:pt x="18469" y="0"/>
                        <a:pt x="22965" y="0"/>
                      </a:cubicBezTo>
                      <a:cubicBezTo>
                        <a:pt x="27337" y="0"/>
                        <a:pt x="31366" y="771"/>
                        <a:pt x="35061" y="2305"/>
                      </a:cubicBezTo>
                      <a:cubicBezTo>
                        <a:pt x="38767" y="3838"/>
                        <a:pt x="42043" y="6077"/>
                        <a:pt x="44891" y="9020"/>
                      </a:cubicBezTo>
                      <a:lnTo>
                        <a:pt x="39052" y="15773"/>
                      </a:lnTo>
                      <a:cubicBezTo>
                        <a:pt x="34471" y="11487"/>
                        <a:pt x="29146" y="9344"/>
                        <a:pt x="23098" y="9344"/>
                      </a:cubicBezTo>
                      <a:cubicBezTo>
                        <a:pt x="19421" y="9344"/>
                        <a:pt x="16659" y="10106"/>
                        <a:pt x="14821" y="11620"/>
                      </a:cubicBezTo>
                      <a:cubicBezTo>
                        <a:pt x="12982" y="13135"/>
                        <a:pt x="12068" y="14973"/>
                        <a:pt x="12068" y="17135"/>
                      </a:cubicBezTo>
                      <a:cubicBezTo>
                        <a:pt x="12068" y="19078"/>
                        <a:pt x="12621" y="20621"/>
                        <a:pt x="13716" y="21774"/>
                      </a:cubicBezTo>
                      <a:cubicBezTo>
                        <a:pt x="14821" y="22917"/>
                        <a:pt x="16697" y="23879"/>
                        <a:pt x="19335" y="24660"/>
                      </a:cubicBezTo>
                      <a:lnTo>
                        <a:pt x="30232" y="27774"/>
                      </a:lnTo>
                      <a:cubicBezTo>
                        <a:pt x="35900" y="29375"/>
                        <a:pt x="40005" y="31566"/>
                        <a:pt x="42558" y="34357"/>
                      </a:cubicBezTo>
                      <a:cubicBezTo>
                        <a:pt x="45111" y="37147"/>
                        <a:pt x="46387" y="40767"/>
                        <a:pt x="46387" y="45225"/>
                      </a:cubicBezTo>
                      <a:cubicBezTo>
                        <a:pt x="46387" y="50549"/>
                        <a:pt x="44558" y="54759"/>
                        <a:pt x="40910" y="57874"/>
                      </a:cubicBezTo>
                      <a:cubicBezTo>
                        <a:pt x="37252" y="60988"/>
                        <a:pt x="31832" y="62550"/>
                        <a:pt x="24651" y="62550"/>
                      </a:cubicBezTo>
                      <a:close/>
                    </a:path>
                  </a:pathLst>
                </a:custGeom>
                <a:solidFill>
                  <a:srgbClr val="8661C5"/>
                </a:solidFill>
                <a:ln w="9525" cap="rnd">
                  <a:noFill/>
                  <a:prstDash val="solid"/>
                  <a:round/>
                </a:ln>
              </p:spPr>
              <p:txBody>
                <a:bodyPr rtlCol="0" anchor="ctr"/>
                <a:lstStyle/>
                <a:p>
                  <a:endParaRPr lang="en-US"/>
                </a:p>
              </p:txBody>
            </p:sp>
            <p:sp>
              <p:nvSpPr>
                <p:cNvPr id="652" name="Freeform: Shape 651">
                  <a:extLst>
                    <a:ext uri="{FF2B5EF4-FFF2-40B4-BE49-F238E27FC236}">
                      <a16:creationId xmlns:a16="http://schemas.microsoft.com/office/drawing/2014/main" id="{CD80CFE9-3A38-4C5D-FFC5-E8FD2F234D8B}"/>
                    </a:ext>
                  </a:extLst>
                </p:cNvPr>
                <p:cNvSpPr/>
                <p:nvPr/>
              </p:nvSpPr>
              <p:spPr>
                <a:xfrm>
                  <a:off x="7912569" y="5213099"/>
                  <a:ext cx="56578" cy="62350"/>
                </a:xfrm>
                <a:custGeom>
                  <a:avLst/>
                  <a:gdLst>
                    <a:gd name="connsiteX0" fmla="*/ 56579 w 56578"/>
                    <a:gd name="connsiteY0" fmla="*/ 28870 h 62350"/>
                    <a:gd name="connsiteX1" fmla="*/ 56388 w 56578"/>
                    <a:gd name="connsiteY1" fmla="*/ 34061 h 62350"/>
                    <a:gd name="connsiteX2" fmla="*/ 10516 w 56578"/>
                    <a:gd name="connsiteY2" fmla="*/ 34061 h 62350"/>
                    <a:gd name="connsiteX3" fmla="*/ 16869 w 56578"/>
                    <a:gd name="connsiteY3" fmla="*/ 48140 h 62350"/>
                    <a:gd name="connsiteX4" fmla="*/ 31013 w 56578"/>
                    <a:gd name="connsiteY4" fmla="*/ 53007 h 62350"/>
                    <a:gd name="connsiteX5" fmla="*/ 40291 w 56578"/>
                    <a:gd name="connsiteY5" fmla="*/ 51388 h 62350"/>
                    <a:gd name="connsiteX6" fmla="*/ 47825 w 56578"/>
                    <a:gd name="connsiteY6" fmla="*/ 46777 h 62350"/>
                    <a:gd name="connsiteX7" fmla="*/ 53921 w 56578"/>
                    <a:gd name="connsiteY7" fmla="*/ 53654 h 62350"/>
                    <a:gd name="connsiteX8" fmla="*/ 43729 w 56578"/>
                    <a:gd name="connsiteY8" fmla="*/ 60112 h 62350"/>
                    <a:gd name="connsiteX9" fmla="*/ 30756 w 56578"/>
                    <a:gd name="connsiteY9" fmla="*/ 62351 h 62350"/>
                    <a:gd name="connsiteX10" fmla="*/ 15116 w 56578"/>
                    <a:gd name="connsiteY10" fmla="*/ 58560 h 62350"/>
                    <a:gd name="connsiteX11" fmla="*/ 4058 w 56578"/>
                    <a:gd name="connsiteY11" fmla="*/ 47692 h 62350"/>
                    <a:gd name="connsiteX12" fmla="*/ 0 w 56578"/>
                    <a:gd name="connsiteY12" fmla="*/ 31204 h 62350"/>
                    <a:gd name="connsiteX13" fmla="*/ 3800 w 56578"/>
                    <a:gd name="connsiteY13" fmla="*/ 14859 h 62350"/>
                    <a:gd name="connsiteX14" fmla="*/ 14278 w 56578"/>
                    <a:gd name="connsiteY14" fmla="*/ 3896 h 62350"/>
                    <a:gd name="connsiteX15" fmla="*/ 29261 w 56578"/>
                    <a:gd name="connsiteY15" fmla="*/ 0 h 62350"/>
                    <a:gd name="connsiteX16" fmla="*/ 43634 w 56578"/>
                    <a:gd name="connsiteY16" fmla="*/ 3667 h 62350"/>
                    <a:gd name="connsiteX17" fmla="*/ 53207 w 56578"/>
                    <a:gd name="connsiteY17" fmla="*/ 13888 h 62350"/>
                    <a:gd name="connsiteX18" fmla="*/ 56579 w 56578"/>
                    <a:gd name="connsiteY18" fmla="*/ 28870 h 62350"/>
                    <a:gd name="connsiteX19" fmla="*/ 29070 w 56578"/>
                    <a:gd name="connsiteY19" fmla="*/ 9144 h 62350"/>
                    <a:gd name="connsiteX20" fmla="*/ 17297 w 56578"/>
                    <a:gd name="connsiteY20" fmla="*/ 13458 h 62350"/>
                    <a:gd name="connsiteX21" fmla="*/ 10973 w 56578"/>
                    <a:gd name="connsiteY21" fmla="*/ 25241 h 62350"/>
                    <a:gd name="connsiteX22" fmla="*/ 46587 w 56578"/>
                    <a:gd name="connsiteY22" fmla="*/ 25241 h 62350"/>
                    <a:gd name="connsiteX23" fmla="*/ 41329 w 56578"/>
                    <a:gd name="connsiteY23" fmla="*/ 13297 h 62350"/>
                    <a:gd name="connsiteX24" fmla="*/ 29070 w 56578"/>
                    <a:gd name="connsiteY24" fmla="*/ 914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78" h="62350">
                      <a:moveTo>
                        <a:pt x="56579" y="28870"/>
                      </a:moveTo>
                      <a:cubicBezTo>
                        <a:pt x="56579" y="30556"/>
                        <a:pt x="56512" y="32290"/>
                        <a:pt x="56388" y="34061"/>
                      </a:cubicBezTo>
                      <a:lnTo>
                        <a:pt x="10516" y="34061"/>
                      </a:lnTo>
                      <a:cubicBezTo>
                        <a:pt x="11030" y="40205"/>
                        <a:pt x="13154" y="44901"/>
                        <a:pt x="16869" y="48140"/>
                      </a:cubicBezTo>
                      <a:cubicBezTo>
                        <a:pt x="20593" y="51388"/>
                        <a:pt x="25308" y="53007"/>
                        <a:pt x="31013" y="53007"/>
                      </a:cubicBezTo>
                      <a:cubicBezTo>
                        <a:pt x="34261" y="53007"/>
                        <a:pt x="37357" y="52464"/>
                        <a:pt x="40291" y="51388"/>
                      </a:cubicBezTo>
                      <a:cubicBezTo>
                        <a:pt x="43234" y="50302"/>
                        <a:pt x="45748" y="48768"/>
                        <a:pt x="47825" y="46777"/>
                      </a:cubicBezTo>
                      <a:lnTo>
                        <a:pt x="53921" y="53654"/>
                      </a:lnTo>
                      <a:cubicBezTo>
                        <a:pt x="51025" y="56464"/>
                        <a:pt x="47625" y="58617"/>
                        <a:pt x="43729" y="60112"/>
                      </a:cubicBezTo>
                      <a:cubicBezTo>
                        <a:pt x="39843" y="61608"/>
                        <a:pt x="35519" y="62351"/>
                        <a:pt x="30756" y="62351"/>
                      </a:cubicBezTo>
                      <a:cubicBezTo>
                        <a:pt x="25003" y="62351"/>
                        <a:pt x="19793" y="61083"/>
                        <a:pt x="15116" y="58560"/>
                      </a:cubicBezTo>
                      <a:cubicBezTo>
                        <a:pt x="10449" y="56026"/>
                        <a:pt x="6763" y="52407"/>
                        <a:pt x="4058" y="47692"/>
                      </a:cubicBezTo>
                      <a:cubicBezTo>
                        <a:pt x="1352" y="42976"/>
                        <a:pt x="0" y="37481"/>
                        <a:pt x="0" y="31204"/>
                      </a:cubicBezTo>
                      <a:cubicBezTo>
                        <a:pt x="0" y="25022"/>
                        <a:pt x="1267" y="19574"/>
                        <a:pt x="3800" y="14859"/>
                      </a:cubicBezTo>
                      <a:cubicBezTo>
                        <a:pt x="6325" y="10144"/>
                        <a:pt x="9820" y="6486"/>
                        <a:pt x="14278" y="3896"/>
                      </a:cubicBezTo>
                      <a:cubicBezTo>
                        <a:pt x="18735" y="1295"/>
                        <a:pt x="23726" y="0"/>
                        <a:pt x="29261" y="0"/>
                      </a:cubicBezTo>
                      <a:cubicBezTo>
                        <a:pt x="34719" y="0"/>
                        <a:pt x="39510" y="1219"/>
                        <a:pt x="43634" y="3667"/>
                      </a:cubicBezTo>
                      <a:cubicBezTo>
                        <a:pt x="47768" y="6105"/>
                        <a:pt x="50959" y="9516"/>
                        <a:pt x="53207" y="13888"/>
                      </a:cubicBezTo>
                      <a:cubicBezTo>
                        <a:pt x="55455" y="18250"/>
                        <a:pt x="56579" y="23250"/>
                        <a:pt x="56579" y="28870"/>
                      </a:cubicBezTo>
                      <a:close/>
                      <a:moveTo>
                        <a:pt x="29070" y="9144"/>
                      </a:moveTo>
                      <a:cubicBezTo>
                        <a:pt x="24489" y="9144"/>
                        <a:pt x="20564" y="10582"/>
                        <a:pt x="17297" y="13458"/>
                      </a:cubicBezTo>
                      <a:cubicBezTo>
                        <a:pt x="14031" y="16335"/>
                        <a:pt x="11916" y="20260"/>
                        <a:pt x="10973" y="25241"/>
                      </a:cubicBezTo>
                      <a:lnTo>
                        <a:pt x="46587" y="25241"/>
                      </a:lnTo>
                      <a:cubicBezTo>
                        <a:pt x="46158" y="20050"/>
                        <a:pt x="44405" y="16069"/>
                        <a:pt x="41329" y="13297"/>
                      </a:cubicBezTo>
                      <a:cubicBezTo>
                        <a:pt x="38262" y="10535"/>
                        <a:pt x="34176" y="9144"/>
                        <a:pt x="29070" y="9144"/>
                      </a:cubicBezTo>
                      <a:close/>
                    </a:path>
                  </a:pathLst>
                </a:custGeom>
                <a:solidFill>
                  <a:srgbClr val="8661C5"/>
                </a:solidFill>
                <a:ln w="9525" cap="rnd">
                  <a:noFill/>
                  <a:prstDash val="solid"/>
                  <a:round/>
                </a:ln>
              </p:spPr>
              <p:txBody>
                <a:bodyPr rtlCol="0" anchor="ctr"/>
                <a:lstStyle/>
                <a:p>
                  <a:endParaRPr lang="en-US"/>
                </a:p>
              </p:txBody>
            </p:sp>
            <p:sp>
              <p:nvSpPr>
                <p:cNvPr id="653" name="Freeform: Shape 652">
                  <a:extLst>
                    <a:ext uri="{FF2B5EF4-FFF2-40B4-BE49-F238E27FC236}">
                      <a16:creationId xmlns:a16="http://schemas.microsoft.com/office/drawing/2014/main" id="{8DD8D73A-1B66-3EAE-1C8A-FB0B4917EA72}"/>
                    </a:ext>
                  </a:extLst>
                </p:cNvPr>
                <p:cNvSpPr/>
                <p:nvPr/>
              </p:nvSpPr>
              <p:spPr>
                <a:xfrm>
                  <a:off x="7983426" y="5213099"/>
                  <a:ext cx="34127" cy="61378"/>
                </a:xfrm>
                <a:custGeom>
                  <a:avLst/>
                  <a:gdLst>
                    <a:gd name="connsiteX0" fmla="*/ 0 w 34127"/>
                    <a:gd name="connsiteY0" fmla="*/ 61379 h 61378"/>
                    <a:gd name="connsiteX1" fmla="*/ 0 w 34127"/>
                    <a:gd name="connsiteY1" fmla="*/ 1228 h 61378"/>
                    <a:gd name="connsiteX2" fmla="*/ 8753 w 34127"/>
                    <a:gd name="connsiteY2" fmla="*/ 1228 h 61378"/>
                    <a:gd name="connsiteX3" fmla="*/ 9734 w 34127"/>
                    <a:gd name="connsiteY3" fmla="*/ 12068 h 61378"/>
                    <a:gd name="connsiteX4" fmla="*/ 9991 w 34127"/>
                    <a:gd name="connsiteY4" fmla="*/ 12068 h 61378"/>
                    <a:gd name="connsiteX5" fmla="*/ 17193 w 34127"/>
                    <a:gd name="connsiteY5" fmla="*/ 3020 h 61378"/>
                    <a:gd name="connsiteX6" fmla="*/ 28937 w 34127"/>
                    <a:gd name="connsiteY6" fmla="*/ 0 h 61378"/>
                    <a:gd name="connsiteX7" fmla="*/ 34128 w 34127"/>
                    <a:gd name="connsiteY7" fmla="*/ 648 h 61378"/>
                    <a:gd name="connsiteX8" fmla="*/ 32765 w 34127"/>
                    <a:gd name="connsiteY8" fmla="*/ 10249 h 61378"/>
                    <a:gd name="connsiteX9" fmla="*/ 30070 w 34127"/>
                    <a:gd name="connsiteY9" fmla="*/ 9896 h 61378"/>
                    <a:gd name="connsiteX10" fmla="*/ 26403 w 34127"/>
                    <a:gd name="connsiteY10" fmla="*/ 9792 h 61378"/>
                    <a:gd name="connsiteX11" fmla="*/ 18907 w 34127"/>
                    <a:gd name="connsiteY11" fmla="*/ 12002 h 61378"/>
                    <a:gd name="connsiteX12" fmla="*/ 13011 w 34127"/>
                    <a:gd name="connsiteY12" fmla="*/ 18583 h 61378"/>
                    <a:gd name="connsiteX13" fmla="*/ 10706 w 34127"/>
                    <a:gd name="connsiteY13" fmla="*/ 29127 h 61378"/>
                    <a:gd name="connsiteX14" fmla="*/ 10706 w 34127"/>
                    <a:gd name="connsiteY14" fmla="*/ 61379 h 61378"/>
                    <a:gd name="connsiteX15" fmla="*/ 0 w 34127"/>
                    <a:gd name="connsiteY15" fmla="*/ 61379 h 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27" h="61378">
                      <a:moveTo>
                        <a:pt x="0" y="61379"/>
                      </a:moveTo>
                      <a:lnTo>
                        <a:pt x="0" y="1228"/>
                      </a:lnTo>
                      <a:lnTo>
                        <a:pt x="8753" y="1228"/>
                      </a:lnTo>
                      <a:lnTo>
                        <a:pt x="9734" y="12068"/>
                      </a:lnTo>
                      <a:lnTo>
                        <a:pt x="9991" y="12068"/>
                      </a:lnTo>
                      <a:cubicBezTo>
                        <a:pt x="11592" y="8048"/>
                        <a:pt x="13992" y="5029"/>
                        <a:pt x="17193" y="3020"/>
                      </a:cubicBezTo>
                      <a:cubicBezTo>
                        <a:pt x="20393" y="1000"/>
                        <a:pt x="24307" y="0"/>
                        <a:pt x="28937" y="0"/>
                      </a:cubicBezTo>
                      <a:cubicBezTo>
                        <a:pt x="30966" y="0"/>
                        <a:pt x="32699" y="219"/>
                        <a:pt x="34128" y="648"/>
                      </a:cubicBezTo>
                      <a:lnTo>
                        <a:pt x="32765" y="10249"/>
                      </a:lnTo>
                      <a:cubicBezTo>
                        <a:pt x="31813" y="10077"/>
                        <a:pt x="30918" y="9963"/>
                        <a:pt x="30070" y="9896"/>
                      </a:cubicBezTo>
                      <a:cubicBezTo>
                        <a:pt x="29223" y="9830"/>
                        <a:pt x="28003" y="9792"/>
                        <a:pt x="26403" y="9792"/>
                      </a:cubicBezTo>
                      <a:cubicBezTo>
                        <a:pt x="23813" y="9792"/>
                        <a:pt x="21307" y="10535"/>
                        <a:pt x="18907" y="12002"/>
                      </a:cubicBezTo>
                      <a:cubicBezTo>
                        <a:pt x="16507" y="13468"/>
                        <a:pt x="14544" y="15669"/>
                        <a:pt x="13011" y="18583"/>
                      </a:cubicBezTo>
                      <a:cubicBezTo>
                        <a:pt x="11468" y="21507"/>
                        <a:pt x="10706" y="25022"/>
                        <a:pt x="10706" y="29127"/>
                      </a:cubicBezTo>
                      <a:lnTo>
                        <a:pt x="10706" y="61379"/>
                      </a:lnTo>
                      <a:lnTo>
                        <a:pt x="0" y="61379"/>
                      </a:lnTo>
                      <a:close/>
                    </a:path>
                  </a:pathLst>
                </a:custGeom>
                <a:solidFill>
                  <a:srgbClr val="8661C5"/>
                </a:solidFill>
                <a:ln w="9525" cap="rnd">
                  <a:noFill/>
                  <a:prstDash val="solid"/>
                  <a:round/>
                </a:ln>
              </p:spPr>
              <p:txBody>
                <a:bodyPr rtlCol="0" anchor="ctr"/>
                <a:lstStyle/>
                <a:p>
                  <a:endParaRPr lang="en-US"/>
                </a:p>
              </p:txBody>
            </p:sp>
            <p:sp>
              <p:nvSpPr>
                <p:cNvPr id="654" name="Freeform: Shape 653">
                  <a:extLst>
                    <a:ext uri="{FF2B5EF4-FFF2-40B4-BE49-F238E27FC236}">
                      <a16:creationId xmlns:a16="http://schemas.microsoft.com/office/drawing/2014/main" id="{989D415B-D842-F3A4-7A66-E8E671924807}"/>
                    </a:ext>
                  </a:extLst>
                </p:cNvPr>
                <p:cNvSpPr/>
                <p:nvPr/>
              </p:nvSpPr>
              <p:spPr>
                <a:xfrm>
                  <a:off x="8023259" y="5212966"/>
                  <a:ext cx="46396" cy="62550"/>
                </a:xfrm>
                <a:custGeom>
                  <a:avLst/>
                  <a:gdLst>
                    <a:gd name="connsiteX0" fmla="*/ 24661 w 46396"/>
                    <a:gd name="connsiteY0" fmla="*/ 62550 h 62550"/>
                    <a:gd name="connsiteX1" fmla="*/ 11002 w 46396"/>
                    <a:gd name="connsiteY1" fmla="*/ 60312 h 62550"/>
                    <a:gd name="connsiteX2" fmla="*/ 0 w 46396"/>
                    <a:gd name="connsiteY2" fmla="*/ 53664 h 62550"/>
                    <a:gd name="connsiteX3" fmla="*/ 5449 w 46396"/>
                    <a:gd name="connsiteY3" fmla="*/ 46129 h 62550"/>
                    <a:gd name="connsiteX4" fmla="*/ 14440 w 46396"/>
                    <a:gd name="connsiteY4" fmla="*/ 51711 h 62550"/>
                    <a:gd name="connsiteX5" fmla="*/ 24785 w 46396"/>
                    <a:gd name="connsiteY5" fmla="*/ 53597 h 62550"/>
                    <a:gd name="connsiteX6" fmla="*/ 36405 w 46396"/>
                    <a:gd name="connsiteY6" fmla="*/ 45358 h 62550"/>
                    <a:gd name="connsiteX7" fmla="*/ 34452 w 46396"/>
                    <a:gd name="connsiteY7" fmla="*/ 40291 h 62550"/>
                    <a:gd name="connsiteX8" fmla="*/ 28099 w 46396"/>
                    <a:gd name="connsiteY8" fmla="*/ 37119 h 62550"/>
                    <a:gd name="connsiteX9" fmla="*/ 17069 w 46396"/>
                    <a:gd name="connsiteY9" fmla="*/ 33937 h 62550"/>
                    <a:gd name="connsiteX10" fmla="*/ 5611 w 46396"/>
                    <a:gd name="connsiteY10" fmla="*/ 27546 h 62550"/>
                    <a:gd name="connsiteX11" fmla="*/ 1820 w 46396"/>
                    <a:gd name="connsiteY11" fmla="*/ 16869 h 62550"/>
                    <a:gd name="connsiteX12" fmla="*/ 4220 w 46396"/>
                    <a:gd name="connsiteY12" fmla="*/ 8439 h 62550"/>
                    <a:gd name="connsiteX13" fmla="*/ 11421 w 46396"/>
                    <a:gd name="connsiteY13" fmla="*/ 2305 h 62550"/>
                    <a:gd name="connsiteX14" fmla="*/ 22975 w 46396"/>
                    <a:gd name="connsiteY14" fmla="*/ 0 h 62550"/>
                    <a:gd name="connsiteX15" fmla="*/ 35071 w 46396"/>
                    <a:gd name="connsiteY15" fmla="*/ 2305 h 62550"/>
                    <a:gd name="connsiteX16" fmla="*/ 44901 w 46396"/>
                    <a:gd name="connsiteY16" fmla="*/ 9020 h 62550"/>
                    <a:gd name="connsiteX17" fmla="*/ 39062 w 46396"/>
                    <a:gd name="connsiteY17" fmla="*/ 15773 h 62550"/>
                    <a:gd name="connsiteX18" fmla="*/ 23099 w 46396"/>
                    <a:gd name="connsiteY18" fmla="*/ 9344 h 62550"/>
                    <a:gd name="connsiteX19" fmla="*/ 14830 w 46396"/>
                    <a:gd name="connsiteY19" fmla="*/ 11620 h 62550"/>
                    <a:gd name="connsiteX20" fmla="*/ 12068 w 46396"/>
                    <a:gd name="connsiteY20" fmla="*/ 17135 h 62550"/>
                    <a:gd name="connsiteX21" fmla="*/ 13726 w 46396"/>
                    <a:gd name="connsiteY21" fmla="*/ 21774 h 62550"/>
                    <a:gd name="connsiteX22" fmla="*/ 19336 w 46396"/>
                    <a:gd name="connsiteY22" fmla="*/ 24660 h 62550"/>
                    <a:gd name="connsiteX23" fmla="*/ 30232 w 46396"/>
                    <a:gd name="connsiteY23" fmla="*/ 27774 h 62550"/>
                    <a:gd name="connsiteX24" fmla="*/ 42568 w 46396"/>
                    <a:gd name="connsiteY24" fmla="*/ 34357 h 62550"/>
                    <a:gd name="connsiteX25" fmla="*/ 46397 w 46396"/>
                    <a:gd name="connsiteY25" fmla="*/ 45225 h 62550"/>
                    <a:gd name="connsiteX26" fmla="*/ 40910 w 46396"/>
                    <a:gd name="connsiteY26" fmla="*/ 57874 h 62550"/>
                    <a:gd name="connsiteX27" fmla="*/ 24661 w 46396"/>
                    <a:gd name="connsiteY27" fmla="*/ 62550 h 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396" h="62550">
                      <a:moveTo>
                        <a:pt x="24661" y="62550"/>
                      </a:moveTo>
                      <a:cubicBezTo>
                        <a:pt x="19727" y="62550"/>
                        <a:pt x="15173" y="61798"/>
                        <a:pt x="11002" y="60312"/>
                      </a:cubicBezTo>
                      <a:cubicBezTo>
                        <a:pt x="6830" y="58817"/>
                        <a:pt x="3163" y="56597"/>
                        <a:pt x="0" y="53664"/>
                      </a:cubicBezTo>
                      <a:lnTo>
                        <a:pt x="5449" y="46129"/>
                      </a:lnTo>
                      <a:cubicBezTo>
                        <a:pt x="8354" y="48596"/>
                        <a:pt x="11345" y="50463"/>
                        <a:pt x="14440" y="51711"/>
                      </a:cubicBezTo>
                      <a:cubicBezTo>
                        <a:pt x="17536" y="52968"/>
                        <a:pt x="20984" y="53597"/>
                        <a:pt x="24785" y="53597"/>
                      </a:cubicBezTo>
                      <a:cubicBezTo>
                        <a:pt x="32528" y="53597"/>
                        <a:pt x="36405" y="50844"/>
                        <a:pt x="36405" y="45358"/>
                      </a:cubicBezTo>
                      <a:cubicBezTo>
                        <a:pt x="36405" y="43281"/>
                        <a:pt x="35748" y="41595"/>
                        <a:pt x="34452" y="40291"/>
                      </a:cubicBezTo>
                      <a:cubicBezTo>
                        <a:pt x="33157" y="38995"/>
                        <a:pt x="31032" y="37938"/>
                        <a:pt x="28099" y="37119"/>
                      </a:cubicBezTo>
                      <a:lnTo>
                        <a:pt x="17069" y="33937"/>
                      </a:lnTo>
                      <a:cubicBezTo>
                        <a:pt x="11964" y="32461"/>
                        <a:pt x="8144" y="30337"/>
                        <a:pt x="5611" y="27546"/>
                      </a:cubicBezTo>
                      <a:cubicBezTo>
                        <a:pt x="3086" y="24755"/>
                        <a:pt x="1820" y="21193"/>
                        <a:pt x="1820" y="16869"/>
                      </a:cubicBezTo>
                      <a:cubicBezTo>
                        <a:pt x="1820" y="13801"/>
                        <a:pt x="2620" y="10992"/>
                        <a:pt x="4220" y="8439"/>
                      </a:cubicBezTo>
                      <a:cubicBezTo>
                        <a:pt x="5820" y="5886"/>
                        <a:pt x="8220" y="3838"/>
                        <a:pt x="11421" y="2305"/>
                      </a:cubicBezTo>
                      <a:cubicBezTo>
                        <a:pt x="14621" y="771"/>
                        <a:pt x="18469" y="0"/>
                        <a:pt x="22975" y="0"/>
                      </a:cubicBezTo>
                      <a:cubicBezTo>
                        <a:pt x="27337" y="0"/>
                        <a:pt x="31375" y="771"/>
                        <a:pt x="35071" y="2305"/>
                      </a:cubicBezTo>
                      <a:cubicBezTo>
                        <a:pt x="38767" y="3838"/>
                        <a:pt x="42043" y="6077"/>
                        <a:pt x="44901" y="9020"/>
                      </a:cubicBezTo>
                      <a:lnTo>
                        <a:pt x="39062" y="15773"/>
                      </a:lnTo>
                      <a:cubicBezTo>
                        <a:pt x="34480" y="11487"/>
                        <a:pt x="29156" y="9344"/>
                        <a:pt x="23099" y="9344"/>
                      </a:cubicBezTo>
                      <a:cubicBezTo>
                        <a:pt x="19421" y="9344"/>
                        <a:pt x="16669" y="10106"/>
                        <a:pt x="14830" y="11620"/>
                      </a:cubicBezTo>
                      <a:cubicBezTo>
                        <a:pt x="12992" y="13135"/>
                        <a:pt x="12068" y="14973"/>
                        <a:pt x="12068" y="17135"/>
                      </a:cubicBezTo>
                      <a:cubicBezTo>
                        <a:pt x="12068" y="19078"/>
                        <a:pt x="12621" y="20621"/>
                        <a:pt x="13726" y="21774"/>
                      </a:cubicBezTo>
                      <a:cubicBezTo>
                        <a:pt x="14830" y="22917"/>
                        <a:pt x="16698" y="23879"/>
                        <a:pt x="19336" y="24660"/>
                      </a:cubicBezTo>
                      <a:lnTo>
                        <a:pt x="30232" y="27774"/>
                      </a:lnTo>
                      <a:cubicBezTo>
                        <a:pt x="35900" y="29375"/>
                        <a:pt x="40015" y="31566"/>
                        <a:pt x="42568" y="34357"/>
                      </a:cubicBezTo>
                      <a:cubicBezTo>
                        <a:pt x="45120" y="37147"/>
                        <a:pt x="46397" y="40767"/>
                        <a:pt x="46397" y="45225"/>
                      </a:cubicBezTo>
                      <a:cubicBezTo>
                        <a:pt x="46397" y="50549"/>
                        <a:pt x="44568" y="54759"/>
                        <a:pt x="40910" y="57874"/>
                      </a:cubicBezTo>
                      <a:cubicBezTo>
                        <a:pt x="37252" y="60988"/>
                        <a:pt x="31842" y="62550"/>
                        <a:pt x="24661" y="62550"/>
                      </a:cubicBezTo>
                      <a:close/>
                    </a:path>
                  </a:pathLst>
                </a:custGeom>
                <a:solidFill>
                  <a:srgbClr val="8661C5"/>
                </a:solidFill>
                <a:ln w="9525" cap="rnd">
                  <a:noFill/>
                  <a:prstDash val="solid"/>
                  <a:round/>
                </a:ln>
              </p:spPr>
              <p:txBody>
                <a:bodyPr rtlCol="0" anchor="ctr"/>
                <a:lstStyle/>
                <a:p>
                  <a:endParaRPr lang="en-US"/>
                </a:p>
              </p:txBody>
            </p:sp>
            <p:sp>
              <p:nvSpPr>
                <p:cNvPr id="655" name="Freeform: Shape 654">
                  <a:extLst>
                    <a:ext uri="{FF2B5EF4-FFF2-40B4-BE49-F238E27FC236}">
                      <a16:creationId xmlns:a16="http://schemas.microsoft.com/office/drawing/2014/main" id="{8E50AD90-7E4D-2B38-E649-EBAD2957FF43}"/>
                    </a:ext>
                  </a:extLst>
                </p:cNvPr>
                <p:cNvSpPr/>
                <p:nvPr/>
              </p:nvSpPr>
              <p:spPr>
                <a:xfrm>
                  <a:off x="7778400" y="5381386"/>
                  <a:ext cx="49758" cy="79476"/>
                </a:xfrm>
                <a:custGeom>
                  <a:avLst/>
                  <a:gdLst>
                    <a:gd name="connsiteX0" fmla="*/ 49759 w 49758"/>
                    <a:gd name="connsiteY0" fmla="*/ 79477 h 79476"/>
                    <a:gd name="connsiteX1" fmla="*/ 0 w 49758"/>
                    <a:gd name="connsiteY1" fmla="*/ 79477 h 79476"/>
                    <a:gd name="connsiteX2" fmla="*/ 0 w 49758"/>
                    <a:gd name="connsiteY2" fmla="*/ 0 h 79476"/>
                    <a:gd name="connsiteX3" fmla="*/ 49178 w 49758"/>
                    <a:gd name="connsiteY3" fmla="*/ 0 h 79476"/>
                    <a:gd name="connsiteX4" fmla="*/ 49178 w 49758"/>
                    <a:gd name="connsiteY4" fmla="*/ 9668 h 79476"/>
                    <a:gd name="connsiteX5" fmla="*/ 11154 w 49758"/>
                    <a:gd name="connsiteY5" fmla="*/ 9668 h 79476"/>
                    <a:gd name="connsiteX6" fmla="*/ 11154 w 49758"/>
                    <a:gd name="connsiteY6" fmla="*/ 33995 h 79476"/>
                    <a:gd name="connsiteX7" fmla="*/ 40938 w 49758"/>
                    <a:gd name="connsiteY7" fmla="*/ 33995 h 79476"/>
                    <a:gd name="connsiteX8" fmla="*/ 40938 w 49758"/>
                    <a:gd name="connsiteY8" fmla="*/ 43663 h 79476"/>
                    <a:gd name="connsiteX9" fmla="*/ 11154 w 49758"/>
                    <a:gd name="connsiteY9" fmla="*/ 43663 h 79476"/>
                    <a:gd name="connsiteX10" fmla="*/ 11154 w 49758"/>
                    <a:gd name="connsiteY10" fmla="*/ 69809 h 79476"/>
                    <a:gd name="connsiteX11" fmla="*/ 49759 w 49758"/>
                    <a:gd name="connsiteY11" fmla="*/ 69809 h 79476"/>
                    <a:gd name="connsiteX12" fmla="*/ 49759 w 49758"/>
                    <a:gd name="connsiteY12" fmla="*/ 79477 h 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58" h="79476">
                      <a:moveTo>
                        <a:pt x="49759" y="79477"/>
                      </a:moveTo>
                      <a:lnTo>
                        <a:pt x="0" y="79477"/>
                      </a:lnTo>
                      <a:lnTo>
                        <a:pt x="0" y="0"/>
                      </a:lnTo>
                      <a:lnTo>
                        <a:pt x="49178" y="0"/>
                      </a:lnTo>
                      <a:lnTo>
                        <a:pt x="49178" y="9668"/>
                      </a:lnTo>
                      <a:lnTo>
                        <a:pt x="11154" y="9668"/>
                      </a:lnTo>
                      <a:lnTo>
                        <a:pt x="11154" y="33995"/>
                      </a:lnTo>
                      <a:lnTo>
                        <a:pt x="40938" y="33995"/>
                      </a:lnTo>
                      <a:lnTo>
                        <a:pt x="40938" y="43663"/>
                      </a:lnTo>
                      <a:lnTo>
                        <a:pt x="11154" y="43663"/>
                      </a:lnTo>
                      <a:lnTo>
                        <a:pt x="11154" y="69809"/>
                      </a:lnTo>
                      <a:lnTo>
                        <a:pt x="49759" y="69809"/>
                      </a:lnTo>
                      <a:lnTo>
                        <a:pt x="49759" y="79477"/>
                      </a:lnTo>
                      <a:close/>
                    </a:path>
                  </a:pathLst>
                </a:custGeom>
                <a:solidFill>
                  <a:srgbClr val="8661C5"/>
                </a:solidFill>
                <a:ln w="9525" cap="rnd">
                  <a:noFill/>
                  <a:prstDash val="solid"/>
                  <a:round/>
                </a:ln>
              </p:spPr>
              <p:txBody>
                <a:bodyPr rtlCol="0" anchor="ctr"/>
                <a:lstStyle/>
                <a:p>
                  <a:endParaRPr lang="en-US"/>
                </a:p>
              </p:txBody>
            </p:sp>
            <p:sp>
              <p:nvSpPr>
                <p:cNvPr id="656" name="Freeform: Shape 655">
                  <a:extLst>
                    <a:ext uri="{FF2B5EF4-FFF2-40B4-BE49-F238E27FC236}">
                      <a16:creationId xmlns:a16="http://schemas.microsoft.com/office/drawing/2014/main" id="{9B19C62B-DB7A-DCD2-14B9-B5435518CDB9}"/>
                    </a:ext>
                  </a:extLst>
                </p:cNvPr>
                <p:cNvSpPr/>
                <p:nvPr/>
              </p:nvSpPr>
              <p:spPr>
                <a:xfrm>
                  <a:off x="7833874" y="5400722"/>
                  <a:ext cx="59102" cy="60531"/>
                </a:xfrm>
                <a:custGeom>
                  <a:avLst/>
                  <a:gdLst>
                    <a:gd name="connsiteX0" fmla="*/ 34710 w 59102"/>
                    <a:gd name="connsiteY0" fmla="*/ 60531 h 60531"/>
                    <a:gd name="connsiteX1" fmla="*/ 24260 w 59102"/>
                    <a:gd name="connsiteY1" fmla="*/ 60531 h 60531"/>
                    <a:gd name="connsiteX2" fmla="*/ 0 w 59102"/>
                    <a:gd name="connsiteY2" fmla="*/ 0 h 60531"/>
                    <a:gd name="connsiteX3" fmla="*/ 11354 w 59102"/>
                    <a:gd name="connsiteY3" fmla="*/ 0 h 60531"/>
                    <a:gd name="connsiteX4" fmla="*/ 29385 w 59102"/>
                    <a:gd name="connsiteY4" fmla="*/ 48663 h 60531"/>
                    <a:gd name="connsiteX5" fmla="*/ 29842 w 59102"/>
                    <a:gd name="connsiteY5" fmla="*/ 48663 h 60531"/>
                    <a:gd name="connsiteX6" fmla="*/ 48006 w 59102"/>
                    <a:gd name="connsiteY6" fmla="*/ 0 h 60531"/>
                    <a:gd name="connsiteX7" fmla="*/ 59103 w 59102"/>
                    <a:gd name="connsiteY7" fmla="*/ 0 h 60531"/>
                    <a:gd name="connsiteX8" fmla="*/ 34710 w 59102"/>
                    <a:gd name="connsiteY8" fmla="*/ 60531 h 60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02" h="60531">
                      <a:moveTo>
                        <a:pt x="34710" y="60531"/>
                      </a:moveTo>
                      <a:lnTo>
                        <a:pt x="24260" y="60531"/>
                      </a:lnTo>
                      <a:lnTo>
                        <a:pt x="0" y="0"/>
                      </a:lnTo>
                      <a:lnTo>
                        <a:pt x="11354" y="0"/>
                      </a:lnTo>
                      <a:lnTo>
                        <a:pt x="29385" y="48663"/>
                      </a:lnTo>
                      <a:lnTo>
                        <a:pt x="29842" y="48663"/>
                      </a:lnTo>
                      <a:lnTo>
                        <a:pt x="48006" y="0"/>
                      </a:lnTo>
                      <a:lnTo>
                        <a:pt x="59103" y="0"/>
                      </a:lnTo>
                      <a:lnTo>
                        <a:pt x="34710" y="60531"/>
                      </a:lnTo>
                      <a:close/>
                    </a:path>
                  </a:pathLst>
                </a:custGeom>
                <a:solidFill>
                  <a:srgbClr val="8661C5"/>
                </a:solidFill>
                <a:ln w="9525" cap="rnd">
                  <a:noFill/>
                  <a:prstDash val="solid"/>
                  <a:round/>
                </a:ln>
              </p:spPr>
              <p:txBody>
                <a:bodyPr rtlCol="0" anchor="ctr"/>
                <a:lstStyle/>
                <a:p>
                  <a:endParaRPr lang="en-US"/>
                </a:p>
              </p:txBody>
            </p:sp>
            <p:sp>
              <p:nvSpPr>
                <p:cNvPr id="657" name="Freeform: Shape 656">
                  <a:extLst>
                    <a:ext uri="{FF2B5EF4-FFF2-40B4-BE49-F238E27FC236}">
                      <a16:creationId xmlns:a16="http://schemas.microsoft.com/office/drawing/2014/main" id="{49BD8BD5-106A-2A5E-FFC5-20B3087F1EF7}"/>
                    </a:ext>
                  </a:extLst>
                </p:cNvPr>
                <p:cNvSpPr/>
                <p:nvPr/>
              </p:nvSpPr>
              <p:spPr>
                <a:xfrm>
                  <a:off x="7898234" y="5399484"/>
                  <a:ext cx="56578" cy="62350"/>
                </a:xfrm>
                <a:custGeom>
                  <a:avLst/>
                  <a:gdLst>
                    <a:gd name="connsiteX0" fmla="*/ 56579 w 56578"/>
                    <a:gd name="connsiteY0" fmla="*/ 28880 h 62350"/>
                    <a:gd name="connsiteX1" fmla="*/ 56379 w 56578"/>
                    <a:gd name="connsiteY1" fmla="*/ 34071 h 62350"/>
                    <a:gd name="connsiteX2" fmla="*/ 10506 w 56578"/>
                    <a:gd name="connsiteY2" fmla="*/ 34071 h 62350"/>
                    <a:gd name="connsiteX3" fmla="*/ 16869 w 56578"/>
                    <a:gd name="connsiteY3" fmla="*/ 48149 h 62350"/>
                    <a:gd name="connsiteX4" fmla="*/ 31013 w 56578"/>
                    <a:gd name="connsiteY4" fmla="*/ 53016 h 62350"/>
                    <a:gd name="connsiteX5" fmla="*/ 40291 w 56578"/>
                    <a:gd name="connsiteY5" fmla="*/ 51388 h 62350"/>
                    <a:gd name="connsiteX6" fmla="*/ 47816 w 56578"/>
                    <a:gd name="connsiteY6" fmla="*/ 46787 h 62350"/>
                    <a:gd name="connsiteX7" fmla="*/ 53921 w 56578"/>
                    <a:gd name="connsiteY7" fmla="*/ 53664 h 62350"/>
                    <a:gd name="connsiteX8" fmla="*/ 43729 w 56578"/>
                    <a:gd name="connsiteY8" fmla="*/ 60112 h 62350"/>
                    <a:gd name="connsiteX9" fmla="*/ 30756 w 56578"/>
                    <a:gd name="connsiteY9" fmla="*/ 62351 h 62350"/>
                    <a:gd name="connsiteX10" fmla="*/ 15116 w 56578"/>
                    <a:gd name="connsiteY10" fmla="*/ 58560 h 62350"/>
                    <a:gd name="connsiteX11" fmla="*/ 4058 w 56578"/>
                    <a:gd name="connsiteY11" fmla="*/ 47692 h 62350"/>
                    <a:gd name="connsiteX12" fmla="*/ 0 w 56578"/>
                    <a:gd name="connsiteY12" fmla="*/ 31213 h 62350"/>
                    <a:gd name="connsiteX13" fmla="*/ 3791 w 56578"/>
                    <a:gd name="connsiteY13" fmla="*/ 14859 h 62350"/>
                    <a:gd name="connsiteX14" fmla="*/ 14278 w 56578"/>
                    <a:gd name="connsiteY14" fmla="*/ 3896 h 62350"/>
                    <a:gd name="connsiteX15" fmla="*/ 29261 w 56578"/>
                    <a:gd name="connsiteY15" fmla="*/ 0 h 62350"/>
                    <a:gd name="connsiteX16" fmla="*/ 43634 w 56578"/>
                    <a:gd name="connsiteY16" fmla="*/ 3667 h 62350"/>
                    <a:gd name="connsiteX17" fmla="*/ 53207 w 56578"/>
                    <a:gd name="connsiteY17" fmla="*/ 13888 h 62350"/>
                    <a:gd name="connsiteX18" fmla="*/ 56579 w 56578"/>
                    <a:gd name="connsiteY18" fmla="*/ 28880 h 62350"/>
                    <a:gd name="connsiteX19" fmla="*/ 29070 w 56578"/>
                    <a:gd name="connsiteY19" fmla="*/ 9154 h 62350"/>
                    <a:gd name="connsiteX20" fmla="*/ 17288 w 56578"/>
                    <a:gd name="connsiteY20" fmla="*/ 13468 h 62350"/>
                    <a:gd name="connsiteX21" fmla="*/ 10963 w 56578"/>
                    <a:gd name="connsiteY21" fmla="*/ 25241 h 62350"/>
                    <a:gd name="connsiteX22" fmla="*/ 46587 w 56578"/>
                    <a:gd name="connsiteY22" fmla="*/ 25241 h 62350"/>
                    <a:gd name="connsiteX23" fmla="*/ 41329 w 56578"/>
                    <a:gd name="connsiteY23" fmla="*/ 13306 h 62350"/>
                    <a:gd name="connsiteX24" fmla="*/ 29070 w 56578"/>
                    <a:gd name="connsiteY24" fmla="*/ 915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78" h="62350">
                      <a:moveTo>
                        <a:pt x="56579" y="28880"/>
                      </a:moveTo>
                      <a:cubicBezTo>
                        <a:pt x="56579" y="30566"/>
                        <a:pt x="56512" y="32290"/>
                        <a:pt x="56379" y="34071"/>
                      </a:cubicBezTo>
                      <a:lnTo>
                        <a:pt x="10506" y="34071"/>
                      </a:lnTo>
                      <a:cubicBezTo>
                        <a:pt x="11030" y="40205"/>
                        <a:pt x="13145" y="44901"/>
                        <a:pt x="16869" y="48149"/>
                      </a:cubicBezTo>
                      <a:cubicBezTo>
                        <a:pt x="20593" y="51388"/>
                        <a:pt x="25308" y="53016"/>
                        <a:pt x="31013" y="53016"/>
                      </a:cubicBezTo>
                      <a:cubicBezTo>
                        <a:pt x="34261" y="53016"/>
                        <a:pt x="37348" y="52473"/>
                        <a:pt x="40291" y="51388"/>
                      </a:cubicBezTo>
                      <a:cubicBezTo>
                        <a:pt x="43234" y="50311"/>
                        <a:pt x="45739" y="48777"/>
                        <a:pt x="47816" y="46787"/>
                      </a:cubicBezTo>
                      <a:lnTo>
                        <a:pt x="53921" y="53664"/>
                      </a:lnTo>
                      <a:cubicBezTo>
                        <a:pt x="51016" y="56474"/>
                        <a:pt x="47625" y="58627"/>
                        <a:pt x="43729" y="60112"/>
                      </a:cubicBezTo>
                      <a:cubicBezTo>
                        <a:pt x="39834" y="61608"/>
                        <a:pt x="35509" y="62351"/>
                        <a:pt x="30756" y="62351"/>
                      </a:cubicBezTo>
                      <a:cubicBezTo>
                        <a:pt x="25003" y="62351"/>
                        <a:pt x="19793" y="61093"/>
                        <a:pt x="15116" y="58560"/>
                      </a:cubicBezTo>
                      <a:cubicBezTo>
                        <a:pt x="10449" y="56026"/>
                        <a:pt x="6753" y="52407"/>
                        <a:pt x="4058" y="47692"/>
                      </a:cubicBezTo>
                      <a:cubicBezTo>
                        <a:pt x="1353" y="42977"/>
                        <a:pt x="0" y="37481"/>
                        <a:pt x="0" y="31213"/>
                      </a:cubicBezTo>
                      <a:cubicBezTo>
                        <a:pt x="0" y="25022"/>
                        <a:pt x="1267" y="19574"/>
                        <a:pt x="3791" y="14859"/>
                      </a:cubicBezTo>
                      <a:cubicBezTo>
                        <a:pt x="6325" y="10144"/>
                        <a:pt x="9820" y="6496"/>
                        <a:pt x="14278" y="3896"/>
                      </a:cubicBezTo>
                      <a:cubicBezTo>
                        <a:pt x="18726" y="1305"/>
                        <a:pt x="23727" y="0"/>
                        <a:pt x="29261" y="0"/>
                      </a:cubicBezTo>
                      <a:cubicBezTo>
                        <a:pt x="34709" y="0"/>
                        <a:pt x="39500" y="1229"/>
                        <a:pt x="43634" y="3667"/>
                      </a:cubicBezTo>
                      <a:cubicBezTo>
                        <a:pt x="47768" y="6115"/>
                        <a:pt x="50949" y="9516"/>
                        <a:pt x="53207" y="13888"/>
                      </a:cubicBezTo>
                      <a:cubicBezTo>
                        <a:pt x="55455" y="18259"/>
                        <a:pt x="56579" y="23250"/>
                        <a:pt x="56579" y="28880"/>
                      </a:cubicBezTo>
                      <a:close/>
                      <a:moveTo>
                        <a:pt x="29070" y="9154"/>
                      </a:moveTo>
                      <a:cubicBezTo>
                        <a:pt x="24479" y="9154"/>
                        <a:pt x="20555" y="10592"/>
                        <a:pt x="17288" y="13468"/>
                      </a:cubicBezTo>
                      <a:cubicBezTo>
                        <a:pt x="14021" y="16345"/>
                        <a:pt x="11916" y="20269"/>
                        <a:pt x="10963" y="25241"/>
                      </a:cubicBezTo>
                      <a:lnTo>
                        <a:pt x="46587" y="25241"/>
                      </a:lnTo>
                      <a:cubicBezTo>
                        <a:pt x="46149" y="20050"/>
                        <a:pt x="44396" y="16069"/>
                        <a:pt x="41329" y="13306"/>
                      </a:cubicBezTo>
                      <a:cubicBezTo>
                        <a:pt x="38262" y="10535"/>
                        <a:pt x="34166" y="9154"/>
                        <a:pt x="29070" y="9154"/>
                      </a:cubicBezTo>
                      <a:close/>
                    </a:path>
                  </a:pathLst>
                </a:custGeom>
                <a:solidFill>
                  <a:srgbClr val="8661C5"/>
                </a:solidFill>
                <a:ln w="9525" cap="rnd">
                  <a:noFill/>
                  <a:prstDash val="solid"/>
                  <a:round/>
                </a:ln>
              </p:spPr>
              <p:txBody>
                <a:bodyPr rtlCol="0" anchor="ctr"/>
                <a:lstStyle/>
                <a:p>
                  <a:endParaRPr lang="en-US"/>
                </a:p>
              </p:txBody>
            </p:sp>
            <p:sp>
              <p:nvSpPr>
                <p:cNvPr id="658" name="Freeform: Shape 657">
                  <a:extLst>
                    <a:ext uri="{FF2B5EF4-FFF2-40B4-BE49-F238E27FC236}">
                      <a16:creationId xmlns:a16="http://schemas.microsoft.com/office/drawing/2014/main" id="{0F337FFC-D58E-C83A-910B-C1231B538F35}"/>
                    </a:ext>
                  </a:extLst>
                </p:cNvPr>
                <p:cNvSpPr/>
                <p:nvPr/>
              </p:nvSpPr>
              <p:spPr>
                <a:xfrm>
                  <a:off x="7969081" y="5399484"/>
                  <a:ext cx="52035" cy="61378"/>
                </a:xfrm>
                <a:custGeom>
                  <a:avLst/>
                  <a:gdLst>
                    <a:gd name="connsiteX0" fmla="*/ 0 w 52035"/>
                    <a:gd name="connsiteY0" fmla="*/ 61379 h 61378"/>
                    <a:gd name="connsiteX1" fmla="*/ 0 w 52035"/>
                    <a:gd name="connsiteY1" fmla="*/ 1238 h 61378"/>
                    <a:gd name="connsiteX2" fmla="*/ 9277 w 52035"/>
                    <a:gd name="connsiteY2" fmla="*/ 1238 h 61378"/>
                    <a:gd name="connsiteX3" fmla="*/ 9668 w 52035"/>
                    <a:gd name="connsiteY3" fmla="*/ 11620 h 61378"/>
                    <a:gd name="connsiteX4" fmla="*/ 9868 w 52035"/>
                    <a:gd name="connsiteY4" fmla="*/ 11620 h 61378"/>
                    <a:gd name="connsiteX5" fmla="*/ 17907 w 52035"/>
                    <a:gd name="connsiteY5" fmla="*/ 3086 h 61378"/>
                    <a:gd name="connsiteX6" fmla="*/ 29137 w 52035"/>
                    <a:gd name="connsiteY6" fmla="*/ 0 h 61378"/>
                    <a:gd name="connsiteX7" fmla="*/ 41005 w 52035"/>
                    <a:gd name="connsiteY7" fmla="*/ 2762 h 61378"/>
                    <a:gd name="connsiteX8" fmla="*/ 49121 w 52035"/>
                    <a:gd name="connsiteY8" fmla="*/ 10868 h 61378"/>
                    <a:gd name="connsiteX9" fmla="*/ 52035 w 52035"/>
                    <a:gd name="connsiteY9" fmla="*/ 23689 h 61378"/>
                    <a:gd name="connsiteX10" fmla="*/ 52035 w 52035"/>
                    <a:gd name="connsiteY10" fmla="*/ 61379 h 61378"/>
                    <a:gd name="connsiteX11" fmla="*/ 41272 w 52035"/>
                    <a:gd name="connsiteY11" fmla="*/ 61379 h 61378"/>
                    <a:gd name="connsiteX12" fmla="*/ 41272 w 52035"/>
                    <a:gd name="connsiteY12" fmla="*/ 26146 h 61378"/>
                    <a:gd name="connsiteX13" fmla="*/ 37509 w 52035"/>
                    <a:gd name="connsiteY13" fmla="*/ 13592 h 61378"/>
                    <a:gd name="connsiteX14" fmla="*/ 26994 w 52035"/>
                    <a:gd name="connsiteY14" fmla="*/ 9344 h 61378"/>
                    <a:gd name="connsiteX15" fmla="*/ 19174 w 52035"/>
                    <a:gd name="connsiteY15" fmla="*/ 11554 h 61378"/>
                    <a:gd name="connsiteX16" fmla="*/ 13078 w 52035"/>
                    <a:gd name="connsiteY16" fmla="*/ 18269 h 61378"/>
                    <a:gd name="connsiteX17" fmla="*/ 10706 w 52035"/>
                    <a:gd name="connsiteY17" fmla="*/ 29261 h 61378"/>
                    <a:gd name="connsiteX18" fmla="*/ 10706 w 52035"/>
                    <a:gd name="connsiteY18" fmla="*/ 61379 h 61378"/>
                    <a:gd name="connsiteX19" fmla="*/ 0 w 52035"/>
                    <a:gd name="connsiteY19" fmla="*/ 61379 h 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035" h="61378">
                      <a:moveTo>
                        <a:pt x="0" y="61379"/>
                      </a:moveTo>
                      <a:lnTo>
                        <a:pt x="0" y="1238"/>
                      </a:lnTo>
                      <a:lnTo>
                        <a:pt x="9277" y="1238"/>
                      </a:lnTo>
                      <a:lnTo>
                        <a:pt x="9668" y="11620"/>
                      </a:lnTo>
                      <a:lnTo>
                        <a:pt x="9868" y="11620"/>
                      </a:lnTo>
                      <a:cubicBezTo>
                        <a:pt x="11945" y="7982"/>
                        <a:pt x="14621" y="5143"/>
                        <a:pt x="17907" y="3086"/>
                      </a:cubicBezTo>
                      <a:cubicBezTo>
                        <a:pt x="21203" y="1028"/>
                        <a:pt x="24937" y="0"/>
                        <a:pt x="29137" y="0"/>
                      </a:cubicBezTo>
                      <a:cubicBezTo>
                        <a:pt x="33595" y="0"/>
                        <a:pt x="37548" y="924"/>
                        <a:pt x="41005" y="2762"/>
                      </a:cubicBezTo>
                      <a:cubicBezTo>
                        <a:pt x="44472" y="4600"/>
                        <a:pt x="47177" y="7306"/>
                        <a:pt x="49121" y="10868"/>
                      </a:cubicBezTo>
                      <a:cubicBezTo>
                        <a:pt x="51064" y="14440"/>
                        <a:pt x="52035" y="18707"/>
                        <a:pt x="52035" y="23689"/>
                      </a:cubicBezTo>
                      <a:lnTo>
                        <a:pt x="52035" y="61379"/>
                      </a:lnTo>
                      <a:lnTo>
                        <a:pt x="41272" y="61379"/>
                      </a:lnTo>
                      <a:lnTo>
                        <a:pt x="41272" y="26146"/>
                      </a:lnTo>
                      <a:cubicBezTo>
                        <a:pt x="41272" y="20612"/>
                        <a:pt x="40014" y="16430"/>
                        <a:pt x="37509" y="13592"/>
                      </a:cubicBezTo>
                      <a:cubicBezTo>
                        <a:pt x="34995" y="10763"/>
                        <a:pt x="31490" y="9344"/>
                        <a:pt x="26994" y="9344"/>
                      </a:cubicBezTo>
                      <a:cubicBezTo>
                        <a:pt x="24270" y="9344"/>
                        <a:pt x="21660" y="10077"/>
                        <a:pt x="19174" y="11554"/>
                      </a:cubicBezTo>
                      <a:cubicBezTo>
                        <a:pt x="16688" y="13021"/>
                        <a:pt x="14659" y="15259"/>
                        <a:pt x="13078" y="18269"/>
                      </a:cubicBezTo>
                      <a:cubicBezTo>
                        <a:pt x="11497" y="21269"/>
                        <a:pt x="10706" y="24936"/>
                        <a:pt x="10706" y="29261"/>
                      </a:cubicBezTo>
                      <a:lnTo>
                        <a:pt x="10706" y="61379"/>
                      </a:lnTo>
                      <a:lnTo>
                        <a:pt x="0" y="61379"/>
                      </a:lnTo>
                      <a:close/>
                    </a:path>
                  </a:pathLst>
                </a:custGeom>
                <a:solidFill>
                  <a:srgbClr val="8661C5"/>
                </a:solidFill>
                <a:ln w="9525" cap="rnd">
                  <a:noFill/>
                  <a:prstDash val="solid"/>
                  <a:round/>
                </a:ln>
              </p:spPr>
              <p:txBody>
                <a:bodyPr rtlCol="0" anchor="ctr"/>
                <a:lstStyle/>
                <a:p>
                  <a:endParaRPr lang="en-US"/>
                </a:p>
              </p:txBody>
            </p:sp>
            <p:sp>
              <p:nvSpPr>
                <p:cNvPr id="659" name="Freeform: Shape 658">
                  <a:extLst>
                    <a:ext uri="{FF2B5EF4-FFF2-40B4-BE49-F238E27FC236}">
                      <a16:creationId xmlns:a16="http://schemas.microsoft.com/office/drawing/2014/main" id="{3E093A0D-A3D9-1936-5590-4015A921B358}"/>
                    </a:ext>
                  </a:extLst>
                </p:cNvPr>
                <p:cNvSpPr/>
                <p:nvPr/>
              </p:nvSpPr>
              <p:spPr>
                <a:xfrm>
                  <a:off x="8032603" y="5385606"/>
                  <a:ext cx="38538" cy="76294"/>
                </a:xfrm>
                <a:custGeom>
                  <a:avLst/>
                  <a:gdLst>
                    <a:gd name="connsiteX0" fmla="*/ 38538 w 38538"/>
                    <a:gd name="connsiteY0" fmla="*/ 73637 h 76294"/>
                    <a:gd name="connsiteX1" fmla="*/ 32861 w 38538"/>
                    <a:gd name="connsiteY1" fmla="*/ 75523 h 76294"/>
                    <a:gd name="connsiteX2" fmla="*/ 26670 w 38538"/>
                    <a:gd name="connsiteY2" fmla="*/ 76295 h 76294"/>
                    <a:gd name="connsiteX3" fmla="*/ 13888 w 38538"/>
                    <a:gd name="connsiteY3" fmla="*/ 71723 h 76294"/>
                    <a:gd name="connsiteX4" fmla="*/ 9801 w 38538"/>
                    <a:gd name="connsiteY4" fmla="*/ 57550 h 76294"/>
                    <a:gd name="connsiteX5" fmla="*/ 9801 w 38538"/>
                    <a:gd name="connsiteY5" fmla="*/ 23546 h 76294"/>
                    <a:gd name="connsiteX6" fmla="*/ 0 w 38538"/>
                    <a:gd name="connsiteY6" fmla="*/ 23546 h 76294"/>
                    <a:gd name="connsiteX7" fmla="*/ 0 w 38538"/>
                    <a:gd name="connsiteY7" fmla="*/ 15116 h 76294"/>
                    <a:gd name="connsiteX8" fmla="*/ 9801 w 38538"/>
                    <a:gd name="connsiteY8" fmla="*/ 15116 h 76294"/>
                    <a:gd name="connsiteX9" fmla="*/ 9801 w 38538"/>
                    <a:gd name="connsiteY9" fmla="*/ 0 h 76294"/>
                    <a:gd name="connsiteX10" fmla="*/ 20307 w 38538"/>
                    <a:gd name="connsiteY10" fmla="*/ 0 h 76294"/>
                    <a:gd name="connsiteX11" fmla="*/ 20307 w 38538"/>
                    <a:gd name="connsiteY11" fmla="*/ 15116 h 76294"/>
                    <a:gd name="connsiteX12" fmla="*/ 37500 w 38538"/>
                    <a:gd name="connsiteY12" fmla="*/ 15116 h 76294"/>
                    <a:gd name="connsiteX13" fmla="*/ 37500 w 38538"/>
                    <a:gd name="connsiteY13" fmla="*/ 23546 h 76294"/>
                    <a:gd name="connsiteX14" fmla="*/ 20307 w 38538"/>
                    <a:gd name="connsiteY14" fmla="*/ 23546 h 76294"/>
                    <a:gd name="connsiteX15" fmla="*/ 20307 w 38538"/>
                    <a:gd name="connsiteY15" fmla="*/ 57998 h 76294"/>
                    <a:gd name="connsiteX16" fmla="*/ 21965 w 38538"/>
                    <a:gd name="connsiteY16" fmla="*/ 65494 h 76294"/>
                    <a:gd name="connsiteX17" fmla="*/ 27384 w 38538"/>
                    <a:gd name="connsiteY17" fmla="*/ 67541 h 76294"/>
                    <a:gd name="connsiteX18" fmla="*/ 35947 w 38538"/>
                    <a:gd name="connsiteY18" fmla="*/ 65655 h 76294"/>
                    <a:gd name="connsiteX19" fmla="*/ 38538 w 38538"/>
                    <a:gd name="connsiteY19" fmla="*/ 73637 h 7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538" h="76294">
                      <a:moveTo>
                        <a:pt x="38538" y="73637"/>
                      </a:moveTo>
                      <a:cubicBezTo>
                        <a:pt x="36986" y="74371"/>
                        <a:pt x="35090" y="74999"/>
                        <a:pt x="32861" y="75523"/>
                      </a:cubicBezTo>
                      <a:cubicBezTo>
                        <a:pt x="30632" y="76038"/>
                        <a:pt x="28575" y="76295"/>
                        <a:pt x="26670" y="76295"/>
                      </a:cubicBezTo>
                      <a:cubicBezTo>
                        <a:pt x="20869" y="76295"/>
                        <a:pt x="16612" y="74771"/>
                        <a:pt x="13888" y="71723"/>
                      </a:cubicBezTo>
                      <a:cubicBezTo>
                        <a:pt x="11163" y="68675"/>
                        <a:pt x="9801" y="63951"/>
                        <a:pt x="9801" y="57550"/>
                      </a:cubicBezTo>
                      <a:lnTo>
                        <a:pt x="9801" y="23546"/>
                      </a:lnTo>
                      <a:lnTo>
                        <a:pt x="0" y="23546"/>
                      </a:lnTo>
                      <a:lnTo>
                        <a:pt x="0" y="15116"/>
                      </a:lnTo>
                      <a:lnTo>
                        <a:pt x="9801" y="15116"/>
                      </a:lnTo>
                      <a:lnTo>
                        <a:pt x="9801" y="0"/>
                      </a:lnTo>
                      <a:lnTo>
                        <a:pt x="20307" y="0"/>
                      </a:lnTo>
                      <a:lnTo>
                        <a:pt x="20307" y="15116"/>
                      </a:lnTo>
                      <a:lnTo>
                        <a:pt x="37500" y="15116"/>
                      </a:lnTo>
                      <a:lnTo>
                        <a:pt x="37500" y="23546"/>
                      </a:lnTo>
                      <a:lnTo>
                        <a:pt x="20307" y="23546"/>
                      </a:lnTo>
                      <a:lnTo>
                        <a:pt x="20307" y="57998"/>
                      </a:lnTo>
                      <a:cubicBezTo>
                        <a:pt x="20307" y="61636"/>
                        <a:pt x="20860" y="64132"/>
                        <a:pt x="21965" y="65494"/>
                      </a:cubicBezTo>
                      <a:cubicBezTo>
                        <a:pt x="23070" y="66856"/>
                        <a:pt x="24870" y="67541"/>
                        <a:pt x="27384" y="67541"/>
                      </a:cubicBezTo>
                      <a:cubicBezTo>
                        <a:pt x="30280" y="67541"/>
                        <a:pt x="33138" y="66913"/>
                        <a:pt x="35947" y="65655"/>
                      </a:cubicBezTo>
                      <a:lnTo>
                        <a:pt x="38538" y="73637"/>
                      </a:lnTo>
                      <a:close/>
                    </a:path>
                  </a:pathLst>
                </a:custGeom>
                <a:solidFill>
                  <a:srgbClr val="8661C5"/>
                </a:solidFill>
                <a:ln w="9525" cap="rnd">
                  <a:noFill/>
                  <a:prstDash val="solid"/>
                  <a:round/>
                </a:ln>
              </p:spPr>
              <p:txBody>
                <a:bodyPr rtlCol="0" anchor="ctr"/>
                <a:lstStyle/>
                <a:p>
                  <a:endParaRPr lang="en-US"/>
                </a:p>
              </p:txBody>
            </p:sp>
            <p:sp>
              <p:nvSpPr>
                <p:cNvPr id="660" name="Freeform: Shape 659">
                  <a:extLst>
                    <a:ext uri="{FF2B5EF4-FFF2-40B4-BE49-F238E27FC236}">
                      <a16:creationId xmlns:a16="http://schemas.microsoft.com/office/drawing/2014/main" id="{5383CD39-DF15-063B-EAAA-DED98C182120}"/>
                    </a:ext>
                  </a:extLst>
                </p:cNvPr>
                <p:cNvSpPr/>
                <p:nvPr/>
              </p:nvSpPr>
              <p:spPr>
                <a:xfrm>
                  <a:off x="8153504" y="5194477"/>
                  <a:ext cx="63065" cy="80000"/>
                </a:xfrm>
                <a:custGeom>
                  <a:avLst/>
                  <a:gdLst>
                    <a:gd name="connsiteX0" fmla="*/ 49445 w 63065"/>
                    <a:gd name="connsiteY0" fmla="*/ 80000 h 80000"/>
                    <a:gd name="connsiteX1" fmla="*/ 38929 w 63065"/>
                    <a:gd name="connsiteY1" fmla="*/ 80000 h 80000"/>
                    <a:gd name="connsiteX2" fmla="*/ 38929 w 63065"/>
                    <a:gd name="connsiteY2" fmla="*/ 61893 h 80000"/>
                    <a:gd name="connsiteX3" fmla="*/ 0 w 63065"/>
                    <a:gd name="connsiteY3" fmla="*/ 61893 h 80000"/>
                    <a:gd name="connsiteX4" fmla="*/ 0 w 63065"/>
                    <a:gd name="connsiteY4" fmla="*/ 54045 h 80000"/>
                    <a:gd name="connsiteX5" fmla="*/ 35881 w 63065"/>
                    <a:gd name="connsiteY5" fmla="*/ 0 h 80000"/>
                    <a:gd name="connsiteX6" fmla="*/ 49445 w 63065"/>
                    <a:gd name="connsiteY6" fmla="*/ 0 h 80000"/>
                    <a:gd name="connsiteX7" fmla="*/ 49445 w 63065"/>
                    <a:gd name="connsiteY7" fmla="*/ 53074 h 80000"/>
                    <a:gd name="connsiteX8" fmla="*/ 63065 w 63065"/>
                    <a:gd name="connsiteY8" fmla="*/ 53074 h 80000"/>
                    <a:gd name="connsiteX9" fmla="*/ 63065 w 63065"/>
                    <a:gd name="connsiteY9" fmla="*/ 61893 h 80000"/>
                    <a:gd name="connsiteX10" fmla="*/ 49445 w 63065"/>
                    <a:gd name="connsiteY10" fmla="*/ 61893 h 80000"/>
                    <a:gd name="connsiteX11" fmla="*/ 49445 w 63065"/>
                    <a:gd name="connsiteY11" fmla="*/ 80000 h 80000"/>
                    <a:gd name="connsiteX12" fmla="*/ 12002 w 63065"/>
                    <a:gd name="connsiteY12" fmla="*/ 52492 h 80000"/>
                    <a:gd name="connsiteX13" fmla="*/ 12002 w 63065"/>
                    <a:gd name="connsiteY13" fmla="*/ 53074 h 80000"/>
                    <a:gd name="connsiteX14" fmla="*/ 38929 w 63065"/>
                    <a:gd name="connsiteY14" fmla="*/ 53074 h 80000"/>
                    <a:gd name="connsiteX15" fmla="*/ 38929 w 63065"/>
                    <a:gd name="connsiteY15" fmla="*/ 21412 h 80000"/>
                    <a:gd name="connsiteX16" fmla="*/ 39195 w 63065"/>
                    <a:gd name="connsiteY16" fmla="*/ 10773 h 80000"/>
                    <a:gd name="connsiteX17" fmla="*/ 38805 w 63065"/>
                    <a:gd name="connsiteY17" fmla="*/ 10773 h 80000"/>
                    <a:gd name="connsiteX18" fmla="*/ 32052 w 63065"/>
                    <a:gd name="connsiteY18" fmla="*/ 21670 h 80000"/>
                    <a:gd name="connsiteX19" fmla="*/ 12002 w 63065"/>
                    <a:gd name="connsiteY19" fmla="*/ 52492 h 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65" h="80000">
                      <a:moveTo>
                        <a:pt x="49445" y="80000"/>
                      </a:moveTo>
                      <a:lnTo>
                        <a:pt x="38929" y="80000"/>
                      </a:lnTo>
                      <a:lnTo>
                        <a:pt x="38929" y="61893"/>
                      </a:lnTo>
                      <a:lnTo>
                        <a:pt x="0" y="61893"/>
                      </a:lnTo>
                      <a:lnTo>
                        <a:pt x="0" y="54045"/>
                      </a:lnTo>
                      <a:lnTo>
                        <a:pt x="35881" y="0"/>
                      </a:lnTo>
                      <a:lnTo>
                        <a:pt x="49445" y="0"/>
                      </a:lnTo>
                      <a:lnTo>
                        <a:pt x="49445" y="53074"/>
                      </a:lnTo>
                      <a:lnTo>
                        <a:pt x="63065" y="53074"/>
                      </a:lnTo>
                      <a:lnTo>
                        <a:pt x="63065" y="61893"/>
                      </a:lnTo>
                      <a:lnTo>
                        <a:pt x="49445" y="61893"/>
                      </a:lnTo>
                      <a:lnTo>
                        <a:pt x="49445" y="80000"/>
                      </a:lnTo>
                      <a:close/>
                      <a:moveTo>
                        <a:pt x="12002" y="52492"/>
                      </a:moveTo>
                      <a:lnTo>
                        <a:pt x="12002" y="53074"/>
                      </a:lnTo>
                      <a:lnTo>
                        <a:pt x="38929" y="53074"/>
                      </a:lnTo>
                      <a:lnTo>
                        <a:pt x="38929" y="21412"/>
                      </a:lnTo>
                      <a:lnTo>
                        <a:pt x="39195" y="10773"/>
                      </a:lnTo>
                      <a:lnTo>
                        <a:pt x="38805" y="10773"/>
                      </a:lnTo>
                      <a:lnTo>
                        <a:pt x="32052" y="21670"/>
                      </a:lnTo>
                      <a:lnTo>
                        <a:pt x="12002" y="52492"/>
                      </a:lnTo>
                      <a:close/>
                    </a:path>
                  </a:pathLst>
                </a:custGeom>
                <a:solidFill>
                  <a:srgbClr val="AB94D5"/>
                </a:solidFill>
                <a:ln w="9525" cap="rnd">
                  <a:noFill/>
                  <a:prstDash val="solid"/>
                  <a:round/>
                </a:ln>
              </p:spPr>
              <p:txBody>
                <a:bodyPr rtlCol="0" anchor="ctr"/>
                <a:lstStyle/>
                <a:p>
                  <a:endParaRPr lang="en-US"/>
                </a:p>
              </p:txBody>
            </p:sp>
            <p:sp>
              <p:nvSpPr>
                <p:cNvPr id="661" name="Freeform: Shape 660">
                  <a:extLst>
                    <a:ext uri="{FF2B5EF4-FFF2-40B4-BE49-F238E27FC236}">
                      <a16:creationId xmlns:a16="http://schemas.microsoft.com/office/drawing/2014/main" id="{E8B65737-9594-06F9-57BF-2F92C0C7A859}"/>
                    </a:ext>
                  </a:extLst>
                </p:cNvPr>
                <p:cNvSpPr/>
                <p:nvPr/>
              </p:nvSpPr>
              <p:spPr>
                <a:xfrm>
                  <a:off x="8161486" y="5381386"/>
                  <a:ext cx="55864" cy="79476"/>
                </a:xfrm>
                <a:custGeom>
                  <a:avLst/>
                  <a:gdLst>
                    <a:gd name="connsiteX0" fmla="*/ 0 w 55864"/>
                    <a:gd name="connsiteY0" fmla="*/ 79477 h 79476"/>
                    <a:gd name="connsiteX1" fmla="*/ 0 w 55864"/>
                    <a:gd name="connsiteY1" fmla="*/ 0 h 79476"/>
                    <a:gd name="connsiteX2" fmla="*/ 27508 w 55864"/>
                    <a:gd name="connsiteY2" fmla="*/ 0 h 79476"/>
                    <a:gd name="connsiteX3" fmla="*/ 42243 w 55864"/>
                    <a:gd name="connsiteY3" fmla="*/ 3077 h 79476"/>
                    <a:gd name="connsiteX4" fmla="*/ 52264 w 55864"/>
                    <a:gd name="connsiteY4" fmla="*/ 12068 h 79476"/>
                    <a:gd name="connsiteX5" fmla="*/ 55864 w 55864"/>
                    <a:gd name="connsiteY5" fmla="*/ 26146 h 79476"/>
                    <a:gd name="connsiteX6" fmla="*/ 52235 w 55864"/>
                    <a:gd name="connsiteY6" fmla="*/ 40263 h 79476"/>
                    <a:gd name="connsiteX7" fmla="*/ 42176 w 55864"/>
                    <a:gd name="connsiteY7" fmla="*/ 49273 h 79476"/>
                    <a:gd name="connsiteX8" fmla="*/ 27508 w 55864"/>
                    <a:gd name="connsiteY8" fmla="*/ 52359 h 79476"/>
                    <a:gd name="connsiteX9" fmla="*/ 11030 w 55864"/>
                    <a:gd name="connsiteY9" fmla="*/ 52359 h 79476"/>
                    <a:gd name="connsiteX10" fmla="*/ 11030 w 55864"/>
                    <a:gd name="connsiteY10" fmla="*/ 79477 h 79476"/>
                    <a:gd name="connsiteX11" fmla="*/ 0 w 55864"/>
                    <a:gd name="connsiteY11" fmla="*/ 79477 h 79476"/>
                    <a:gd name="connsiteX12" fmla="*/ 25698 w 55864"/>
                    <a:gd name="connsiteY12" fmla="*/ 42558 h 79476"/>
                    <a:gd name="connsiteX13" fmla="*/ 39710 w 55864"/>
                    <a:gd name="connsiteY13" fmla="*/ 38567 h 79476"/>
                    <a:gd name="connsiteX14" fmla="*/ 44510 w 55864"/>
                    <a:gd name="connsiteY14" fmla="*/ 26146 h 79476"/>
                    <a:gd name="connsiteX15" fmla="*/ 39643 w 55864"/>
                    <a:gd name="connsiteY15" fmla="*/ 13726 h 79476"/>
                    <a:gd name="connsiteX16" fmla="*/ 25698 w 55864"/>
                    <a:gd name="connsiteY16" fmla="*/ 9668 h 79476"/>
                    <a:gd name="connsiteX17" fmla="*/ 11030 w 55864"/>
                    <a:gd name="connsiteY17" fmla="*/ 9668 h 79476"/>
                    <a:gd name="connsiteX18" fmla="*/ 11030 w 55864"/>
                    <a:gd name="connsiteY18" fmla="*/ 42558 h 79476"/>
                    <a:gd name="connsiteX19" fmla="*/ 25698 w 55864"/>
                    <a:gd name="connsiteY19" fmla="*/ 42558 h 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864" h="79476">
                      <a:moveTo>
                        <a:pt x="0" y="79477"/>
                      </a:moveTo>
                      <a:lnTo>
                        <a:pt x="0" y="0"/>
                      </a:lnTo>
                      <a:lnTo>
                        <a:pt x="27508" y="0"/>
                      </a:lnTo>
                      <a:cubicBezTo>
                        <a:pt x="33051" y="0"/>
                        <a:pt x="37957" y="1029"/>
                        <a:pt x="42243" y="3077"/>
                      </a:cubicBezTo>
                      <a:cubicBezTo>
                        <a:pt x="46520" y="5134"/>
                        <a:pt x="49863" y="8134"/>
                        <a:pt x="52264" y="12068"/>
                      </a:cubicBezTo>
                      <a:cubicBezTo>
                        <a:pt x="54664" y="16003"/>
                        <a:pt x="55864" y="20698"/>
                        <a:pt x="55864" y="26146"/>
                      </a:cubicBezTo>
                      <a:cubicBezTo>
                        <a:pt x="55864" y="31595"/>
                        <a:pt x="54654" y="36300"/>
                        <a:pt x="52235" y="40263"/>
                      </a:cubicBezTo>
                      <a:cubicBezTo>
                        <a:pt x="49806" y="44215"/>
                        <a:pt x="46454" y="47225"/>
                        <a:pt x="42176" y="49273"/>
                      </a:cubicBezTo>
                      <a:cubicBezTo>
                        <a:pt x="37891" y="51331"/>
                        <a:pt x="33004" y="52359"/>
                        <a:pt x="27508" y="52359"/>
                      </a:cubicBezTo>
                      <a:lnTo>
                        <a:pt x="11030" y="52359"/>
                      </a:lnTo>
                      <a:lnTo>
                        <a:pt x="11030" y="79477"/>
                      </a:lnTo>
                      <a:lnTo>
                        <a:pt x="0" y="79477"/>
                      </a:lnTo>
                      <a:close/>
                      <a:moveTo>
                        <a:pt x="25698" y="42558"/>
                      </a:moveTo>
                      <a:cubicBezTo>
                        <a:pt x="31832" y="42558"/>
                        <a:pt x="36509" y="41234"/>
                        <a:pt x="39710" y="38567"/>
                      </a:cubicBezTo>
                      <a:cubicBezTo>
                        <a:pt x="42910" y="35909"/>
                        <a:pt x="44510" y="31766"/>
                        <a:pt x="44510" y="26146"/>
                      </a:cubicBezTo>
                      <a:cubicBezTo>
                        <a:pt x="44510" y="20564"/>
                        <a:pt x="42891" y="16421"/>
                        <a:pt x="39643" y="13726"/>
                      </a:cubicBezTo>
                      <a:cubicBezTo>
                        <a:pt x="36395" y="11021"/>
                        <a:pt x="31747" y="9668"/>
                        <a:pt x="25698" y="9668"/>
                      </a:cubicBezTo>
                      <a:lnTo>
                        <a:pt x="11030" y="9668"/>
                      </a:lnTo>
                      <a:lnTo>
                        <a:pt x="11030" y="42558"/>
                      </a:lnTo>
                      <a:lnTo>
                        <a:pt x="25698" y="42558"/>
                      </a:lnTo>
                      <a:close/>
                    </a:path>
                  </a:pathLst>
                </a:custGeom>
                <a:solidFill>
                  <a:srgbClr val="AB94D5"/>
                </a:solidFill>
                <a:ln w="9525" cap="rnd">
                  <a:noFill/>
                  <a:prstDash val="solid"/>
                  <a:round/>
                </a:ln>
              </p:spPr>
              <p:txBody>
                <a:bodyPr rtlCol="0" anchor="ctr"/>
                <a:lstStyle/>
                <a:p>
                  <a:endParaRPr lang="en-US"/>
                </a:p>
              </p:txBody>
            </p:sp>
            <p:sp>
              <p:nvSpPr>
                <p:cNvPr id="662" name="Freeform: Shape 661">
                  <a:extLst>
                    <a:ext uri="{FF2B5EF4-FFF2-40B4-BE49-F238E27FC236}">
                      <a16:creationId xmlns:a16="http://schemas.microsoft.com/office/drawing/2014/main" id="{FAB56469-7EBD-45FB-9901-8DCB613568D8}"/>
                    </a:ext>
                  </a:extLst>
                </p:cNvPr>
                <p:cNvSpPr/>
                <p:nvPr/>
              </p:nvSpPr>
              <p:spPr>
                <a:xfrm>
                  <a:off x="8231628" y="5399484"/>
                  <a:ext cx="34128" cy="61378"/>
                </a:xfrm>
                <a:custGeom>
                  <a:avLst/>
                  <a:gdLst>
                    <a:gd name="connsiteX0" fmla="*/ 0 w 34128"/>
                    <a:gd name="connsiteY0" fmla="*/ 61379 h 61378"/>
                    <a:gd name="connsiteX1" fmla="*/ 0 w 34128"/>
                    <a:gd name="connsiteY1" fmla="*/ 1238 h 61378"/>
                    <a:gd name="connsiteX2" fmla="*/ 8754 w 34128"/>
                    <a:gd name="connsiteY2" fmla="*/ 1238 h 61378"/>
                    <a:gd name="connsiteX3" fmla="*/ 9725 w 34128"/>
                    <a:gd name="connsiteY3" fmla="*/ 12068 h 61378"/>
                    <a:gd name="connsiteX4" fmla="*/ 9992 w 34128"/>
                    <a:gd name="connsiteY4" fmla="*/ 12068 h 61378"/>
                    <a:gd name="connsiteX5" fmla="*/ 17193 w 34128"/>
                    <a:gd name="connsiteY5" fmla="*/ 3020 h 61378"/>
                    <a:gd name="connsiteX6" fmla="*/ 28937 w 34128"/>
                    <a:gd name="connsiteY6" fmla="*/ 0 h 61378"/>
                    <a:gd name="connsiteX7" fmla="*/ 34128 w 34128"/>
                    <a:gd name="connsiteY7" fmla="*/ 648 h 61378"/>
                    <a:gd name="connsiteX8" fmla="*/ 32766 w 34128"/>
                    <a:gd name="connsiteY8" fmla="*/ 10259 h 61378"/>
                    <a:gd name="connsiteX9" fmla="*/ 30070 w 34128"/>
                    <a:gd name="connsiteY9" fmla="*/ 9896 h 61378"/>
                    <a:gd name="connsiteX10" fmla="*/ 26403 w 34128"/>
                    <a:gd name="connsiteY10" fmla="*/ 9801 h 61378"/>
                    <a:gd name="connsiteX11" fmla="*/ 18907 w 34128"/>
                    <a:gd name="connsiteY11" fmla="*/ 12011 h 61378"/>
                    <a:gd name="connsiteX12" fmla="*/ 13002 w 34128"/>
                    <a:gd name="connsiteY12" fmla="*/ 18593 h 61378"/>
                    <a:gd name="connsiteX13" fmla="*/ 10706 w 34128"/>
                    <a:gd name="connsiteY13" fmla="*/ 29137 h 61378"/>
                    <a:gd name="connsiteX14" fmla="*/ 10706 w 34128"/>
                    <a:gd name="connsiteY14" fmla="*/ 61379 h 61378"/>
                    <a:gd name="connsiteX15" fmla="*/ 0 w 34128"/>
                    <a:gd name="connsiteY15" fmla="*/ 61379 h 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28" h="61378">
                      <a:moveTo>
                        <a:pt x="0" y="61379"/>
                      </a:moveTo>
                      <a:lnTo>
                        <a:pt x="0" y="1238"/>
                      </a:lnTo>
                      <a:lnTo>
                        <a:pt x="8754" y="1238"/>
                      </a:lnTo>
                      <a:lnTo>
                        <a:pt x="9725" y="12068"/>
                      </a:lnTo>
                      <a:lnTo>
                        <a:pt x="9992" y="12068"/>
                      </a:lnTo>
                      <a:cubicBezTo>
                        <a:pt x="11592" y="8048"/>
                        <a:pt x="13992" y="5029"/>
                        <a:pt x="17193" y="3020"/>
                      </a:cubicBezTo>
                      <a:cubicBezTo>
                        <a:pt x="20393" y="1010"/>
                        <a:pt x="24308" y="0"/>
                        <a:pt x="28937" y="0"/>
                      </a:cubicBezTo>
                      <a:cubicBezTo>
                        <a:pt x="30966" y="0"/>
                        <a:pt x="32699" y="219"/>
                        <a:pt x="34128" y="648"/>
                      </a:cubicBezTo>
                      <a:lnTo>
                        <a:pt x="32766" y="10259"/>
                      </a:lnTo>
                      <a:cubicBezTo>
                        <a:pt x="31813" y="10077"/>
                        <a:pt x="30909" y="9963"/>
                        <a:pt x="30070" y="9896"/>
                      </a:cubicBezTo>
                      <a:cubicBezTo>
                        <a:pt x="29223" y="9830"/>
                        <a:pt x="28004" y="9801"/>
                        <a:pt x="26403" y="9801"/>
                      </a:cubicBezTo>
                      <a:cubicBezTo>
                        <a:pt x="23813" y="9801"/>
                        <a:pt x="21307" y="10535"/>
                        <a:pt x="18907" y="12011"/>
                      </a:cubicBezTo>
                      <a:cubicBezTo>
                        <a:pt x="16507" y="13478"/>
                        <a:pt x="14544" y="15669"/>
                        <a:pt x="13002" y="18593"/>
                      </a:cubicBezTo>
                      <a:cubicBezTo>
                        <a:pt x="11468" y="21507"/>
                        <a:pt x="10706" y="25022"/>
                        <a:pt x="10706" y="29137"/>
                      </a:cubicBezTo>
                      <a:lnTo>
                        <a:pt x="10706" y="61379"/>
                      </a:lnTo>
                      <a:lnTo>
                        <a:pt x="0" y="61379"/>
                      </a:lnTo>
                      <a:close/>
                    </a:path>
                  </a:pathLst>
                </a:custGeom>
                <a:solidFill>
                  <a:srgbClr val="AB94D5"/>
                </a:solidFill>
                <a:ln w="9525" cap="rnd">
                  <a:noFill/>
                  <a:prstDash val="solid"/>
                  <a:round/>
                </a:ln>
              </p:spPr>
              <p:txBody>
                <a:bodyPr rtlCol="0" anchor="ctr"/>
                <a:lstStyle/>
                <a:p>
                  <a:endParaRPr lang="en-US"/>
                </a:p>
              </p:txBody>
            </p:sp>
            <p:sp>
              <p:nvSpPr>
                <p:cNvPr id="663" name="Freeform: Shape 662">
                  <a:extLst>
                    <a:ext uri="{FF2B5EF4-FFF2-40B4-BE49-F238E27FC236}">
                      <a16:creationId xmlns:a16="http://schemas.microsoft.com/office/drawing/2014/main" id="{CD0CE0FB-BB9E-337B-1B9F-CC7823B8B506}"/>
                    </a:ext>
                  </a:extLst>
                </p:cNvPr>
                <p:cNvSpPr/>
                <p:nvPr/>
              </p:nvSpPr>
              <p:spPr>
                <a:xfrm>
                  <a:off x="8270881" y="5399484"/>
                  <a:ext cx="60464" cy="62350"/>
                </a:xfrm>
                <a:custGeom>
                  <a:avLst/>
                  <a:gdLst>
                    <a:gd name="connsiteX0" fmla="*/ 30299 w 60464"/>
                    <a:gd name="connsiteY0" fmla="*/ 62351 h 62350"/>
                    <a:gd name="connsiteX1" fmla="*/ 14887 w 60464"/>
                    <a:gd name="connsiteY1" fmla="*/ 58464 h 62350"/>
                    <a:gd name="connsiteX2" fmla="*/ 3991 w 60464"/>
                    <a:gd name="connsiteY2" fmla="*/ 47501 h 62350"/>
                    <a:gd name="connsiteX3" fmla="*/ 0 w 60464"/>
                    <a:gd name="connsiteY3" fmla="*/ 31213 h 62350"/>
                    <a:gd name="connsiteX4" fmla="*/ 3991 w 60464"/>
                    <a:gd name="connsiteY4" fmla="*/ 14897 h 62350"/>
                    <a:gd name="connsiteX5" fmla="*/ 14887 w 60464"/>
                    <a:gd name="connsiteY5" fmla="*/ 3896 h 62350"/>
                    <a:gd name="connsiteX6" fmla="*/ 30299 w 60464"/>
                    <a:gd name="connsiteY6" fmla="*/ 0 h 62350"/>
                    <a:gd name="connsiteX7" fmla="*/ 45644 w 60464"/>
                    <a:gd name="connsiteY7" fmla="*/ 3896 h 62350"/>
                    <a:gd name="connsiteX8" fmla="*/ 56512 w 60464"/>
                    <a:gd name="connsiteY8" fmla="*/ 14897 h 62350"/>
                    <a:gd name="connsiteX9" fmla="*/ 60465 w 60464"/>
                    <a:gd name="connsiteY9" fmla="*/ 31213 h 62350"/>
                    <a:gd name="connsiteX10" fmla="*/ 56512 w 60464"/>
                    <a:gd name="connsiteY10" fmla="*/ 47501 h 62350"/>
                    <a:gd name="connsiteX11" fmla="*/ 45673 w 60464"/>
                    <a:gd name="connsiteY11" fmla="*/ 58464 h 62350"/>
                    <a:gd name="connsiteX12" fmla="*/ 30299 w 60464"/>
                    <a:gd name="connsiteY12" fmla="*/ 62351 h 62350"/>
                    <a:gd name="connsiteX13" fmla="*/ 30299 w 60464"/>
                    <a:gd name="connsiteY13" fmla="*/ 53273 h 62350"/>
                    <a:gd name="connsiteX14" fmla="*/ 40253 w 60464"/>
                    <a:gd name="connsiteY14" fmla="*/ 50645 h 62350"/>
                    <a:gd name="connsiteX15" fmla="*/ 47292 w 60464"/>
                    <a:gd name="connsiteY15" fmla="*/ 43025 h 62350"/>
                    <a:gd name="connsiteX16" fmla="*/ 49892 w 60464"/>
                    <a:gd name="connsiteY16" fmla="*/ 31213 h 62350"/>
                    <a:gd name="connsiteX17" fmla="*/ 47330 w 60464"/>
                    <a:gd name="connsiteY17" fmla="*/ 19336 h 62350"/>
                    <a:gd name="connsiteX18" fmla="*/ 40291 w 60464"/>
                    <a:gd name="connsiteY18" fmla="*/ 11716 h 62350"/>
                    <a:gd name="connsiteX19" fmla="*/ 30299 w 60464"/>
                    <a:gd name="connsiteY19" fmla="*/ 9087 h 62350"/>
                    <a:gd name="connsiteX20" fmla="*/ 20307 w 60464"/>
                    <a:gd name="connsiteY20" fmla="*/ 11716 h 62350"/>
                    <a:gd name="connsiteX21" fmla="*/ 13202 w 60464"/>
                    <a:gd name="connsiteY21" fmla="*/ 19374 h 62350"/>
                    <a:gd name="connsiteX22" fmla="*/ 10573 w 60464"/>
                    <a:gd name="connsiteY22" fmla="*/ 31213 h 62350"/>
                    <a:gd name="connsiteX23" fmla="*/ 13202 w 60464"/>
                    <a:gd name="connsiteY23" fmla="*/ 43025 h 62350"/>
                    <a:gd name="connsiteX24" fmla="*/ 20307 w 60464"/>
                    <a:gd name="connsiteY24" fmla="*/ 50645 h 62350"/>
                    <a:gd name="connsiteX25" fmla="*/ 30299 w 60464"/>
                    <a:gd name="connsiteY25" fmla="*/ 53273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464" h="62350">
                      <a:moveTo>
                        <a:pt x="30299" y="62351"/>
                      </a:moveTo>
                      <a:cubicBezTo>
                        <a:pt x="24632" y="62351"/>
                        <a:pt x="19498" y="61055"/>
                        <a:pt x="14887" y="58464"/>
                      </a:cubicBezTo>
                      <a:cubicBezTo>
                        <a:pt x="10278" y="55864"/>
                        <a:pt x="6648" y="52216"/>
                        <a:pt x="3991" y="47501"/>
                      </a:cubicBezTo>
                      <a:cubicBezTo>
                        <a:pt x="1324" y="42786"/>
                        <a:pt x="0" y="37357"/>
                        <a:pt x="0" y="31213"/>
                      </a:cubicBezTo>
                      <a:cubicBezTo>
                        <a:pt x="0" y="25070"/>
                        <a:pt x="1324" y="19631"/>
                        <a:pt x="3991" y="14897"/>
                      </a:cubicBezTo>
                      <a:cubicBezTo>
                        <a:pt x="6648" y="10153"/>
                        <a:pt x="10278" y="6496"/>
                        <a:pt x="14887" y="3896"/>
                      </a:cubicBezTo>
                      <a:cubicBezTo>
                        <a:pt x="19498" y="1305"/>
                        <a:pt x="24632" y="0"/>
                        <a:pt x="30299" y="0"/>
                      </a:cubicBezTo>
                      <a:cubicBezTo>
                        <a:pt x="35919" y="0"/>
                        <a:pt x="41034" y="1305"/>
                        <a:pt x="45644" y="3896"/>
                      </a:cubicBezTo>
                      <a:cubicBezTo>
                        <a:pt x="50245" y="6496"/>
                        <a:pt x="53873" y="10153"/>
                        <a:pt x="56512" y="14897"/>
                      </a:cubicBezTo>
                      <a:cubicBezTo>
                        <a:pt x="59150" y="19631"/>
                        <a:pt x="60465" y="25070"/>
                        <a:pt x="60465" y="31213"/>
                      </a:cubicBezTo>
                      <a:cubicBezTo>
                        <a:pt x="60465" y="37357"/>
                        <a:pt x="59150" y="42786"/>
                        <a:pt x="56512" y="47501"/>
                      </a:cubicBezTo>
                      <a:cubicBezTo>
                        <a:pt x="53873" y="52216"/>
                        <a:pt x="50264" y="55864"/>
                        <a:pt x="45673" y="58464"/>
                      </a:cubicBezTo>
                      <a:cubicBezTo>
                        <a:pt x="41091" y="61055"/>
                        <a:pt x="35966" y="62351"/>
                        <a:pt x="30299" y="62351"/>
                      </a:cubicBezTo>
                      <a:close/>
                      <a:moveTo>
                        <a:pt x="30299" y="53273"/>
                      </a:moveTo>
                      <a:cubicBezTo>
                        <a:pt x="33976" y="53273"/>
                        <a:pt x="37291" y="52397"/>
                        <a:pt x="40253" y="50645"/>
                      </a:cubicBezTo>
                      <a:cubicBezTo>
                        <a:pt x="43215" y="48892"/>
                        <a:pt x="45568" y="46349"/>
                        <a:pt x="47292" y="43025"/>
                      </a:cubicBezTo>
                      <a:cubicBezTo>
                        <a:pt x="49025" y="39691"/>
                        <a:pt x="49892" y="35757"/>
                        <a:pt x="49892" y="31213"/>
                      </a:cubicBezTo>
                      <a:cubicBezTo>
                        <a:pt x="49892" y="26622"/>
                        <a:pt x="49035" y="22670"/>
                        <a:pt x="47330" y="19336"/>
                      </a:cubicBezTo>
                      <a:cubicBezTo>
                        <a:pt x="45625" y="16012"/>
                        <a:pt x="43272" y="13468"/>
                        <a:pt x="40291" y="11716"/>
                      </a:cubicBezTo>
                      <a:cubicBezTo>
                        <a:pt x="37300" y="9963"/>
                        <a:pt x="33976" y="9087"/>
                        <a:pt x="30299" y="9087"/>
                      </a:cubicBezTo>
                      <a:cubicBezTo>
                        <a:pt x="26623" y="9087"/>
                        <a:pt x="23289" y="9963"/>
                        <a:pt x="20307" y="11716"/>
                      </a:cubicBezTo>
                      <a:cubicBezTo>
                        <a:pt x="17316" y="13468"/>
                        <a:pt x="14954" y="16021"/>
                        <a:pt x="13202" y="19374"/>
                      </a:cubicBezTo>
                      <a:cubicBezTo>
                        <a:pt x="11449" y="22727"/>
                        <a:pt x="10573" y="26670"/>
                        <a:pt x="10573" y="31213"/>
                      </a:cubicBezTo>
                      <a:cubicBezTo>
                        <a:pt x="10573" y="35757"/>
                        <a:pt x="11449" y="39691"/>
                        <a:pt x="13202" y="43025"/>
                      </a:cubicBezTo>
                      <a:cubicBezTo>
                        <a:pt x="14954" y="46349"/>
                        <a:pt x="17316" y="48892"/>
                        <a:pt x="20307" y="50645"/>
                      </a:cubicBezTo>
                      <a:cubicBezTo>
                        <a:pt x="23289" y="52397"/>
                        <a:pt x="26623" y="53273"/>
                        <a:pt x="30299" y="53273"/>
                      </a:cubicBezTo>
                      <a:close/>
                    </a:path>
                  </a:pathLst>
                </a:custGeom>
                <a:solidFill>
                  <a:srgbClr val="AB94D5"/>
                </a:solidFill>
                <a:ln w="9525" cap="rnd">
                  <a:noFill/>
                  <a:prstDash val="solid"/>
                  <a:round/>
                </a:ln>
              </p:spPr>
              <p:txBody>
                <a:bodyPr rtlCol="0" anchor="ctr"/>
                <a:lstStyle/>
                <a:p>
                  <a:endParaRPr lang="en-US"/>
                </a:p>
              </p:txBody>
            </p:sp>
            <p:sp>
              <p:nvSpPr>
                <p:cNvPr id="664" name="Freeform: Shape 663">
                  <a:extLst>
                    <a:ext uri="{FF2B5EF4-FFF2-40B4-BE49-F238E27FC236}">
                      <a16:creationId xmlns:a16="http://schemas.microsoft.com/office/drawing/2014/main" id="{4A443C00-948C-82EC-F580-A0C8992D1843}"/>
                    </a:ext>
                  </a:extLst>
                </p:cNvPr>
                <p:cNvSpPr/>
                <p:nvPr/>
              </p:nvSpPr>
              <p:spPr>
                <a:xfrm>
                  <a:off x="8342376" y="5399427"/>
                  <a:ext cx="60150" cy="62407"/>
                </a:xfrm>
                <a:custGeom>
                  <a:avLst/>
                  <a:gdLst>
                    <a:gd name="connsiteX0" fmla="*/ 28222 w 60150"/>
                    <a:gd name="connsiteY0" fmla="*/ 62408 h 62407"/>
                    <a:gd name="connsiteX1" fmla="*/ 13658 w 60150"/>
                    <a:gd name="connsiteY1" fmla="*/ 58588 h 62407"/>
                    <a:gd name="connsiteX2" fmla="*/ 3638 w 60150"/>
                    <a:gd name="connsiteY2" fmla="*/ 47682 h 62407"/>
                    <a:gd name="connsiteX3" fmla="*/ 0 w 60150"/>
                    <a:gd name="connsiteY3" fmla="*/ 31204 h 62407"/>
                    <a:gd name="connsiteX4" fmla="*/ 3733 w 60150"/>
                    <a:gd name="connsiteY4" fmla="*/ 14821 h 62407"/>
                    <a:gd name="connsiteX5" fmla="*/ 13858 w 60150"/>
                    <a:gd name="connsiteY5" fmla="*/ 3857 h 62407"/>
                    <a:gd name="connsiteX6" fmla="*/ 27965 w 60150"/>
                    <a:gd name="connsiteY6" fmla="*/ 0 h 62407"/>
                    <a:gd name="connsiteX7" fmla="*/ 40652 w 60150"/>
                    <a:gd name="connsiteY7" fmla="*/ 3105 h 62407"/>
                    <a:gd name="connsiteX8" fmla="*/ 49444 w 60150"/>
                    <a:gd name="connsiteY8" fmla="*/ 10763 h 62407"/>
                    <a:gd name="connsiteX9" fmla="*/ 49701 w 60150"/>
                    <a:gd name="connsiteY9" fmla="*/ 10763 h 62407"/>
                    <a:gd name="connsiteX10" fmla="*/ 50025 w 60150"/>
                    <a:gd name="connsiteY10" fmla="*/ 1295 h 62407"/>
                    <a:gd name="connsiteX11" fmla="*/ 60150 w 60150"/>
                    <a:gd name="connsiteY11" fmla="*/ 1295 h 62407"/>
                    <a:gd name="connsiteX12" fmla="*/ 60150 w 60150"/>
                    <a:gd name="connsiteY12" fmla="*/ 61436 h 62407"/>
                    <a:gd name="connsiteX13" fmla="*/ 50739 w 60150"/>
                    <a:gd name="connsiteY13" fmla="*/ 61503 h 62407"/>
                    <a:gd name="connsiteX14" fmla="*/ 50025 w 60150"/>
                    <a:gd name="connsiteY14" fmla="*/ 50673 h 62407"/>
                    <a:gd name="connsiteX15" fmla="*/ 49768 w 60150"/>
                    <a:gd name="connsiteY15" fmla="*/ 50673 h 62407"/>
                    <a:gd name="connsiteX16" fmla="*/ 41071 w 60150"/>
                    <a:gd name="connsiteY16" fmla="*/ 59169 h 62407"/>
                    <a:gd name="connsiteX17" fmla="*/ 28222 w 60150"/>
                    <a:gd name="connsiteY17" fmla="*/ 62408 h 62407"/>
                    <a:gd name="connsiteX18" fmla="*/ 29070 w 60150"/>
                    <a:gd name="connsiteY18" fmla="*/ 53330 h 62407"/>
                    <a:gd name="connsiteX19" fmla="*/ 39519 w 60150"/>
                    <a:gd name="connsiteY19" fmla="*/ 50702 h 62407"/>
                    <a:gd name="connsiteX20" fmla="*/ 46748 w 60150"/>
                    <a:gd name="connsiteY20" fmla="*/ 43082 h 62407"/>
                    <a:gd name="connsiteX21" fmla="*/ 49377 w 60150"/>
                    <a:gd name="connsiteY21" fmla="*/ 31204 h 62407"/>
                    <a:gd name="connsiteX22" fmla="*/ 46748 w 60150"/>
                    <a:gd name="connsiteY22" fmla="*/ 19364 h 62407"/>
                    <a:gd name="connsiteX23" fmla="*/ 39548 w 60150"/>
                    <a:gd name="connsiteY23" fmla="*/ 11706 h 62407"/>
                    <a:gd name="connsiteX24" fmla="*/ 29394 w 60150"/>
                    <a:gd name="connsiteY24" fmla="*/ 9077 h 62407"/>
                    <a:gd name="connsiteX25" fmla="*/ 19793 w 60150"/>
                    <a:gd name="connsiteY25" fmla="*/ 11706 h 62407"/>
                    <a:gd name="connsiteX26" fmla="*/ 13202 w 60150"/>
                    <a:gd name="connsiteY26" fmla="*/ 19326 h 62407"/>
                    <a:gd name="connsiteX27" fmla="*/ 10839 w 60150"/>
                    <a:gd name="connsiteY27" fmla="*/ 31204 h 62407"/>
                    <a:gd name="connsiteX28" fmla="*/ 13144 w 60150"/>
                    <a:gd name="connsiteY28" fmla="*/ 43082 h 62407"/>
                    <a:gd name="connsiteX29" fmla="*/ 19592 w 60150"/>
                    <a:gd name="connsiteY29" fmla="*/ 50702 h 62407"/>
                    <a:gd name="connsiteX30" fmla="*/ 29070 w 60150"/>
                    <a:gd name="connsiteY30" fmla="*/ 53330 h 6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50" h="62407">
                      <a:moveTo>
                        <a:pt x="28222" y="62408"/>
                      </a:moveTo>
                      <a:cubicBezTo>
                        <a:pt x="22774" y="62408"/>
                        <a:pt x="17916" y="61131"/>
                        <a:pt x="13658" y="58588"/>
                      </a:cubicBezTo>
                      <a:cubicBezTo>
                        <a:pt x="9401" y="56036"/>
                        <a:pt x="6058" y="52397"/>
                        <a:pt x="3638" y="47682"/>
                      </a:cubicBezTo>
                      <a:cubicBezTo>
                        <a:pt x="1209" y="42967"/>
                        <a:pt x="0" y="37471"/>
                        <a:pt x="0" y="31204"/>
                      </a:cubicBezTo>
                      <a:cubicBezTo>
                        <a:pt x="0" y="25022"/>
                        <a:pt x="1248" y="19555"/>
                        <a:pt x="3733" y="14821"/>
                      </a:cubicBezTo>
                      <a:cubicBezTo>
                        <a:pt x="6219" y="10087"/>
                        <a:pt x="9591" y="6429"/>
                        <a:pt x="13858" y="3857"/>
                      </a:cubicBezTo>
                      <a:cubicBezTo>
                        <a:pt x="18116" y="1286"/>
                        <a:pt x="22822" y="0"/>
                        <a:pt x="27965" y="0"/>
                      </a:cubicBezTo>
                      <a:cubicBezTo>
                        <a:pt x="32595" y="0"/>
                        <a:pt x="36823" y="1038"/>
                        <a:pt x="40652" y="3105"/>
                      </a:cubicBezTo>
                      <a:cubicBezTo>
                        <a:pt x="44482" y="5182"/>
                        <a:pt x="47406" y="7734"/>
                        <a:pt x="49444" y="10763"/>
                      </a:cubicBezTo>
                      <a:lnTo>
                        <a:pt x="49701" y="10763"/>
                      </a:lnTo>
                      <a:lnTo>
                        <a:pt x="50025" y="1295"/>
                      </a:lnTo>
                      <a:lnTo>
                        <a:pt x="60150" y="1295"/>
                      </a:lnTo>
                      <a:lnTo>
                        <a:pt x="60150" y="61436"/>
                      </a:lnTo>
                      <a:lnTo>
                        <a:pt x="50739" y="61503"/>
                      </a:lnTo>
                      <a:lnTo>
                        <a:pt x="50025" y="50673"/>
                      </a:lnTo>
                      <a:lnTo>
                        <a:pt x="49768" y="50673"/>
                      </a:lnTo>
                      <a:cubicBezTo>
                        <a:pt x="47606" y="54169"/>
                        <a:pt x="44710" y="57007"/>
                        <a:pt x="41071" y="59169"/>
                      </a:cubicBezTo>
                      <a:cubicBezTo>
                        <a:pt x="37442" y="61331"/>
                        <a:pt x="33156" y="62408"/>
                        <a:pt x="28222" y="62408"/>
                      </a:cubicBezTo>
                      <a:close/>
                      <a:moveTo>
                        <a:pt x="29070" y="53330"/>
                      </a:moveTo>
                      <a:cubicBezTo>
                        <a:pt x="32966" y="53330"/>
                        <a:pt x="36443" y="52454"/>
                        <a:pt x="39519" y="50702"/>
                      </a:cubicBezTo>
                      <a:cubicBezTo>
                        <a:pt x="42586" y="48949"/>
                        <a:pt x="44996" y="46406"/>
                        <a:pt x="46748" y="43082"/>
                      </a:cubicBezTo>
                      <a:cubicBezTo>
                        <a:pt x="48501" y="39748"/>
                        <a:pt x="49377" y="35785"/>
                        <a:pt x="49377" y="31204"/>
                      </a:cubicBezTo>
                      <a:cubicBezTo>
                        <a:pt x="49377" y="26661"/>
                        <a:pt x="48501" y="22717"/>
                        <a:pt x="46748" y="19364"/>
                      </a:cubicBezTo>
                      <a:cubicBezTo>
                        <a:pt x="44996" y="16011"/>
                        <a:pt x="42596" y="13458"/>
                        <a:pt x="39548" y="11706"/>
                      </a:cubicBezTo>
                      <a:cubicBezTo>
                        <a:pt x="36500" y="9953"/>
                        <a:pt x="33118" y="9077"/>
                        <a:pt x="29394" y="9077"/>
                      </a:cubicBezTo>
                      <a:cubicBezTo>
                        <a:pt x="25803" y="9077"/>
                        <a:pt x="22603" y="9953"/>
                        <a:pt x="19793" y="11706"/>
                      </a:cubicBezTo>
                      <a:cubicBezTo>
                        <a:pt x="16983" y="13458"/>
                        <a:pt x="14783" y="16002"/>
                        <a:pt x="13202" y="19326"/>
                      </a:cubicBezTo>
                      <a:cubicBezTo>
                        <a:pt x="11630" y="22660"/>
                        <a:pt x="10839" y="26622"/>
                        <a:pt x="10839" y="31204"/>
                      </a:cubicBezTo>
                      <a:cubicBezTo>
                        <a:pt x="10839" y="35785"/>
                        <a:pt x="11601" y="39748"/>
                        <a:pt x="13144" y="43082"/>
                      </a:cubicBezTo>
                      <a:cubicBezTo>
                        <a:pt x="14678" y="46406"/>
                        <a:pt x="16830" y="48949"/>
                        <a:pt x="19592" y="50702"/>
                      </a:cubicBezTo>
                      <a:cubicBezTo>
                        <a:pt x="22364" y="52454"/>
                        <a:pt x="25527" y="53330"/>
                        <a:pt x="29070" y="53330"/>
                      </a:cubicBezTo>
                      <a:close/>
                    </a:path>
                  </a:pathLst>
                </a:custGeom>
                <a:solidFill>
                  <a:srgbClr val="AB94D5"/>
                </a:solidFill>
                <a:ln w="9525" cap="rnd">
                  <a:noFill/>
                  <a:prstDash val="solid"/>
                  <a:round/>
                </a:ln>
              </p:spPr>
              <p:txBody>
                <a:bodyPr rtlCol="0" anchor="ctr"/>
                <a:lstStyle/>
                <a:p>
                  <a:endParaRPr lang="en-US"/>
                </a:p>
              </p:txBody>
            </p:sp>
            <p:sp>
              <p:nvSpPr>
                <p:cNvPr id="665" name="Freeform: Shape 664">
                  <a:extLst>
                    <a:ext uri="{FF2B5EF4-FFF2-40B4-BE49-F238E27FC236}">
                      <a16:creationId xmlns:a16="http://schemas.microsoft.com/office/drawing/2014/main" id="{D94EB8E8-C147-C7F5-D00A-D76C8D8A16EE}"/>
                    </a:ext>
                  </a:extLst>
                </p:cNvPr>
                <p:cNvSpPr/>
                <p:nvPr/>
              </p:nvSpPr>
              <p:spPr>
                <a:xfrm>
                  <a:off x="8416147" y="5399484"/>
                  <a:ext cx="54568" cy="62350"/>
                </a:xfrm>
                <a:custGeom>
                  <a:avLst/>
                  <a:gdLst>
                    <a:gd name="connsiteX0" fmla="*/ 29908 w 54568"/>
                    <a:gd name="connsiteY0" fmla="*/ 62351 h 62350"/>
                    <a:gd name="connsiteX1" fmla="*/ 14535 w 54568"/>
                    <a:gd name="connsiteY1" fmla="*/ 58493 h 62350"/>
                    <a:gd name="connsiteX2" fmla="*/ 3867 w 54568"/>
                    <a:gd name="connsiteY2" fmla="*/ 47558 h 62350"/>
                    <a:gd name="connsiteX3" fmla="*/ 0 w 54568"/>
                    <a:gd name="connsiteY3" fmla="*/ 31213 h 62350"/>
                    <a:gd name="connsiteX4" fmla="*/ 3991 w 54568"/>
                    <a:gd name="connsiteY4" fmla="*/ 14668 h 62350"/>
                    <a:gd name="connsiteX5" fmla="*/ 14697 w 54568"/>
                    <a:gd name="connsiteY5" fmla="*/ 3800 h 62350"/>
                    <a:gd name="connsiteX6" fmla="*/ 29527 w 54568"/>
                    <a:gd name="connsiteY6" fmla="*/ 0 h 62350"/>
                    <a:gd name="connsiteX7" fmla="*/ 43376 w 54568"/>
                    <a:gd name="connsiteY7" fmla="*/ 2762 h 62350"/>
                    <a:gd name="connsiteX8" fmla="*/ 53921 w 54568"/>
                    <a:gd name="connsiteY8" fmla="*/ 11487 h 62350"/>
                    <a:gd name="connsiteX9" fmla="*/ 46520 w 54568"/>
                    <a:gd name="connsiteY9" fmla="*/ 17907 h 62350"/>
                    <a:gd name="connsiteX10" fmla="*/ 38928 w 54568"/>
                    <a:gd name="connsiteY10" fmla="*/ 11096 h 62350"/>
                    <a:gd name="connsiteX11" fmla="*/ 29584 w 54568"/>
                    <a:gd name="connsiteY11" fmla="*/ 9220 h 62350"/>
                    <a:gd name="connsiteX12" fmla="*/ 20307 w 54568"/>
                    <a:gd name="connsiteY12" fmla="*/ 11906 h 62350"/>
                    <a:gd name="connsiteX13" fmla="*/ 13592 w 54568"/>
                    <a:gd name="connsiteY13" fmla="*/ 19593 h 62350"/>
                    <a:gd name="connsiteX14" fmla="*/ 11096 w 54568"/>
                    <a:gd name="connsiteY14" fmla="*/ 31213 h 62350"/>
                    <a:gd name="connsiteX15" fmla="*/ 13430 w 54568"/>
                    <a:gd name="connsiteY15" fmla="*/ 43082 h 62350"/>
                    <a:gd name="connsiteX16" fmla="*/ 20021 w 54568"/>
                    <a:gd name="connsiteY16" fmla="*/ 50511 h 62350"/>
                    <a:gd name="connsiteX17" fmla="*/ 29908 w 54568"/>
                    <a:gd name="connsiteY17" fmla="*/ 53016 h 62350"/>
                    <a:gd name="connsiteX18" fmla="*/ 39738 w 54568"/>
                    <a:gd name="connsiteY18" fmla="*/ 50873 h 62350"/>
                    <a:gd name="connsiteX19" fmla="*/ 47110 w 54568"/>
                    <a:gd name="connsiteY19" fmla="*/ 44444 h 62350"/>
                    <a:gd name="connsiteX20" fmla="*/ 54569 w 54568"/>
                    <a:gd name="connsiteY20" fmla="*/ 50416 h 62350"/>
                    <a:gd name="connsiteX21" fmla="*/ 44024 w 54568"/>
                    <a:gd name="connsiteY21" fmla="*/ 59369 h 62350"/>
                    <a:gd name="connsiteX22" fmla="*/ 29908 w 54568"/>
                    <a:gd name="connsiteY22" fmla="*/ 62351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568" h="62350">
                      <a:moveTo>
                        <a:pt x="29908" y="62351"/>
                      </a:moveTo>
                      <a:cubicBezTo>
                        <a:pt x="24203" y="62351"/>
                        <a:pt x="19078" y="61065"/>
                        <a:pt x="14535" y="58493"/>
                      </a:cubicBezTo>
                      <a:cubicBezTo>
                        <a:pt x="9991" y="55921"/>
                        <a:pt x="6439" y="52273"/>
                        <a:pt x="3867" y="47558"/>
                      </a:cubicBezTo>
                      <a:cubicBezTo>
                        <a:pt x="1285" y="42843"/>
                        <a:pt x="0" y="37395"/>
                        <a:pt x="0" y="31213"/>
                      </a:cubicBezTo>
                      <a:cubicBezTo>
                        <a:pt x="0" y="24898"/>
                        <a:pt x="1333" y="19383"/>
                        <a:pt x="3991" y="14668"/>
                      </a:cubicBezTo>
                      <a:cubicBezTo>
                        <a:pt x="6648" y="9953"/>
                        <a:pt x="10220" y="6325"/>
                        <a:pt x="14697" y="3800"/>
                      </a:cubicBezTo>
                      <a:cubicBezTo>
                        <a:pt x="19174" y="1267"/>
                        <a:pt x="24117" y="0"/>
                        <a:pt x="29527" y="0"/>
                      </a:cubicBezTo>
                      <a:cubicBezTo>
                        <a:pt x="35014" y="0"/>
                        <a:pt x="39633" y="924"/>
                        <a:pt x="43376" y="2762"/>
                      </a:cubicBezTo>
                      <a:cubicBezTo>
                        <a:pt x="47120" y="4600"/>
                        <a:pt x="50635" y="7506"/>
                        <a:pt x="53921" y="11487"/>
                      </a:cubicBezTo>
                      <a:lnTo>
                        <a:pt x="46520" y="17907"/>
                      </a:lnTo>
                      <a:cubicBezTo>
                        <a:pt x="43882" y="14621"/>
                        <a:pt x="41357" y="12354"/>
                        <a:pt x="38928" y="11096"/>
                      </a:cubicBezTo>
                      <a:cubicBezTo>
                        <a:pt x="36509" y="9840"/>
                        <a:pt x="33394" y="9220"/>
                        <a:pt x="29584" y="9220"/>
                      </a:cubicBezTo>
                      <a:cubicBezTo>
                        <a:pt x="26212" y="9220"/>
                        <a:pt x="23117" y="10116"/>
                        <a:pt x="20307" y="11906"/>
                      </a:cubicBezTo>
                      <a:cubicBezTo>
                        <a:pt x="17497" y="13707"/>
                        <a:pt x="15259" y="16269"/>
                        <a:pt x="13592" y="19593"/>
                      </a:cubicBezTo>
                      <a:cubicBezTo>
                        <a:pt x="11925" y="22927"/>
                        <a:pt x="11096" y="26804"/>
                        <a:pt x="11096" y="31213"/>
                      </a:cubicBezTo>
                      <a:cubicBezTo>
                        <a:pt x="11096" y="35843"/>
                        <a:pt x="11877" y="39795"/>
                        <a:pt x="13430" y="43082"/>
                      </a:cubicBezTo>
                      <a:cubicBezTo>
                        <a:pt x="14992" y="46368"/>
                        <a:pt x="17183" y="48844"/>
                        <a:pt x="20021" y="50511"/>
                      </a:cubicBezTo>
                      <a:cubicBezTo>
                        <a:pt x="22850" y="52178"/>
                        <a:pt x="26146" y="53016"/>
                        <a:pt x="29908" y="53016"/>
                      </a:cubicBezTo>
                      <a:cubicBezTo>
                        <a:pt x="33633" y="53016"/>
                        <a:pt x="36909" y="52302"/>
                        <a:pt x="39738" y="50873"/>
                      </a:cubicBezTo>
                      <a:cubicBezTo>
                        <a:pt x="42576" y="49444"/>
                        <a:pt x="45034" y="47301"/>
                        <a:pt x="47110" y="44444"/>
                      </a:cubicBezTo>
                      <a:lnTo>
                        <a:pt x="54569" y="50416"/>
                      </a:lnTo>
                      <a:cubicBezTo>
                        <a:pt x="51406" y="54397"/>
                        <a:pt x="47891" y="57378"/>
                        <a:pt x="44024" y="59369"/>
                      </a:cubicBezTo>
                      <a:cubicBezTo>
                        <a:pt x="40157" y="61360"/>
                        <a:pt x="35452" y="62351"/>
                        <a:pt x="29908" y="62351"/>
                      </a:cubicBezTo>
                      <a:close/>
                    </a:path>
                  </a:pathLst>
                </a:custGeom>
                <a:solidFill>
                  <a:srgbClr val="AB94D5"/>
                </a:solidFill>
                <a:ln w="9525" cap="rnd">
                  <a:noFill/>
                  <a:prstDash val="solid"/>
                  <a:round/>
                </a:ln>
              </p:spPr>
              <p:txBody>
                <a:bodyPr rtlCol="0" anchor="ctr"/>
                <a:lstStyle/>
                <a:p>
                  <a:endParaRPr lang="en-US"/>
                </a:p>
              </p:txBody>
            </p:sp>
            <p:sp>
              <p:nvSpPr>
                <p:cNvPr id="666" name="Freeform: Shape 665">
                  <a:extLst>
                    <a:ext uri="{FF2B5EF4-FFF2-40B4-BE49-F238E27FC236}">
                      <a16:creationId xmlns:a16="http://schemas.microsoft.com/office/drawing/2014/main" id="{B4A51ECB-B98E-7C58-0EF4-0DFFBF51F3D6}"/>
                    </a:ext>
                  </a:extLst>
                </p:cNvPr>
                <p:cNvSpPr/>
                <p:nvPr/>
              </p:nvSpPr>
              <p:spPr>
                <a:xfrm>
                  <a:off x="8476687" y="5385606"/>
                  <a:ext cx="38538" cy="76294"/>
                </a:xfrm>
                <a:custGeom>
                  <a:avLst/>
                  <a:gdLst>
                    <a:gd name="connsiteX0" fmla="*/ 38538 w 38538"/>
                    <a:gd name="connsiteY0" fmla="*/ 73637 h 76294"/>
                    <a:gd name="connsiteX1" fmla="*/ 32861 w 38538"/>
                    <a:gd name="connsiteY1" fmla="*/ 75523 h 76294"/>
                    <a:gd name="connsiteX2" fmla="*/ 26661 w 38538"/>
                    <a:gd name="connsiteY2" fmla="*/ 76295 h 76294"/>
                    <a:gd name="connsiteX3" fmla="*/ 13878 w 38538"/>
                    <a:gd name="connsiteY3" fmla="*/ 71723 h 76294"/>
                    <a:gd name="connsiteX4" fmla="*/ 9792 w 38538"/>
                    <a:gd name="connsiteY4" fmla="*/ 57550 h 76294"/>
                    <a:gd name="connsiteX5" fmla="*/ 9792 w 38538"/>
                    <a:gd name="connsiteY5" fmla="*/ 23546 h 76294"/>
                    <a:gd name="connsiteX6" fmla="*/ 0 w 38538"/>
                    <a:gd name="connsiteY6" fmla="*/ 23546 h 76294"/>
                    <a:gd name="connsiteX7" fmla="*/ 0 w 38538"/>
                    <a:gd name="connsiteY7" fmla="*/ 15116 h 76294"/>
                    <a:gd name="connsiteX8" fmla="*/ 9792 w 38538"/>
                    <a:gd name="connsiteY8" fmla="*/ 15116 h 76294"/>
                    <a:gd name="connsiteX9" fmla="*/ 9792 w 38538"/>
                    <a:gd name="connsiteY9" fmla="*/ 0 h 76294"/>
                    <a:gd name="connsiteX10" fmla="*/ 20307 w 38538"/>
                    <a:gd name="connsiteY10" fmla="*/ 0 h 76294"/>
                    <a:gd name="connsiteX11" fmla="*/ 20307 w 38538"/>
                    <a:gd name="connsiteY11" fmla="*/ 15116 h 76294"/>
                    <a:gd name="connsiteX12" fmla="*/ 37500 w 38538"/>
                    <a:gd name="connsiteY12" fmla="*/ 15116 h 76294"/>
                    <a:gd name="connsiteX13" fmla="*/ 37500 w 38538"/>
                    <a:gd name="connsiteY13" fmla="*/ 23546 h 76294"/>
                    <a:gd name="connsiteX14" fmla="*/ 20307 w 38538"/>
                    <a:gd name="connsiteY14" fmla="*/ 23546 h 76294"/>
                    <a:gd name="connsiteX15" fmla="*/ 20307 w 38538"/>
                    <a:gd name="connsiteY15" fmla="*/ 57998 h 76294"/>
                    <a:gd name="connsiteX16" fmla="*/ 21955 w 38538"/>
                    <a:gd name="connsiteY16" fmla="*/ 65494 h 76294"/>
                    <a:gd name="connsiteX17" fmla="*/ 27375 w 38538"/>
                    <a:gd name="connsiteY17" fmla="*/ 67541 h 76294"/>
                    <a:gd name="connsiteX18" fmla="*/ 35938 w 38538"/>
                    <a:gd name="connsiteY18" fmla="*/ 65655 h 76294"/>
                    <a:gd name="connsiteX19" fmla="*/ 38538 w 38538"/>
                    <a:gd name="connsiteY19" fmla="*/ 73637 h 7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538" h="76294">
                      <a:moveTo>
                        <a:pt x="38538" y="73637"/>
                      </a:moveTo>
                      <a:cubicBezTo>
                        <a:pt x="36976" y="74371"/>
                        <a:pt x="35090" y="74999"/>
                        <a:pt x="32861" y="75523"/>
                      </a:cubicBezTo>
                      <a:cubicBezTo>
                        <a:pt x="30632" y="76038"/>
                        <a:pt x="28566" y="76295"/>
                        <a:pt x="26661" y="76295"/>
                      </a:cubicBezTo>
                      <a:cubicBezTo>
                        <a:pt x="20870" y="76295"/>
                        <a:pt x="16602" y="74771"/>
                        <a:pt x="13878" y="71723"/>
                      </a:cubicBezTo>
                      <a:cubicBezTo>
                        <a:pt x="11154" y="68675"/>
                        <a:pt x="9792" y="63951"/>
                        <a:pt x="9792" y="57550"/>
                      </a:cubicBezTo>
                      <a:lnTo>
                        <a:pt x="9792" y="23546"/>
                      </a:lnTo>
                      <a:lnTo>
                        <a:pt x="0" y="23546"/>
                      </a:lnTo>
                      <a:lnTo>
                        <a:pt x="0" y="15116"/>
                      </a:lnTo>
                      <a:lnTo>
                        <a:pt x="9792" y="15116"/>
                      </a:lnTo>
                      <a:lnTo>
                        <a:pt x="9792" y="0"/>
                      </a:lnTo>
                      <a:lnTo>
                        <a:pt x="20307" y="0"/>
                      </a:lnTo>
                      <a:lnTo>
                        <a:pt x="20307" y="15116"/>
                      </a:lnTo>
                      <a:lnTo>
                        <a:pt x="37500" y="15116"/>
                      </a:lnTo>
                      <a:lnTo>
                        <a:pt x="37500" y="23546"/>
                      </a:lnTo>
                      <a:lnTo>
                        <a:pt x="20307" y="23546"/>
                      </a:lnTo>
                      <a:lnTo>
                        <a:pt x="20307" y="57998"/>
                      </a:lnTo>
                      <a:cubicBezTo>
                        <a:pt x="20307" y="61636"/>
                        <a:pt x="20860" y="64132"/>
                        <a:pt x="21955" y="65494"/>
                      </a:cubicBezTo>
                      <a:cubicBezTo>
                        <a:pt x="23060" y="66856"/>
                        <a:pt x="24870" y="67541"/>
                        <a:pt x="27375" y="67541"/>
                      </a:cubicBezTo>
                      <a:cubicBezTo>
                        <a:pt x="30271" y="67541"/>
                        <a:pt x="33128" y="66913"/>
                        <a:pt x="35938" y="65655"/>
                      </a:cubicBezTo>
                      <a:lnTo>
                        <a:pt x="38538" y="73637"/>
                      </a:lnTo>
                      <a:close/>
                    </a:path>
                  </a:pathLst>
                </a:custGeom>
                <a:solidFill>
                  <a:srgbClr val="AB94D5"/>
                </a:solidFill>
                <a:ln w="9525" cap="rnd">
                  <a:noFill/>
                  <a:prstDash val="solid"/>
                  <a:round/>
                </a:ln>
              </p:spPr>
              <p:txBody>
                <a:bodyPr rtlCol="0" anchor="ctr"/>
                <a:lstStyle/>
                <a:p>
                  <a:endParaRPr lang="en-US"/>
                </a:p>
              </p:txBody>
            </p:sp>
            <p:sp>
              <p:nvSpPr>
                <p:cNvPr id="667" name="Freeform: Shape 666">
                  <a:extLst>
                    <a:ext uri="{FF2B5EF4-FFF2-40B4-BE49-F238E27FC236}">
                      <a16:creationId xmlns:a16="http://schemas.microsoft.com/office/drawing/2014/main" id="{1CF61292-9662-1562-90E5-2836A173CE20}"/>
                    </a:ext>
                  </a:extLst>
                </p:cNvPr>
                <p:cNvSpPr/>
                <p:nvPr/>
              </p:nvSpPr>
              <p:spPr>
                <a:xfrm>
                  <a:off x="8528456" y="5373014"/>
                  <a:ext cx="15316" cy="87848"/>
                </a:xfrm>
                <a:custGeom>
                  <a:avLst/>
                  <a:gdLst>
                    <a:gd name="connsiteX0" fmla="*/ 7725 w 15316"/>
                    <a:gd name="connsiteY0" fmla="*/ 14992 h 87848"/>
                    <a:gd name="connsiteX1" fmla="*/ 2077 w 15316"/>
                    <a:gd name="connsiteY1" fmla="*/ 13040 h 87848"/>
                    <a:gd name="connsiteX2" fmla="*/ 0 w 15316"/>
                    <a:gd name="connsiteY2" fmla="*/ 7525 h 87848"/>
                    <a:gd name="connsiteX3" fmla="*/ 2048 w 15316"/>
                    <a:gd name="connsiteY3" fmla="*/ 2010 h 87848"/>
                    <a:gd name="connsiteX4" fmla="*/ 7725 w 15316"/>
                    <a:gd name="connsiteY4" fmla="*/ 0 h 87848"/>
                    <a:gd name="connsiteX5" fmla="*/ 13240 w 15316"/>
                    <a:gd name="connsiteY5" fmla="*/ 2077 h 87848"/>
                    <a:gd name="connsiteX6" fmla="*/ 15317 w 15316"/>
                    <a:gd name="connsiteY6" fmla="*/ 7525 h 87848"/>
                    <a:gd name="connsiteX7" fmla="*/ 13268 w 15316"/>
                    <a:gd name="connsiteY7" fmla="*/ 13011 h 87848"/>
                    <a:gd name="connsiteX8" fmla="*/ 7725 w 15316"/>
                    <a:gd name="connsiteY8" fmla="*/ 14992 h 87848"/>
                    <a:gd name="connsiteX9" fmla="*/ 13049 w 15316"/>
                    <a:gd name="connsiteY9" fmla="*/ 87849 h 87848"/>
                    <a:gd name="connsiteX10" fmla="*/ 2343 w 15316"/>
                    <a:gd name="connsiteY10" fmla="*/ 87849 h 87848"/>
                    <a:gd name="connsiteX11" fmla="*/ 2343 w 15316"/>
                    <a:gd name="connsiteY11" fmla="*/ 27708 h 87848"/>
                    <a:gd name="connsiteX12" fmla="*/ 13049 w 15316"/>
                    <a:gd name="connsiteY12" fmla="*/ 27708 h 87848"/>
                    <a:gd name="connsiteX13" fmla="*/ 13049 w 15316"/>
                    <a:gd name="connsiteY13" fmla="*/ 87849 h 8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16" h="87848">
                      <a:moveTo>
                        <a:pt x="7725" y="14992"/>
                      </a:moveTo>
                      <a:cubicBezTo>
                        <a:pt x="5344" y="14992"/>
                        <a:pt x="3467" y="14344"/>
                        <a:pt x="2077" y="13040"/>
                      </a:cubicBezTo>
                      <a:cubicBezTo>
                        <a:pt x="695" y="11744"/>
                        <a:pt x="0" y="9906"/>
                        <a:pt x="0" y="7525"/>
                      </a:cubicBezTo>
                      <a:cubicBezTo>
                        <a:pt x="0" y="5191"/>
                        <a:pt x="686" y="3353"/>
                        <a:pt x="2048" y="2010"/>
                      </a:cubicBezTo>
                      <a:cubicBezTo>
                        <a:pt x="3410" y="676"/>
                        <a:pt x="5305" y="0"/>
                        <a:pt x="7725" y="0"/>
                      </a:cubicBezTo>
                      <a:cubicBezTo>
                        <a:pt x="10020" y="0"/>
                        <a:pt x="11859" y="695"/>
                        <a:pt x="13240" y="2077"/>
                      </a:cubicBezTo>
                      <a:cubicBezTo>
                        <a:pt x="14621" y="3457"/>
                        <a:pt x="15317" y="5277"/>
                        <a:pt x="15317" y="7525"/>
                      </a:cubicBezTo>
                      <a:cubicBezTo>
                        <a:pt x="15317" y="9868"/>
                        <a:pt x="14631" y="11687"/>
                        <a:pt x="13268" y="13011"/>
                      </a:cubicBezTo>
                      <a:cubicBezTo>
                        <a:pt x="11906" y="14325"/>
                        <a:pt x="10059" y="14992"/>
                        <a:pt x="7725" y="14992"/>
                      </a:cubicBezTo>
                      <a:close/>
                      <a:moveTo>
                        <a:pt x="13049" y="87849"/>
                      </a:moveTo>
                      <a:lnTo>
                        <a:pt x="2343" y="87849"/>
                      </a:lnTo>
                      <a:lnTo>
                        <a:pt x="2343" y="27708"/>
                      </a:lnTo>
                      <a:lnTo>
                        <a:pt x="13049" y="27708"/>
                      </a:lnTo>
                      <a:lnTo>
                        <a:pt x="13049" y="87849"/>
                      </a:lnTo>
                      <a:close/>
                    </a:path>
                  </a:pathLst>
                </a:custGeom>
                <a:solidFill>
                  <a:srgbClr val="AB94D5"/>
                </a:solidFill>
                <a:ln w="9525" cap="rnd">
                  <a:noFill/>
                  <a:prstDash val="solid"/>
                  <a:round/>
                </a:ln>
              </p:spPr>
              <p:txBody>
                <a:bodyPr rtlCol="0" anchor="ctr"/>
                <a:lstStyle/>
                <a:p>
                  <a:endParaRPr lang="en-US"/>
                </a:p>
              </p:txBody>
            </p:sp>
            <p:sp>
              <p:nvSpPr>
                <p:cNvPr id="668" name="Freeform: Shape 667">
                  <a:extLst>
                    <a:ext uri="{FF2B5EF4-FFF2-40B4-BE49-F238E27FC236}">
                      <a16:creationId xmlns:a16="http://schemas.microsoft.com/office/drawing/2014/main" id="{0FC70CEB-4C9C-7E38-48A5-E3899C53BDBB}"/>
                    </a:ext>
                  </a:extLst>
                </p:cNvPr>
                <p:cNvSpPr/>
                <p:nvPr/>
              </p:nvSpPr>
              <p:spPr>
                <a:xfrm>
                  <a:off x="8555974" y="5400722"/>
                  <a:ext cx="59102" cy="60531"/>
                </a:xfrm>
                <a:custGeom>
                  <a:avLst/>
                  <a:gdLst>
                    <a:gd name="connsiteX0" fmla="*/ 34709 w 59102"/>
                    <a:gd name="connsiteY0" fmla="*/ 60531 h 60531"/>
                    <a:gd name="connsiteX1" fmla="*/ 24260 w 59102"/>
                    <a:gd name="connsiteY1" fmla="*/ 60531 h 60531"/>
                    <a:gd name="connsiteX2" fmla="*/ 0 w 59102"/>
                    <a:gd name="connsiteY2" fmla="*/ 0 h 60531"/>
                    <a:gd name="connsiteX3" fmla="*/ 11353 w 59102"/>
                    <a:gd name="connsiteY3" fmla="*/ 0 h 60531"/>
                    <a:gd name="connsiteX4" fmla="*/ 29384 w 59102"/>
                    <a:gd name="connsiteY4" fmla="*/ 48663 h 60531"/>
                    <a:gd name="connsiteX5" fmla="*/ 29842 w 59102"/>
                    <a:gd name="connsiteY5" fmla="*/ 48663 h 60531"/>
                    <a:gd name="connsiteX6" fmla="*/ 48006 w 59102"/>
                    <a:gd name="connsiteY6" fmla="*/ 0 h 60531"/>
                    <a:gd name="connsiteX7" fmla="*/ 59102 w 59102"/>
                    <a:gd name="connsiteY7" fmla="*/ 0 h 60531"/>
                    <a:gd name="connsiteX8" fmla="*/ 34709 w 59102"/>
                    <a:gd name="connsiteY8" fmla="*/ 60531 h 60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02" h="60531">
                      <a:moveTo>
                        <a:pt x="34709" y="60531"/>
                      </a:moveTo>
                      <a:lnTo>
                        <a:pt x="24260" y="60531"/>
                      </a:lnTo>
                      <a:lnTo>
                        <a:pt x="0" y="0"/>
                      </a:lnTo>
                      <a:lnTo>
                        <a:pt x="11353" y="0"/>
                      </a:lnTo>
                      <a:lnTo>
                        <a:pt x="29384" y="48663"/>
                      </a:lnTo>
                      <a:lnTo>
                        <a:pt x="29842" y="48663"/>
                      </a:lnTo>
                      <a:lnTo>
                        <a:pt x="48006" y="0"/>
                      </a:lnTo>
                      <a:lnTo>
                        <a:pt x="59102" y="0"/>
                      </a:lnTo>
                      <a:lnTo>
                        <a:pt x="34709" y="60531"/>
                      </a:lnTo>
                      <a:close/>
                    </a:path>
                  </a:pathLst>
                </a:custGeom>
                <a:solidFill>
                  <a:srgbClr val="AB94D5"/>
                </a:solidFill>
                <a:ln w="9525" cap="rnd">
                  <a:noFill/>
                  <a:prstDash val="solid"/>
                  <a:round/>
                </a:ln>
              </p:spPr>
              <p:txBody>
                <a:bodyPr rtlCol="0" anchor="ctr"/>
                <a:lstStyle/>
                <a:p>
                  <a:endParaRPr lang="en-US"/>
                </a:p>
              </p:txBody>
            </p:sp>
            <p:sp>
              <p:nvSpPr>
                <p:cNvPr id="669" name="Freeform: Shape 668">
                  <a:extLst>
                    <a:ext uri="{FF2B5EF4-FFF2-40B4-BE49-F238E27FC236}">
                      <a16:creationId xmlns:a16="http://schemas.microsoft.com/office/drawing/2014/main" id="{15F8016F-24C1-D51B-0FD9-43FE2BF5819E}"/>
                    </a:ext>
                  </a:extLst>
                </p:cNvPr>
                <p:cNvSpPr/>
                <p:nvPr/>
              </p:nvSpPr>
              <p:spPr>
                <a:xfrm>
                  <a:off x="8620334" y="5399484"/>
                  <a:ext cx="56578" cy="62350"/>
                </a:xfrm>
                <a:custGeom>
                  <a:avLst/>
                  <a:gdLst>
                    <a:gd name="connsiteX0" fmla="*/ 56579 w 56578"/>
                    <a:gd name="connsiteY0" fmla="*/ 28880 h 62350"/>
                    <a:gd name="connsiteX1" fmla="*/ 56379 w 56578"/>
                    <a:gd name="connsiteY1" fmla="*/ 34071 h 62350"/>
                    <a:gd name="connsiteX2" fmla="*/ 10506 w 56578"/>
                    <a:gd name="connsiteY2" fmla="*/ 34071 h 62350"/>
                    <a:gd name="connsiteX3" fmla="*/ 16869 w 56578"/>
                    <a:gd name="connsiteY3" fmla="*/ 48149 h 62350"/>
                    <a:gd name="connsiteX4" fmla="*/ 31014 w 56578"/>
                    <a:gd name="connsiteY4" fmla="*/ 53016 h 62350"/>
                    <a:gd name="connsiteX5" fmla="*/ 40291 w 56578"/>
                    <a:gd name="connsiteY5" fmla="*/ 51388 h 62350"/>
                    <a:gd name="connsiteX6" fmla="*/ 47816 w 56578"/>
                    <a:gd name="connsiteY6" fmla="*/ 46787 h 62350"/>
                    <a:gd name="connsiteX7" fmla="*/ 53912 w 56578"/>
                    <a:gd name="connsiteY7" fmla="*/ 53664 h 62350"/>
                    <a:gd name="connsiteX8" fmla="*/ 43729 w 56578"/>
                    <a:gd name="connsiteY8" fmla="*/ 60112 h 62350"/>
                    <a:gd name="connsiteX9" fmla="*/ 30756 w 56578"/>
                    <a:gd name="connsiteY9" fmla="*/ 62351 h 62350"/>
                    <a:gd name="connsiteX10" fmla="*/ 15117 w 56578"/>
                    <a:gd name="connsiteY10" fmla="*/ 58560 h 62350"/>
                    <a:gd name="connsiteX11" fmla="*/ 4058 w 56578"/>
                    <a:gd name="connsiteY11" fmla="*/ 47692 h 62350"/>
                    <a:gd name="connsiteX12" fmla="*/ 0 w 56578"/>
                    <a:gd name="connsiteY12" fmla="*/ 31213 h 62350"/>
                    <a:gd name="connsiteX13" fmla="*/ 3791 w 56578"/>
                    <a:gd name="connsiteY13" fmla="*/ 14859 h 62350"/>
                    <a:gd name="connsiteX14" fmla="*/ 14269 w 56578"/>
                    <a:gd name="connsiteY14" fmla="*/ 3896 h 62350"/>
                    <a:gd name="connsiteX15" fmla="*/ 29261 w 56578"/>
                    <a:gd name="connsiteY15" fmla="*/ 0 h 62350"/>
                    <a:gd name="connsiteX16" fmla="*/ 43635 w 56578"/>
                    <a:gd name="connsiteY16" fmla="*/ 3667 h 62350"/>
                    <a:gd name="connsiteX17" fmla="*/ 53207 w 56578"/>
                    <a:gd name="connsiteY17" fmla="*/ 13888 h 62350"/>
                    <a:gd name="connsiteX18" fmla="*/ 56579 w 56578"/>
                    <a:gd name="connsiteY18" fmla="*/ 28880 h 62350"/>
                    <a:gd name="connsiteX19" fmla="*/ 29070 w 56578"/>
                    <a:gd name="connsiteY19" fmla="*/ 9154 h 62350"/>
                    <a:gd name="connsiteX20" fmla="*/ 17288 w 56578"/>
                    <a:gd name="connsiteY20" fmla="*/ 13468 h 62350"/>
                    <a:gd name="connsiteX21" fmla="*/ 10963 w 56578"/>
                    <a:gd name="connsiteY21" fmla="*/ 25241 h 62350"/>
                    <a:gd name="connsiteX22" fmla="*/ 46587 w 56578"/>
                    <a:gd name="connsiteY22" fmla="*/ 25241 h 62350"/>
                    <a:gd name="connsiteX23" fmla="*/ 41329 w 56578"/>
                    <a:gd name="connsiteY23" fmla="*/ 13306 h 62350"/>
                    <a:gd name="connsiteX24" fmla="*/ 29070 w 56578"/>
                    <a:gd name="connsiteY24" fmla="*/ 915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78" h="62350">
                      <a:moveTo>
                        <a:pt x="56579" y="28880"/>
                      </a:moveTo>
                      <a:cubicBezTo>
                        <a:pt x="56579" y="30566"/>
                        <a:pt x="56512" y="32290"/>
                        <a:pt x="56379" y="34071"/>
                      </a:cubicBezTo>
                      <a:lnTo>
                        <a:pt x="10506" y="34071"/>
                      </a:lnTo>
                      <a:cubicBezTo>
                        <a:pt x="11030" y="40205"/>
                        <a:pt x="13145" y="44901"/>
                        <a:pt x="16869" y="48149"/>
                      </a:cubicBezTo>
                      <a:cubicBezTo>
                        <a:pt x="20584" y="51388"/>
                        <a:pt x="25298" y="53016"/>
                        <a:pt x="31014" y="53016"/>
                      </a:cubicBezTo>
                      <a:cubicBezTo>
                        <a:pt x="34252" y="53016"/>
                        <a:pt x="37348" y="52473"/>
                        <a:pt x="40291" y="51388"/>
                      </a:cubicBezTo>
                      <a:cubicBezTo>
                        <a:pt x="43234" y="50311"/>
                        <a:pt x="45739" y="48777"/>
                        <a:pt x="47816" y="46787"/>
                      </a:cubicBezTo>
                      <a:lnTo>
                        <a:pt x="53912" y="53664"/>
                      </a:lnTo>
                      <a:cubicBezTo>
                        <a:pt x="51016" y="56474"/>
                        <a:pt x="47625" y="58627"/>
                        <a:pt x="43729" y="60112"/>
                      </a:cubicBezTo>
                      <a:cubicBezTo>
                        <a:pt x="39834" y="61608"/>
                        <a:pt x="35509" y="62351"/>
                        <a:pt x="30756" y="62351"/>
                      </a:cubicBezTo>
                      <a:cubicBezTo>
                        <a:pt x="25003" y="62351"/>
                        <a:pt x="19784" y="61093"/>
                        <a:pt x="15117" y="58560"/>
                      </a:cubicBezTo>
                      <a:cubicBezTo>
                        <a:pt x="10449" y="56026"/>
                        <a:pt x="6754" y="52407"/>
                        <a:pt x="4058" y="47692"/>
                      </a:cubicBezTo>
                      <a:cubicBezTo>
                        <a:pt x="1353" y="42977"/>
                        <a:pt x="0" y="37481"/>
                        <a:pt x="0" y="31213"/>
                      </a:cubicBezTo>
                      <a:cubicBezTo>
                        <a:pt x="0" y="25022"/>
                        <a:pt x="1267" y="19574"/>
                        <a:pt x="3791" y="14859"/>
                      </a:cubicBezTo>
                      <a:cubicBezTo>
                        <a:pt x="6325" y="10144"/>
                        <a:pt x="9820" y="6496"/>
                        <a:pt x="14269" y="3896"/>
                      </a:cubicBezTo>
                      <a:cubicBezTo>
                        <a:pt x="18726" y="1305"/>
                        <a:pt x="23727" y="0"/>
                        <a:pt x="29261" y="0"/>
                      </a:cubicBezTo>
                      <a:cubicBezTo>
                        <a:pt x="34710" y="0"/>
                        <a:pt x="39500" y="1229"/>
                        <a:pt x="43635" y="3667"/>
                      </a:cubicBezTo>
                      <a:cubicBezTo>
                        <a:pt x="47759" y="6115"/>
                        <a:pt x="50949" y="9516"/>
                        <a:pt x="53207" y="13888"/>
                      </a:cubicBezTo>
                      <a:cubicBezTo>
                        <a:pt x="55455" y="18259"/>
                        <a:pt x="56579" y="23250"/>
                        <a:pt x="56579" y="28880"/>
                      </a:cubicBezTo>
                      <a:close/>
                      <a:moveTo>
                        <a:pt x="29070" y="9154"/>
                      </a:moveTo>
                      <a:cubicBezTo>
                        <a:pt x="24479" y="9154"/>
                        <a:pt x="20555" y="10592"/>
                        <a:pt x="17288" y="13468"/>
                      </a:cubicBezTo>
                      <a:cubicBezTo>
                        <a:pt x="14021" y="16345"/>
                        <a:pt x="11916" y="20269"/>
                        <a:pt x="10963" y="25241"/>
                      </a:cubicBezTo>
                      <a:lnTo>
                        <a:pt x="46587" y="25241"/>
                      </a:lnTo>
                      <a:cubicBezTo>
                        <a:pt x="46149" y="20050"/>
                        <a:pt x="44396" y="16069"/>
                        <a:pt x="41329" y="13306"/>
                      </a:cubicBezTo>
                      <a:cubicBezTo>
                        <a:pt x="38262" y="10535"/>
                        <a:pt x="34167" y="9154"/>
                        <a:pt x="29070" y="9154"/>
                      </a:cubicBezTo>
                      <a:close/>
                    </a:path>
                  </a:pathLst>
                </a:custGeom>
                <a:solidFill>
                  <a:srgbClr val="AB94D5"/>
                </a:solidFill>
                <a:ln w="9525" cap="rnd">
                  <a:noFill/>
                  <a:prstDash val="solid"/>
                  <a:round/>
                </a:ln>
              </p:spPr>
              <p:txBody>
                <a:bodyPr rtlCol="0" anchor="ctr"/>
                <a:lstStyle/>
                <a:p>
                  <a:endParaRPr lang="en-US"/>
                </a:p>
              </p:txBody>
            </p:sp>
            <p:sp>
              <p:nvSpPr>
                <p:cNvPr id="670" name="Freeform: Shape 669">
                  <a:extLst>
                    <a:ext uri="{FF2B5EF4-FFF2-40B4-BE49-F238E27FC236}">
                      <a16:creationId xmlns:a16="http://schemas.microsoft.com/office/drawing/2014/main" id="{008A49E5-2CDC-7361-BFCF-0A66D11092BC}"/>
                    </a:ext>
                  </a:extLst>
                </p:cNvPr>
                <p:cNvSpPr/>
                <p:nvPr/>
              </p:nvSpPr>
              <p:spPr>
                <a:xfrm>
                  <a:off x="8736539" y="5381386"/>
                  <a:ext cx="55864" cy="79476"/>
                </a:xfrm>
                <a:custGeom>
                  <a:avLst/>
                  <a:gdLst>
                    <a:gd name="connsiteX0" fmla="*/ 0 w 55864"/>
                    <a:gd name="connsiteY0" fmla="*/ 79477 h 79476"/>
                    <a:gd name="connsiteX1" fmla="*/ 0 w 55864"/>
                    <a:gd name="connsiteY1" fmla="*/ 0 h 79476"/>
                    <a:gd name="connsiteX2" fmla="*/ 27508 w 55864"/>
                    <a:gd name="connsiteY2" fmla="*/ 0 h 79476"/>
                    <a:gd name="connsiteX3" fmla="*/ 42234 w 55864"/>
                    <a:gd name="connsiteY3" fmla="*/ 3077 h 79476"/>
                    <a:gd name="connsiteX4" fmla="*/ 52264 w 55864"/>
                    <a:gd name="connsiteY4" fmla="*/ 12068 h 79476"/>
                    <a:gd name="connsiteX5" fmla="*/ 55864 w 55864"/>
                    <a:gd name="connsiteY5" fmla="*/ 26146 h 79476"/>
                    <a:gd name="connsiteX6" fmla="*/ 52226 w 55864"/>
                    <a:gd name="connsiteY6" fmla="*/ 40263 h 79476"/>
                    <a:gd name="connsiteX7" fmla="*/ 42167 w 55864"/>
                    <a:gd name="connsiteY7" fmla="*/ 49273 h 79476"/>
                    <a:gd name="connsiteX8" fmla="*/ 27508 w 55864"/>
                    <a:gd name="connsiteY8" fmla="*/ 52359 h 79476"/>
                    <a:gd name="connsiteX9" fmla="*/ 11030 w 55864"/>
                    <a:gd name="connsiteY9" fmla="*/ 52359 h 79476"/>
                    <a:gd name="connsiteX10" fmla="*/ 11030 w 55864"/>
                    <a:gd name="connsiteY10" fmla="*/ 79477 h 79476"/>
                    <a:gd name="connsiteX11" fmla="*/ 0 w 55864"/>
                    <a:gd name="connsiteY11" fmla="*/ 79477 h 79476"/>
                    <a:gd name="connsiteX12" fmla="*/ 25689 w 55864"/>
                    <a:gd name="connsiteY12" fmla="*/ 42558 h 79476"/>
                    <a:gd name="connsiteX13" fmla="*/ 39710 w 55864"/>
                    <a:gd name="connsiteY13" fmla="*/ 38567 h 79476"/>
                    <a:gd name="connsiteX14" fmla="*/ 44511 w 55864"/>
                    <a:gd name="connsiteY14" fmla="*/ 26146 h 79476"/>
                    <a:gd name="connsiteX15" fmla="*/ 39643 w 55864"/>
                    <a:gd name="connsiteY15" fmla="*/ 13726 h 79476"/>
                    <a:gd name="connsiteX16" fmla="*/ 25689 w 55864"/>
                    <a:gd name="connsiteY16" fmla="*/ 9668 h 79476"/>
                    <a:gd name="connsiteX17" fmla="*/ 11030 w 55864"/>
                    <a:gd name="connsiteY17" fmla="*/ 9668 h 79476"/>
                    <a:gd name="connsiteX18" fmla="*/ 11030 w 55864"/>
                    <a:gd name="connsiteY18" fmla="*/ 42558 h 79476"/>
                    <a:gd name="connsiteX19" fmla="*/ 25689 w 55864"/>
                    <a:gd name="connsiteY19" fmla="*/ 42558 h 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864" h="79476">
                      <a:moveTo>
                        <a:pt x="0" y="79477"/>
                      </a:moveTo>
                      <a:lnTo>
                        <a:pt x="0" y="0"/>
                      </a:lnTo>
                      <a:lnTo>
                        <a:pt x="27508" y="0"/>
                      </a:lnTo>
                      <a:cubicBezTo>
                        <a:pt x="33042" y="0"/>
                        <a:pt x="37957" y="1029"/>
                        <a:pt x="42234" y="3077"/>
                      </a:cubicBezTo>
                      <a:cubicBezTo>
                        <a:pt x="46520" y="5134"/>
                        <a:pt x="49863" y="8134"/>
                        <a:pt x="52264" y="12068"/>
                      </a:cubicBezTo>
                      <a:cubicBezTo>
                        <a:pt x="54664" y="16003"/>
                        <a:pt x="55864" y="20698"/>
                        <a:pt x="55864" y="26146"/>
                      </a:cubicBezTo>
                      <a:cubicBezTo>
                        <a:pt x="55864" y="31595"/>
                        <a:pt x="54655" y="36300"/>
                        <a:pt x="52226" y="40263"/>
                      </a:cubicBezTo>
                      <a:cubicBezTo>
                        <a:pt x="49806" y="44215"/>
                        <a:pt x="46454" y="47225"/>
                        <a:pt x="42167" y="49273"/>
                      </a:cubicBezTo>
                      <a:cubicBezTo>
                        <a:pt x="37891" y="51331"/>
                        <a:pt x="33004" y="52359"/>
                        <a:pt x="27508" y="52359"/>
                      </a:cubicBezTo>
                      <a:lnTo>
                        <a:pt x="11030" y="52359"/>
                      </a:lnTo>
                      <a:lnTo>
                        <a:pt x="11030" y="79477"/>
                      </a:lnTo>
                      <a:lnTo>
                        <a:pt x="0" y="79477"/>
                      </a:lnTo>
                      <a:close/>
                      <a:moveTo>
                        <a:pt x="25689" y="42558"/>
                      </a:moveTo>
                      <a:cubicBezTo>
                        <a:pt x="31833" y="42558"/>
                        <a:pt x="36500" y="41234"/>
                        <a:pt x="39710" y="38567"/>
                      </a:cubicBezTo>
                      <a:cubicBezTo>
                        <a:pt x="42910" y="35909"/>
                        <a:pt x="44511" y="31766"/>
                        <a:pt x="44511" y="26146"/>
                      </a:cubicBezTo>
                      <a:cubicBezTo>
                        <a:pt x="44511" y="20564"/>
                        <a:pt x="42882" y="16421"/>
                        <a:pt x="39643" y="13726"/>
                      </a:cubicBezTo>
                      <a:cubicBezTo>
                        <a:pt x="36395" y="11021"/>
                        <a:pt x="31747" y="9668"/>
                        <a:pt x="25689" y="9668"/>
                      </a:cubicBezTo>
                      <a:lnTo>
                        <a:pt x="11030" y="9668"/>
                      </a:lnTo>
                      <a:lnTo>
                        <a:pt x="11030" y="42558"/>
                      </a:lnTo>
                      <a:lnTo>
                        <a:pt x="25689" y="42558"/>
                      </a:lnTo>
                      <a:close/>
                    </a:path>
                  </a:pathLst>
                </a:custGeom>
                <a:solidFill>
                  <a:srgbClr val="AB94D5"/>
                </a:solidFill>
                <a:ln w="9525" cap="rnd">
                  <a:noFill/>
                  <a:prstDash val="solid"/>
                  <a:round/>
                </a:ln>
              </p:spPr>
              <p:txBody>
                <a:bodyPr rtlCol="0" anchor="ctr"/>
                <a:lstStyle/>
                <a:p>
                  <a:endParaRPr lang="en-US"/>
                </a:p>
              </p:txBody>
            </p:sp>
            <p:sp>
              <p:nvSpPr>
                <p:cNvPr id="671" name="Freeform: Shape 670">
                  <a:extLst>
                    <a:ext uri="{FF2B5EF4-FFF2-40B4-BE49-F238E27FC236}">
                      <a16:creationId xmlns:a16="http://schemas.microsoft.com/office/drawing/2014/main" id="{C111D616-8393-10BF-54DE-6857FEB84CA4}"/>
                    </a:ext>
                  </a:extLst>
                </p:cNvPr>
                <p:cNvSpPr/>
                <p:nvPr/>
              </p:nvSpPr>
              <p:spPr>
                <a:xfrm>
                  <a:off x="8808748" y="5375348"/>
                  <a:ext cx="10706" cy="85515"/>
                </a:xfrm>
                <a:custGeom>
                  <a:avLst/>
                  <a:gdLst>
                    <a:gd name="connsiteX0" fmla="*/ 0 w 10706"/>
                    <a:gd name="connsiteY0" fmla="*/ 0 h 85515"/>
                    <a:gd name="connsiteX1" fmla="*/ 10706 w 10706"/>
                    <a:gd name="connsiteY1" fmla="*/ 0 h 85515"/>
                    <a:gd name="connsiteX2" fmla="*/ 10706 w 10706"/>
                    <a:gd name="connsiteY2" fmla="*/ 85516 h 85515"/>
                    <a:gd name="connsiteX3" fmla="*/ 0 w 10706"/>
                    <a:gd name="connsiteY3" fmla="*/ 85516 h 85515"/>
                  </a:gdLst>
                  <a:ahLst/>
                  <a:cxnLst>
                    <a:cxn ang="0">
                      <a:pos x="connsiteX0" y="connsiteY0"/>
                    </a:cxn>
                    <a:cxn ang="0">
                      <a:pos x="connsiteX1" y="connsiteY1"/>
                    </a:cxn>
                    <a:cxn ang="0">
                      <a:pos x="connsiteX2" y="connsiteY2"/>
                    </a:cxn>
                    <a:cxn ang="0">
                      <a:pos x="connsiteX3" y="connsiteY3"/>
                    </a:cxn>
                  </a:cxnLst>
                  <a:rect l="l" t="t" r="r" b="b"/>
                  <a:pathLst>
                    <a:path w="10706" h="85515">
                      <a:moveTo>
                        <a:pt x="0" y="0"/>
                      </a:moveTo>
                      <a:lnTo>
                        <a:pt x="10706" y="0"/>
                      </a:lnTo>
                      <a:lnTo>
                        <a:pt x="10706" y="85516"/>
                      </a:lnTo>
                      <a:lnTo>
                        <a:pt x="0" y="85516"/>
                      </a:lnTo>
                      <a:close/>
                    </a:path>
                  </a:pathLst>
                </a:custGeom>
                <a:solidFill>
                  <a:srgbClr val="AB94D5"/>
                </a:solidFill>
                <a:ln w="9525" cap="rnd">
                  <a:noFill/>
                  <a:prstDash val="solid"/>
                  <a:round/>
                </a:ln>
              </p:spPr>
              <p:txBody>
                <a:bodyPr rtlCol="0" anchor="ctr"/>
                <a:lstStyle/>
                <a:p>
                  <a:endParaRPr lang="en-US"/>
                </a:p>
              </p:txBody>
            </p:sp>
            <p:sp>
              <p:nvSpPr>
                <p:cNvPr id="672" name="Freeform: Shape 671">
                  <a:extLst>
                    <a:ext uri="{FF2B5EF4-FFF2-40B4-BE49-F238E27FC236}">
                      <a16:creationId xmlns:a16="http://schemas.microsoft.com/office/drawing/2014/main" id="{A4DE8671-AC1C-6145-EE6A-B828CD855823}"/>
                    </a:ext>
                  </a:extLst>
                </p:cNvPr>
                <p:cNvSpPr/>
                <p:nvPr/>
              </p:nvSpPr>
              <p:spPr>
                <a:xfrm>
                  <a:off x="8835808" y="5399427"/>
                  <a:ext cx="60141" cy="62407"/>
                </a:xfrm>
                <a:custGeom>
                  <a:avLst/>
                  <a:gdLst>
                    <a:gd name="connsiteX0" fmla="*/ 28223 w 60141"/>
                    <a:gd name="connsiteY0" fmla="*/ 62408 h 62407"/>
                    <a:gd name="connsiteX1" fmla="*/ 13659 w 60141"/>
                    <a:gd name="connsiteY1" fmla="*/ 58588 h 62407"/>
                    <a:gd name="connsiteX2" fmla="*/ 3629 w 60141"/>
                    <a:gd name="connsiteY2" fmla="*/ 47682 h 62407"/>
                    <a:gd name="connsiteX3" fmla="*/ 0 w 60141"/>
                    <a:gd name="connsiteY3" fmla="*/ 31204 h 62407"/>
                    <a:gd name="connsiteX4" fmla="*/ 3724 w 60141"/>
                    <a:gd name="connsiteY4" fmla="*/ 14821 h 62407"/>
                    <a:gd name="connsiteX5" fmla="*/ 13850 w 60141"/>
                    <a:gd name="connsiteY5" fmla="*/ 3857 h 62407"/>
                    <a:gd name="connsiteX6" fmla="*/ 27966 w 60141"/>
                    <a:gd name="connsiteY6" fmla="*/ 0 h 62407"/>
                    <a:gd name="connsiteX7" fmla="*/ 40643 w 60141"/>
                    <a:gd name="connsiteY7" fmla="*/ 3105 h 62407"/>
                    <a:gd name="connsiteX8" fmla="*/ 49435 w 60141"/>
                    <a:gd name="connsiteY8" fmla="*/ 10763 h 62407"/>
                    <a:gd name="connsiteX9" fmla="*/ 49702 w 60141"/>
                    <a:gd name="connsiteY9" fmla="*/ 10763 h 62407"/>
                    <a:gd name="connsiteX10" fmla="*/ 50025 w 60141"/>
                    <a:gd name="connsiteY10" fmla="*/ 1295 h 62407"/>
                    <a:gd name="connsiteX11" fmla="*/ 60141 w 60141"/>
                    <a:gd name="connsiteY11" fmla="*/ 1295 h 62407"/>
                    <a:gd name="connsiteX12" fmla="*/ 60141 w 60141"/>
                    <a:gd name="connsiteY12" fmla="*/ 61436 h 62407"/>
                    <a:gd name="connsiteX13" fmla="*/ 50740 w 60141"/>
                    <a:gd name="connsiteY13" fmla="*/ 61503 h 62407"/>
                    <a:gd name="connsiteX14" fmla="*/ 50025 w 60141"/>
                    <a:gd name="connsiteY14" fmla="*/ 50673 h 62407"/>
                    <a:gd name="connsiteX15" fmla="*/ 49759 w 60141"/>
                    <a:gd name="connsiteY15" fmla="*/ 50673 h 62407"/>
                    <a:gd name="connsiteX16" fmla="*/ 41072 w 60141"/>
                    <a:gd name="connsiteY16" fmla="*/ 59169 h 62407"/>
                    <a:gd name="connsiteX17" fmla="*/ 28223 w 60141"/>
                    <a:gd name="connsiteY17" fmla="*/ 62408 h 62407"/>
                    <a:gd name="connsiteX18" fmla="*/ 29061 w 60141"/>
                    <a:gd name="connsiteY18" fmla="*/ 53330 h 62407"/>
                    <a:gd name="connsiteX19" fmla="*/ 39510 w 60141"/>
                    <a:gd name="connsiteY19" fmla="*/ 50702 h 62407"/>
                    <a:gd name="connsiteX20" fmla="*/ 46749 w 60141"/>
                    <a:gd name="connsiteY20" fmla="*/ 43082 h 62407"/>
                    <a:gd name="connsiteX21" fmla="*/ 49369 w 60141"/>
                    <a:gd name="connsiteY21" fmla="*/ 31204 h 62407"/>
                    <a:gd name="connsiteX22" fmla="*/ 46749 w 60141"/>
                    <a:gd name="connsiteY22" fmla="*/ 19364 h 62407"/>
                    <a:gd name="connsiteX23" fmla="*/ 39538 w 60141"/>
                    <a:gd name="connsiteY23" fmla="*/ 11706 h 62407"/>
                    <a:gd name="connsiteX24" fmla="*/ 29385 w 60141"/>
                    <a:gd name="connsiteY24" fmla="*/ 9077 h 62407"/>
                    <a:gd name="connsiteX25" fmla="*/ 19784 w 60141"/>
                    <a:gd name="connsiteY25" fmla="*/ 11706 h 62407"/>
                    <a:gd name="connsiteX26" fmla="*/ 13202 w 60141"/>
                    <a:gd name="connsiteY26" fmla="*/ 19326 h 62407"/>
                    <a:gd name="connsiteX27" fmla="*/ 10830 w 60141"/>
                    <a:gd name="connsiteY27" fmla="*/ 31204 h 62407"/>
                    <a:gd name="connsiteX28" fmla="*/ 13135 w 60141"/>
                    <a:gd name="connsiteY28" fmla="*/ 43082 h 62407"/>
                    <a:gd name="connsiteX29" fmla="*/ 19593 w 60141"/>
                    <a:gd name="connsiteY29" fmla="*/ 50702 h 62407"/>
                    <a:gd name="connsiteX30" fmla="*/ 29061 w 60141"/>
                    <a:gd name="connsiteY30" fmla="*/ 53330 h 6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1" h="62407">
                      <a:moveTo>
                        <a:pt x="28223" y="62408"/>
                      </a:moveTo>
                      <a:cubicBezTo>
                        <a:pt x="22774" y="62408"/>
                        <a:pt x="17917" y="61131"/>
                        <a:pt x="13659" y="58588"/>
                      </a:cubicBezTo>
                      <a:cubicBezTo>
                        <a:pt x="9392" y="56036"/>
                        <a:pt x="6048" y="52397"/>
                        <a:pt x="3629" y="47682"/>
                      </a:cubicBezTo>
                      <a:cubicBezTo>
                        <a:pt x="1210" y="42967"/>
                        <a:pt x="0" y="37471"/>
                        <a:pt x="0" y="31204"/>
                      </a:cubicBezTo>
                      <a:cubicBezTo>
                        <a:pt x="0" y="25022"/>
                        <a:pt x="1238" y="19555"/>
                        <a:pt x="3724" y="14821"/>
                      </a:cubicBezTo>
                      <a:cubicBezTo>
                        <a:pt x="6220" y="10087"/>
                        <a:pt x="9592" y="6429"/>
                        <a:pt x="13850" y="3857"/>
                      </a:cubicBezTo>
                      <a:cubicBezTo>
                        <a:pt x="18107" y="1286"/>
                        <a:pt x="22813" y="0"/>
                        <a:pt x="27966" y="0"/>
                      </a:cubicBezTo>
                      <a:cubicBezTo>
                        <a:pt x="32585" y="0"/>
                        <a:pt x="36814" y="1038"/>
                        <a:pt x="40643" y="3105"/>
                      </a:cubicBezTo>
                      <a:cubicBezTo>
                        <a:pt x="44472" y="5182"/>
                        <a:pt x="47406" y="7734"/>
                        <a:pt x="49435" y="10763"/>
                      </a:cubicBezTo>
                      <a:lnTo>
                        <a:pt x="49702" y="10763"/>
                      </a:lnTo>
                      <a:lnTo>
                        <a:pt x="50025" y="1295"/>
                      </a:lnTo>
                      <a:lnTo>
                        <a:pt x="60141" y="1295"/>
                      </a:lnTo>
                      <a:lnTo>
                        <a:pt x="60141" y="61436"/>
                      </a:lnTo>
                      <a:lnTo>
                        <a:pt x="50740" y="61503"/>
                      </a:lnTo>
                      <a:lnTo>
                        <a:pt x="50025" y="50673"/>
                      </a:lnTo>
                      <a:lnTo>
                        <a:pt x="49759" y="50673"/>
                      </a:lnTo>
                      <a:cubicBezTo>
                        <a:pt x="47597" y="54169"/>
                        <a:pt x="44701" y="57007"/>
                        <a:pt x="41072" y="59169"/>
                      </a:cubicBezTo>
                      <a:cubicBezTo>
                        <a:pt x="37433" y="61331"/>
                        <a:pt x="33157" y="62408"/>
                        <a:pt x="28223" y="62408"/>
                      </a:cubicBezTo>
                      <a:close/>
                      <a:moveTo>
                        <a:pt x="29061" y="53330"/>
                      </a:moveTo>
                      <a:cubicBezTo>
                        <a:pt x="32957" y="53330"/>
                        <a:pt x="36443" y="52454"/>
                        <a:pt x="39510" y="50702"/>
                      </a:cubicBezTo>
                      <a:cubicBezTo>
                        <a:pt x="42586" y="48949"/>
                        <a:pt x="44996" y="46406"/>
                        <a:pt x="46749" y="43082"/>
                      </a:cubicBezTo>
                      <a:cubicBezTo>
                        <a:pt x="48502" y="39748"/>
                        <a:pt x="49369" y="35785"/>
                        <a:pt x="49369" y="31204"/>
                      </a:cubicBezTo>
                      <a:cubicBezTo>
                        <a:pt x="49369" y="26661"/>
                        <a:pt x="48502" y="22717"/>
                        <a:pt x="46749" y="19364"/>
                      </a:cubicBezTo>
                      <a:cubicBezTo>
                        <a:pt x="44996" y="16011"/>
                        <a:pt x="42596" y="13458"/>
                        <a:pt x="39538" y="11706"/>
                      </a:cubicBezTo>
                      <a:cubicBezTo>
                        <a:pt x="36490" y="9953"/>
                        <a:pt x="33109" y="9077"/>
                        <a:pt x="29385" y="9077"/>
                      </a:cubicBezTo>
                      <a:cubicBezTo>
                        <a:pt x="25804" y="9077"/>
                        <a:pt x="22593" y="9953"/>
                        <a:pt x="19784" y="11706"/>
                      </a:cubicBezTo>
                      <a:cubicBezTo>
                        <a:pt x="16974" y="13458"/>
                        <a:pt x="14783" y="16002"/>
                        <a:pt x="13202" y="19326"/>
                      </a:cubicBezTo>
                      <a:cubicBezTo>
                        <a:pt x="11621" y="22660"/>
                        <a:pt x="10830" y="26622"/>
                        <a:pt x="10830" y="31204"/>
                      </a:cubicBezTo>
                      <a:cubicBezTo>
                        <a:pt x="10830" y="35785"/>
                        <a:pt x="11602" y="39748"/>
                        <a:pt x="13135" y="43082"/>
                      </a:cubicBezTo>
                      <a:cubicBezTo>
                        <a:pt x="14669" y="46406"/>
                        <a:pt x="16821" y="48949"/>
                        <a:pt x="19593" y="50702"/>
                      </a:cubicBezTo>
                      <a:cubicBezTo>
                        <a:pt x="22365" y="52454"/>
                        <a:pt x="25518" y="53330"/>
                        <a:pt x="29061" y="53330"/>
                      </a:cubicBezTo>
                      <a:close/>
                    </a:path>
                  </a:pathLst>
                </a:custGeom>
                <a:solidFill>
                  <a:srgbClr val="AB94D5"/>
                </a:solidFill>
                <a:ln w="9525" cap="rnd">
                  <a:noFill/>
                  <a:prstDash val="solid"/>
                  <a:round/>
                </a:ln>
              </p:spPr>
              <p:txBody>
                <a:bodyPr rtlCol="0" anchor="ctr"/>
                <a:lstStyle/>
                <a:p>
                  <a:endParaRPr lang="en-US"/>
                </a:p>
              </p:txBody>
            </p:sp>
            <p:sp>
              <p:nvSpPr>
                <p:cNvPr id="673" name="Freeform: Shape 672">
                  <a:extLst>
                    <a:ext uri="{FF2B5EF4-FFF2-40B4-BE49-F238E27FC236}">
                      <a16:creationId xmlns:a16="http://schemas.microsoft.com/office/drawing/2014/main" id="{21350172-4A25-C1C6-B3E6-CCC059ADA1BD}"/>
                    </a:ext>
                  </a:extLst>
                </p:cNvPr>
                <p:cNvSpPr/>
                <p:nvPr/>
              </p:nvSpPr>
              <p:spPr>
                <a:xfrm>
                  <a:off x="8913466" y="5399484"/>
                  <a:ext cx="52035" cy="61378"/>
                </a:xfrm>
                <a:custGeom>
                  <a:avLst/>
                  <a:gdLst>
                    <a:gd name="connsiteX0" fmla="*/ 0 w 52035"/>
                    <a:gd name="connsiteY0" fmla="*/ 61379 h 61378"/>
                    <a:gd name="connsiteX1" fmla="*/ 0 w 52035"/>
                    <a:gd name="connsiteY1" fmla="*/ 1238 h 61378"/>
                    <a:gd name="connsiteX2" fmla="*/ 9277 w 52035"/>
                    <a:gd name="connsiteY2" fmla="*/ 1238 h 61378"/>
                    <a:gd name="connsiteX3" fmla="*/ 9668 w 52035"/>
                    <a:gd name="connsiteY3" fmla="*/ 11620 h 61378"/>
                    <a:gd name="connsiteX4" fmla="*/ 9868 w 52035"/>
                    <a:gd name="connsiteY4" fmla="*/ 11620 h 61378"/>
                    <a:gd name="connsiteX5" fmla="*/ 17907 w 52035"/>
                    <a:gd name="connsiteY5" fmla="*/ 3086 h 61378"/>
                    <a:gd name="connsiteX6" fmla="*/ 29137 w 52035"/>
                    <a:gd name="connsiteY6" fmla="*/ 0 h 61378"/>
                    <a:gd name="connsiteX7" fmla="*/ 41005 w 52035"/>
                    <a:gd name="connsiteY7" fmla="*/ 2762 h 61378"/>
                    <a:gd name="connsiteX8" fmla="*/ 49120 w 52035"/>
                    <a:gd name="connsiteY8" fmla="*/ 10868 h 61378"/>
                    <a:gd name="connsiteX9" fmla="*/ 52035 w 52035"/>
                    <a:gd name="connsiteY9" fmla="*/ 23689 h 61378"/>
                    <a:gd name="connsiteX10" fmla="*/ 52035 w 52035"/>
                    <a:gd name="connsiteY10" fmla="*/ 61379 h 61378"/>
                    <a:gd name="connsiteX11" fmla="*/ 41272 w 52035"/>
                    <a:gd name="connsiteY11" fmla="*/ 61379 h 61378"/>
                    <a:gd name="connsiteX12" fmla="*/ 41272 w 52035"/>
                    <a:gd name="connsiteY12" fmla="*/ 26146 h 61378"/>
                    <a:gd name="connsiteX13" fmla="*/ 37509 w 52035"/>
                    <a:gd name="connsiteY13" fmla="*/ 13592 h 61378"/>
                    <a:gd name="connsiteX14" fmla="*/ 26994 w 52035"/>
                    <a:gd name="connsiteY14" fmla="*/ 9344 h 61378"/>
                    <a:gd name="connsiteX15" fmla="*/ 19174 w 52035"/>
                    <a:gd name="connsiteY15" fmla="*/ 11554 h 61378"/>
                    <a:gd name="connsiteX16" fmla="*/ 13078 w 52035"/>
                    <a:gd name="connsiteY16" fmla="*/ 18269 h 61378"/>
                    <a:gd name="connsiteX17" fmla="*/ 10706 w 52035"/>
                    <a:gd name="connsiteY17" fmla="*/ 29261 h 61378"/>
                    <a:gd name="connsiteX18" fmla="*/ 10706 w 52035"/>
                    <a:gd name="connsiteY18" fmla="*/ 61379 h 61378"/>
                    <a:gd name="connsiteX19" fmla="*/ 0 w 52035"/>
                    <a:gd name="connsiteY19" fmla="*/ 61379 h 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035" h="61378">
                      <a:moveTo>
                        <a:pt x="0" y="61379"/>
                      </a:moveTo>
                      <a:lnTo>
                        <a:pt x="0" y="1238"/>
                      </a:lnTo>
                      <a:lnTo>
                        <a:pt x="9277" y="1238"/>
                      </a:lnTo>
                      <a:lnTo>
                        <a:pt x="9668" y="11620"/>
                      </a:lnTo>
                      <a:lnTo>
                        <a:pt x="9868" y="11620"/>
                      </a:lnTo>
                      <a:cubicBezTo>
                        <a:pt x="11945" y="7982"/>
                        <a:pt x="14621" y="5143"/>
                        <a:pt x="17907" y="3086"/>
                      </a:cubicBezTo>
                      <a:cubicBezTo>
                        <a:pt x="21203" y="1028"/>
                        <a:pt x="24936" y="0"/>
                        <a:pt x="29137" y="0"/>
                      </a:cubicBezTo>
                      <a:cubicBezTo>
                        <a:pt x="33594" y="0"/>
                        <a:pt x="37548" y="924"/>
                        <a:pt x="41005" y="2762"/>
                      </a:cubicBezTo>
                      <a:cubicBezTo>
                        <a:pt x="44472" y="4600"/>
                        <a:pt x="47177" y="7306"/>
                        <a:pt x="49120" y="10868"/>
                      </a:cubicBezTo>
                      <a:cubicBezTo>
                        <a:pt x="51064" y="14440"/>
                        <a:pt x="52035" y="18707"/>
                        <a:pt x="52035" y="23689"/>
                      </a:cubicBezTo>
                      <a:lnTo>
                        <a:pt x="52035" y="61379"/>
                      </a:lnTo>
                      <a:lnTo>
                        <a:pt x="41272" y="61379"/>
                      </a:lnTo>
                      <a:lnTo>
                        <a:pt x="41272" y="26146"/>
                      </a:lnTo>
                      <a:cubicBezTo>
                        <a:pt x="41272" y="20612"/>
                        <a:pt x="40014" y="16430"/>
                        <a:pt x="37509" y="13592"/>
                      </a:cubicBezTo>
                      <a:cubicBezTo>
                        <a:pt x="34995" y="10763"/>
                        <a:pt x="31490" y="9344"/>
                        <a:pt x="26994" y="9344"/>
                      </a:cubicBezTo>
                      <a:cubicBezTo>
                        <a:pt x="24269" y="9344"/>
                        <a:pt x="21660" y="10077"/>
                        <a:pt x="19174" y="11554"/>
                      </a:cubicBezTo>
                      <a:cubicBezTo>
                        <a:pt x="16688" y="13021"/>
                        <a:pt x="14659" y="15259"/>
                        <a:pt x="13078" y="18269"/>
                      </a:cubicBezTo>
                      <a:cubicBezTo>
                        <a:pt x="11497" y="21269"/>
                        <a:pt x="10706" y="24936"/>
                        <a:pt x="10706" y="29261"/>
                      </a:cubicBezTo>
                      <a:lnTo>
                        <a:pt x="10706" y="61379"/>
                      </a:lnTo>
                      <a:lnTo>
                        <a:pt x="0" y="61379"/>
                      </a:lnTo>
                      <a:close/>
                    </a:path>
                  </a:pathLst>
                </a:custGeom>
                <a:solidFill>
                  <a:srgbClr val="AB94D5"/>
                </a:solidFill>
                <a:ln w="9525" cap="rnd">
                  <a:noFill/>
                  <a:prstDash val="solid"/>
                  <a:round/>
                </a:ln>
              </p:spPr>
              <p:txBody>
                <a:bodyPr rtlCol="0" anchor="ctr"/>
                <a:lstStyle/>
                <a:p>
                  <a:endParaRPr lang="en-US"/>
                </a:p>
              </p:txBody>
            </p:sp>
            <p:sp>
              <p:nvSpPr>
                <p:cNvPr id="674" name="Freeform: Shape 673">
                  <a:extLst>
                    <a:ext uri="{FF2B5EF4-FFF2-40B4-BE49-F238E27FC236}">
                      <a16:creationId xmlns:a16="http://schemas.microsoft.com/office/drawing/2014/main" id="{4DEEDC94-5E1E-EAE6-0CAE-60831ADAAD2C}"/>
                    </a:ext>
                  </a:extLst>
                </p:cNvPr>
                <p:cNvSpPr/>
                <p:nvPr/>
              </p:nvSpPr>
              <p:spPr>
                <a:xfrm>
                  <a:off x="8983027" y="5399484"/>
                  <a:ext cx="52035" cy="61378"/>
                </a:xfrm>
                <a:custGeom>
                  <a:avLst/>
                  <a:gdLst>
                    <a:gd name="connsiteX0" fmla="*/ 0 w 52035"/>
                    <a:gd name="connsiteY0" fmla="*/ 61379 h 61378"/>
                    <a:gd name="connsiteX1" fmla="*/ 0 w 52035"/>
                    <a:gd name="connsiteY1" fmla="*/ 1238 h 61378"/>
                    <a:gd name="connsiteX2" fmla="*/ 9277 w 52035"/>
                    <a:gd name="connsiteY2" fmla="*/ 1238 h 61378"/>
                    <a:gd name="connsiteX3" fmla="*/ 9668 w 52035"/>
                    <a:gd name="connsiteY3" fmla="*/ 11620 h 61378"/>
                    <a:gd name="connsiteX4" fmla="*/ 9859 w 52035"/>
                    <a:gd name="connsiteY4" fmla="*/ 11620 h 61378"/>
                    <a:gd name="connsiteX5" fmla="*/ 17907 w 52035"/>
                    <a:gd name="connsiteY5" fmla="*/ 3086 h 61378"/>
                    <a:gd name="connsiteX6" fmla="*/ 29128 w 52035"/>
                    <a:gd name="connsiteY6" fmla="*/ 0 h 61378"/>
                    <a:gd name="connsiteX7" fmla="*/ 41006 w 52035"/>
                    <a:gd name="connsiteY7" fmla="*/ 2762 h 61378"/>
                    <a:gd name="connsiteX8" fmla="*/ 49111 w 52035"/>
                    <a:gd name="connsiteY8" fmla="*/ 10868 h 61378"/>
                    <a:gd name="connsiteX9" fmla="*/ 52035 w 52035"/>
                    <a:gd name="connsiteY9" fmla="*/ 23689 h 61378"/>
                    <a:gd name="connsiteX10" fmla="*/ 52035 w 52035"/>
                    <a:gd name="connsiteY10" fmla="*/ 61379 h 61378"/>
                    <a:gd name="connsiteX11" fmla="*/ 41263 w 52035"/>
                    <a:gd name="connsiteY11" fmla="*/ 61379 h 61378"/>
                    <a:gd name="connsiteX12" fmla="*/ 41263 w 52035"/>
                    <a:gd name="connsiteY12" fmla="*/ 26146 h 61378"/>
                    <a:gd name="connsiteX13" fmla="*/ 37500 w 52035"/>
                    <a:gd name="connsiteY13" fmla="*/ 13592 h 61378"/>
                    <a:gd name="connsiteX14" fmla="*/ 26984 w 52035"/>
                    <a:gd name="connsiteY14" fmla="*/ 9344 h 61378"/>
                    <a:gd name="connsiteX15" fmla="*/ 19165 w 52035"/>
                    <a:gd name="connsiteY15" fmla="*/ 11554 h 61378"/>
                    <a:gd name="connsiteX16" fmla="*/ 13068 w 52035"/>
                    <a:gd name="connsiteY16" fmla="*/ 18269 h 61378"/>
                    <a:gd name="connsiteX17" fmla="*/ 10706 w 52035"/>
                    <a:gd name="connsiteY17" fmla="*/ 29261 h 61378"/>
                    <a:gd name="connsiteX18" fmla="*/ 10706 w 52035"/>
                    <a:gd name="connsiteY18" fmla="*/ 61379 h 61378"/>
                    <a:gd name="connsiteX19" fmla="*/ 0 w 52035"/>
                    <a:gd name="connsiteY19" fmla="*/ 61379 h 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035" h="61378">
                      <a:moveTo>
                        <a:pt x="0" y="61379"/>
                      </a:moveTo>
                      <a:lnTo>
                        <a:pt x="0" y="1238"/>
                      </a:lnTo>
                      <a:lnTo>
                        <a:pt x="9277" y="1238"/>
                      </a:lnTo>
                      <a:lnTo>
                        <a:pt x="9668" y="11620"/>
                      </a:lnTo>
                      <a:lnTo>
                        <a:pt x="9859" y="11620"/>
                      </a:lnTo>
                      <a:cubicBezTo>
                        <a:pt x="11935" y="7982"/>
                        <a:pt x="14621" y="5143"/>
                        <a:pt x="17907" y="3086"/>
                      </a:cubicBezTo>
                      <a:cubicBezTo>
                        <a:pt x="21193" y="1028"/>
                        <a:pt x="24937" y="0"/>
                        <a:pt x="29128" y="0"/>
                      </a:cubicBezTo>
                      <a:cubicBezTo>
                        <a:pt x="33585" y="0"/>
                        <a:pt x="37538" y="924"/>
                        <a:pt x="41006" y="2762"/>
                      </a:cubicBezTo>
                      <a:cubicBezTo>
                        <a:pt x="44463" y="4600"/>
                        <a:pt x="47168" y="7306"/>
                        <a:pt x="49111" y="10868"/>
                      </a:cubicBezTo>
                      <a:cubicBezTo>
                        <a:pt x="51054" y="14440"/>
                        <a:pt x="52035" y="18707"/>
                        <a:pt x="52035" y="23689"/>
                      </a:cubicBezTo>
                      <a:lnTo>
                        <a:pt x="52035" y="61379"/>
                      </a:lnTo>
                      <a:lnTo>
                        <a:pt x="41263" y="61379"/>
                      </a:lnTo>
                      <a:lnTo>
                        <a:pt x="41263" y="26146"/>
                      </a:lnTo>
                      <a:cubicBezTo>
                        <a:pt x="41263" y="20612"/>
                        <a:pt x="40005" y="16430"/>
                        <a:pt x="37500" y="13592"/>
                      </a:cubicBezTo>
                      <a:cubicBezTo>
                        <a:pt x="34986" y="10763"/>
                        <a:pt x="31490" y="9344"/>
                        <a:pt x="26984" y="9344"/>
                      </a:cubicBezTo>
                      <a:cubicBezTo>
                        <a:pt x="24260" y="9344"/>
                        <a:pt x="21660" y="10077"/>
                        <a:pt x="19165" y="11554"/>
                      </a:cubicBezTo>
                      <a:cubicBezTo>
                        <a:pt x="16679" y="13021"/>
                        <a:pt x="14650" y="15259"/>
                        <a:pt x="13068" y="18269"/>
                      </a:cubicBezTo>
                      <a:cubicBezTo>
                        <a:pt x="11488" y="21269"/>
                        <a:pt x="10706" y="24936"/>
                        <a:pt x="10706" y="29261"/>
                      </a:cubicBezTo>
                      <a:lnTo>
                        <a:pt x="10706" y="61379"/>
                      </a:lnTo>
                      <a:lnTo>
                        <a:pt x="0" y="61379"/>
                      </a:lnTo>
                      <a:close/>
                    </a:path>
                  </a:pathLst>
                </a:custGeom>
                <a:solidFill>
                  <a:srgbClr val="AB94D5"/>
                </a:solidFill>
                <a:ln w="9525" cap="rnd">
                  <a:noFill/>
                  <a:prstDash val="solid"/>
                  <a:round/>
                </a:ln>
              </p:spPr>
              <p:txBody>
                <a:bodyPr rtlCol="0" anchor="ctr"/>
                <a:lstStyle/>
                <a:p>
                  <a:endParaRPr lang="en-US"/>
                </a:p>
              </p:txBody>
            </p:sp>
            <p:sp>
              <p:nvSpPr>
                <p:cNvPr id="675" name="Freeform: Shape 674">
                  <a:extLst>
                    <a:ext uri="{FF2B5EF4-FFF2-40B4-BE49-F238E27FC236}">
                      <a16:creationId xmlns:a16="http://schemas.microsoft.com/office/drawing/2014/main" id="{4560F286-1743-1003-3D80-ECCB6AA39C7C}"/>
                    </a:ext>
                  </a:extLst>
                </p:cNvPr>
                <p:cNvSpPr/>
                <p:nvPr/>
              </p:nvSpPr>
              <p:spPr>
                <a:xfrm>
                  <a:off x="9052445" y="5373014"/>
                  <a:ext cx="15315" cy="87848"/>
                </a:xfrm>
                <a:custGeom>
                  <a:avLst/>
                  <a:gdLst>
                    <a:gd name="connsiteX0" fmla="*/ 7725 w 15315"/>
                    <a:gd name="connsiteY0" fmla="*/ 14992 h 87848"/>
                    <a:gd name="connsiteX1" fmla="*/ 2077 w 15315"/>
                    <a:gd name="connsiteY1" fmla="*/ 13040 h 87848"/>
                    <a:gd name="connsiteX2" fmla="*/ 0 w 15315"/>
                    <a:gd name="connsiteY2" fmla="*/ 7525 h 87848"/>
                    <a:gd name="connsiteX3" fmla="*/ 2048 w 15315"/>
                    <a:gd name="connsiteY3" fmla="*/ 2010 h 87848"/>
                    <a:gd name="connsiteX4" fmla="*/ 7725 w 15315"/>
                    <a:gd name="connsiteY4" fmla="*/ 0 h 87848"/>
                    <a:gd name="connsiteX5" fmla="*/ 13240 w 15315"/>
                    <a:gd name="connsiteY5" fmla="*/ 2077 h 87848"/>
                    <a:gd name="connsiteX6" fmla="*/ 15316 w 15315"/>
                    <a:gd name="connsiteY6" fmla="*/ 7525 h 87848"/>
                    <a:gd name="connsiteX7" fmla="*/ 13268 w 15315"/>
                    <a:gd name="connsiteY7" fmla="*/ 13011 h 87848"/>
                    <a:gd name="connsiteX8" fmla="*/ 7725 w 15315"/>
                    <a:gd name="connsiteY8" fmla="*/ 14992 h 87848"/>
                    <a:gd name="connsiteX9" fmla="*/ 13040 w 15315"/>
                    <a:gd name="connsiteY9" fmla="*/ 87849 h 87848"/>
                    <a:gd name="connsiteX10" fmla="*/ 2334 w 15315"/>
                    <a:gd name="connsiteY10" fmla="*/ 87849 h 87848"/>
                    <a:gd name="connsiteX11" fmla="*/ 2334 w 15315"/>
                    <a:gd name="connsiteY11" fmla="*/ 27708 h 87848"/>
                    <a:gd name="connsiteX12" fmla="*/ 13040 w 15315"/>
                    <a:gd name="connsiteY12" fmla="*/ 27708 h 87848"/>
                    <a:gd name="connsiteX13" fmla="*/ 13040 w 15315"/>
                    <a:gd name="connsiteY13" fmla="*/ 87849 h 8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15" h="87848">
                      <a:moveTo>
                        <a:pt x="7725" y="14992"/>
                      </a:moveTo>
                      <a:cubicBezTo>
                        <a:pt x="5343" y="14992"/>
                        <a:pt x="3457" y="14344"/>
                        <a:pt x="2077" y="13040"/>
                      </a:cubicBezTo>
                      <a:cubicBezTo>
                        <a:pt x="695" y="11744"/>
                        <a:pt x="0" y="9906"/>
                        <a:pt x="0" y="7525"/>
                      </a:cubicBezTo>
                      <a:cubicBezTo>
                        <a:pt x="0" y="5191"/>
                        <a:pt x="686" y="3353"/>
                        <a:pt x="2048" y="2010"/>
                      </a:cubicBezTo>
                      <a:cubicBezTo>
                        <a:pt x="3410" y="676"/>
                        <a:pt x="5296" y="0"/>
                        <a:pt x="7725" y="0"/>
                      </a:cubicBezTo>
                      <a:cubicBezTo>
                        <a:pt x="10011" y="0"/>
                        <a:pt x="11849" y="695"/>
                        <a:pt x="13240" y="2077"/>
                      </a:cubicBezTo>
                      <a:cubicBezTo>
                        <a:pt x="14621" y="3457"/>
                        <a:pt x="15316" y="5277"/>
                        <a:pt x="15316" y="7525"/>
                      </a:cubicBezTo>
                      <a:cubicBezTo>
                        <a:pt x="15316" y="9868"/>
                        <a:pt x="14631" y="11687"/>
                        <a:pt x="13268" y="13011"/>
                      </a:cubicBezTo>
                      <a:cubicBezTo>
                        <a:pt x="11906" y="14325"/>
                        <a:pt x="10058" y="14992"/>
                        <a:pt x="7725" y="14992"/>
                      </a:cubicBezTo>
                      <a:close/>
                      <a:moveTo>
                        <a:pt x="13040" y="87849"/>
                      </a:moveTo>
                      <a:lnTo>
                        <a:pt x="2334" y="87849"/>
                      </a:lnTo>
                      <a:lnTo>
                        <a:pt x="2334" y="27708"/>
                      </a:lnTo>
                      <a:lnTo>
                        <a:pt x="13040" y="27708"/>
                      </a:lnTo>
                      <a:lnTo>
                        <a:pt x="13040" y="87849"/>
                      </a:lnTo>
                      <a:close/>
                    </a:path>
                  </a:pathLst>
                </a:custGeom>
                <a:solidFill>
                  <a:srgbClr val="AB94D5"/>
                </a:solidFill>
                <a:ln w="9525" cap="rnd">
                  <a:noFill/>
                  <a:prstDash val="solid"/>
                  <a:round/>
                </a:ln>
              </p:spPr>
              <p:txBody>
                <a:bodyPr rtlCol="0" anchor="ctr"/>
                <a:lstStyle/>
                <a:p>
                  <a:endParaRPr lang="en-US"/>
                </a:p>
              </p:txBody>
            </p:sp>
            <p:sp>
              <p:nvSpPr>
                <p:cNvPr id="676" name="Freeform: Shape 675">
                  <a:extLst>
                    <a:ext uri="{FF2B5EF4-FFF2-40B4-BE49-F238E27FC236}">
                      <a16:creationId xmlns:a16="http://schemas.microsoft.com/office/drawing/2014/main" id="{24E63BB8-E7AD-1934-9150-D9258EC7C64E}"/>
                    </a:ext>
                  </a:extLst>
                </p:cNvPr>
                <p:cNvSpPr/>
                <p:nvPr/>
              </p:nvSpPr>
              <p:spPr>
                <a:xfrm>
                  <a:off x="9085792" y="5399484"/>
                  <a:ext cx="52035" cy="61378"/>
                </a:xfrm>
                <a:custGeom>
                  <a:avLst/>
                  <a:gdLst>
                    <a:gd name="connsiteX0" fmla="*/ 0 w 52035"/>
                    <a:gd name="connsiteY0" fmla="*/ 61379 h 61378"/>
                    <a:gd name="connsiteX1" fmla="*/ 0 w 52035"/>
                    <a:gd name="connsiteY1" fmla="*/ 1238 h 61378"/>
                    <a:gd name="connsiteX2" fmla="*/ 9287 w 52035"/>
                    <a:gd name="connsiteY2" fmla="*/ 1238 h 61378"/>
                    <a:gd name="connsiteX3" fmla="*/ 9668 w 52035"/>
                    <a:gd name="connsiteY3" fmla="*/ 11620 h 61378"/>
                    <a:gd name="connsiteX4" fmla="*/ 9868 w 52035"/>
                    <a:gd name="connsiteY4" fmla="*/ 11620 h 61378"/>
                    <a:gd name="connsiteX5" fmla="*/ 17907 w 52035"/>
                    <a:gd name="connsiteY5" fmla="*/ 3086 h 61378"/>
                    <a:gd name="connsiteX6" fmla="*/ 29137 w 52035"/>
                    <a:gd name="connsiteY6" fmla="*/ 0 h 61378"/>
                    <a:gd name="connsiteX7" fmla="*/ 41005 w 52035"/>
                    <a:gd name="connsiteY7" fmla="*/ 2762 h 61378"/>
                    <a:gd name="connsiteX8" fmla="*/ 49121 w 52035"/>
                    <a:gd name="connsiteY8" fmla="*/ 10868 h 61378"/>
                    <a:gd name="connsiteX9" fmla="*/ 52035 w 52035"/>
                    <a:gd name="connsiteY9" fmla="*/ 23689 h 61378"/>
                    <a:gd name="connsiteX10" fmla="*/ 52035 w 52035"/>
                    <a:gd name="connsiteY10" fmla="*/ 61379 h 61378"/>
                    <a:gd name="connsiteX11" fmla="*/ 41272 w 52035"/>
                    <a:gd name="connsiteY11" fmla="*/ 61379 h 61378"/>
                    <a:gd name="connsiteX12" fmla="*/ 41272 w 52035"/>
                    <a:gd name="connsiteY12" fmla="*/ 26146 h 61378"/>
                    <a:gd name="connsiteX13" fmla="*/ 37510 w 52035"/>
                    <a:gd name="connsiteY13" fmla="*/ 13592 h 61378"/>
                    <a:gd name="connsiteX14" fmla="*/ 26994 w 52035"/>
                    <a:gd name="connsiteY14" fmla="*/ 9344 h 61378"/>
                    <a:gd name="connsiteX15" fmla="*/ 19174 w 52035"/>
                    <a:gd name="connsiteY15" fmla="*/ 11554 h 61378"/>
                    <a:gd name="connsiteX16" fmla="*/ 13078 w 52035"/>
                    <a:gd name="connsiteY16" fmla="*/ 18269 h 61378"/>
                    <a:gd name="connsiteX17" fmla="*/ 10706 w 52035"/>
                    <a:gd name="connsiteY17" fmla="*/ 29261 h 61378"/>
                    <a:gd name="connsiteX18" fmla="*/ 10706 w 52035"/>
                    <a:gd name="connsiteY18" fmla="*/ 61379 h 61378"/>
                    <a:gd name="connsiteX19" fmla="*/ 0 w 52035"/>
                    <a:gd name="connsiteY19" fmla="*/ 61379 h 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035" h="61378">
                      <a:moveTo>
                        <a:pt x="0" y="61379"/>
                      </a:moveTo>
                      <a:lnTo>
                        <a:pt x="0" y="1238"/>
                      </a:lnTo>
                      <a:lnTo>
                        <a:pt x="9287" y="1238"/>
                      </a:lnTo>
                      <a:lnTo>
                        <a:pt x="9668" y="11620"/>
                      </a:lnTo>
                      <a:lnTo>
                        <a:pt x="9868" y="11620"/>
                      </a:lnTo>
                      <a:cubicBezTo>
                        <a:pt x="11945" y="7982"/>
                        <a:pt x="14621" y="5143"/>
                        <a:pt x="17907" y="3086"/>
                      </a:cubicBezTo>
                      <a:cubicBezTo>
                        <a:pt x="21203" y="1028"/>
                        <a:pt x="24937" y="0"/>
                        <a:pt x="29137" y="0"/>
                      </a:cubicBezTo>
                      <a:cubicBezTo>
                        <a:pt x="33595" y="0"/>
                        <a:pt x="37548" y="924"/>
                        <a:pt x="41005" y="2762"/>
                      </a:cubicBezTo>
                      <a:cubicBezTo>
                        <a:pt x="44472" y="4600"/>
                        <a:pt x="47177" y="7306"/>
                        <a:pt x="49121" y="10868"/>
                      </a:cubicBezTo>
                      <a:cubicBezTo>
                        <a:pt x="51064" y="14440"/>
                        <a:pt x="52035" y="18707"/>
                        <a:pt x="52035" y="23689"/>
                      </a:cubicBezTo>
                      <a:lnTo>
                        <a:pt x="52035" y="61379"/>
                      </a:lnTo>
                      <a:lnTo>
                        <a:pt x="41272" y="61379"/>
                      </a:lnTo>
                      <a:lnTo>
                        <a:pt x="41272" y="26146"/>
                      </a:lnTo>
                      <a:cubicBezTo>
                        <a:pt x="41272" y="20612"/>
                        <a:pt x="40015" y="16430"/>
                        <a:pt x="37510" y="13592"/>
                      </a:cubicBezTo>
                      <a:cubicBezTo>
                        <a:pt x="34995" y="10763"/>
                        <a:pt x="31490" y="9344"/>
                        <a:pt x="26994" y="9344"/>
                      </a:cubicBezTo>
                      <a:cubicBezTo>
                        <a:pt x="24270" y="9344"/>
                        <a:pt x="21660" y="10077"/>
                        <a:pt x="19174" y="11554"/>
                      </a:cubicBezTo>
                      <a:cubicBezTo>
                        <a:pt x="16688" y="13021"/>
                        <a:pt x="14659" y="15259"/>
                        <a:pt x="13078" y="18269"/>
                      </a:cubicBezTo>
                      <a:cubicBezTo>
                        <a:pt x="11497" y="21269"/>
                        <a:pt x="10706" y="24936"/>
                        <a:pt x="10706" y="29261"/>
                      </a:cubicBezTo>
                      <a:lnTo>
                        <a:pt x="10706" y="61379"/>
                      </a:lnTo>
                      <a:lnTo>
                        <a:pt x="0" y="61379"/>
                      </a:lnTo>
                      <a:close/>
                    </a:path>
                  </a:pathLst>
                </a:custGeom>
                <a:solidFill>
                  <a:srgbClr val="AB94D5"/>
                </a:solidFill>
                <a:ln w="9525" cap="rnd">
                  <a:noFill/>
                  <a:prstDash val="solid"/>
                  <a:round/>
                </a:ln>
              </p:spPr>
              <p:txBody>
                <a:bodyPr rtlCol="0" anchor="ctr"/>
                <a:lstStyle/>
                <a:p>
                  <a:endParaRPr lang="en-US"/>
                </a:p>
              </p:txBody>
            </p:sp>
            <p:sp>
              <p:nvSpPr>
                <p:cNvPr id="677" name="Freeform: Shape 676">
                  <a:extLst>
                    <a:ext uri="{FF2B5EF4-FFF2-40B4-BE49-F238E27FC236}">
                      <a16:creationId xmlns:a16="http://schemas.microsoft.com/office/drawing/2014/main" id="{C0E2B891-E53A-71D8-12D6-A22D28DE920C}"/>
                    </a:ext>
                  </a:extLst>
                </p:cNvPr>
                <p:cNvSpPr/>
                <p:nvPr/>
              </p:nvSpPr>
              <p:spPr>
                <a:xfrm>
                  <a:off x="9151458" y="5399484"/>
                  <a:ext cx="59102" cy="85839"/>
                </a:xfrm>
                <a:custGeom>
                  <a:avLst/>
                  <a:gdLst>
                    <a:gd name="connsiteX0" fmla="*/ 30108 w 59102"/>
                    <a:gd name="connsiteY0" fmla="*/ 85840 h 85839"/>
                    <a:gd name="connsiteX1" fmla="*/ 16316 w 59102"/>
                    <a:gd name="connsiteY1" fmla="*/ 83277 h 85839"/>
                    <a:gd name="connsiteX2" fmla="*/ 4934 w 59102"/>
                    <a:gd name="connsiteY2" fmla="*/ 75914 h 85839"/>
                    <a:gd name="connsiteX3" fmla="*/ 11287 w 59102"/>
                    <a:gd name="connsiteY3" fmla="*/ 68256 h 85839"/>
                    <a:gd name="connsiteX4" fmla="*/ 20012 w 59102"/>
                    <a:gd name="connsiteY4" fmla="*/ 74486 h 85839"/>
                    <a:gd name="connsiteX5" fmla="*/ 29718 w 59102"/>
                    <a:gd name="connsiteY5" fmla="*/ 76372 h 85839"/>
                    <a:gd name="connsiteX6" fmla="*/ 43796 w 59102"/>
                    <a:gd name="connsiteY6" fmla="*/ 71466 h 85839"/>
                    <a:gd name="connsiteX7" fmla="*/ 48730 w 59102"/>
                    <a:gd name="connsiteY7" fmla="*/ 57426 h 85839"/>
                    <a:gd name="connsiteX8" fmla="*/ 48730 w 59102"/>
                    <a:gd name="connsiteY8" fmla="*/ 49768 h 85839"/>
                    <a:gd name="connsiteX9" fmla="*/ 48530 w 59102"/>
                    <a:gd name="connsiteY9" fmla="*/ 49768 h 85839"/>
                    <a:gd name="connsiteX10" fmla="*/ 40519 w 59102"/>
                    <a:gd name="connsiteY10" fmla="*/ 57226 h 85839"/>
                    <a:gd name="connsiteX11" fmla="*/ 28613 w 59102"/>
                    <a:gd name="connsiteY11" fmla="*/ 60084 h 85839"/>
                    <a:gd name="connsiteX12" fmla="*/ 13888 w 59102"/>
                    <a:gd name="connsiteY12" fmla="*/ 56550 h 85839"/>
                    <a:gd name="connsiteX13" fmla="*/ 3696 w 59102"/>
                    <a:gd name="connsiteY13" fmla="*/ 46330 h 85839"/>
                    <a:gd name="connsiteX14" fmla="*/ 0 w 59102"/>
                    <a:gd name="connsiteY14" fmla="*/ 30432 h 85839"/>
                    <a:gd name="connsiteX15" fmla="*/ 3829 w 59102"/>
                    <a:gd name="connsiteY15" fmla="*/ 14307 h 85839"/>
                    <a:gd name="connsiteX16" fmla="*/ 13982 w 59102"/>
                    <a:gd name="connsiteY16" fmla="*/ 3705 h 85839"/>
                    <a:gd name="connsiteX17" fmla="*/ 27708 w 59102"/>
                    <a:gd name="connsiteY17" fmla="*/ 0 h 85839"/>
                    <a:gd name="connsiteX18" fmla="*/ 40262 w 59102"/>
                    <a:gd name="connsiteY18" fmla="*/ 3153 h 85839"/>
                    <a:gd name="connsiteX19" fmla="*/ 49377 w 59102"/>
                    <a:gd name="connsiteY19" fmla="*/ 11487 h 85839"/>
                    <a:gd name="connsiteX20" fmla="*/ 49501 w 59102"/>
                    <a:gd name="connsiteY20" fmla="*/ 11487 h 85839"/>
                    <a:gd name="connsiteX21" fmla="*/ 50025 w 59102"/>
                    <a:gd name="connsiteY21" fmla="*/ 1238 h 85839"/>
                    <a:gd name="connsiteX22" fmla="*/ 59102 w 59102"/>
                    <a:gd name="connsiteY22" fmla="*/ 1238 h 85839"/>
                    <a:gd name="connsiteX23" fmla="*/ 59102 w 59102"/>
                    <a:gd name="connsiteY23" fmla="*/ 55607 h 85839"/>
                    <a:gd name="connsiteX24" fmla="*/ 55664 w 59102"/>
                    <a:gd name="connsiteY24" fmla="*/ 71761 h 85839"/>
                    <a:gd name="connsiteX25" fmla="*/ 45710 w 59102"/>
                    <a:gd name="connsiteY25" fmla="*/ 82210 h 85839"/>
                    <a:gd name="connsiteX26" fmla="*/ 30108 w 59102"/>
                    <a:gd name="connsiteY26" fmla="*/ 85840 h 85839"/>
                    <a:gd name="connsiteX27" fmla="*/ 29327 w 59102"/>
                    <a:gd name="connsiteY27" fmla="*/ 50940 h 85839"/>
                    <a:gd name="connsiteX28" fmla="*/ 39024 w 59102"/>
                    <a:gd name="connsiteY28" fmla="*/ 48568 h 85839"/>
                    <a:gd name="connsiteX29" fmla="*/ 45710 w 59102"/>
                    <a:gd name="connsiteY29" fmla="*/ 41557 h 85839"/>
                    <a:gd name="connsiteX30" fmla="*/ 48139 w 59102"/>
                    <a:gd name="connsiteY30" fmla="*/ 30432 h 85839"/>
                    <a:gd name="connsiteX31" fmla="*/ 45548 w 59102"/>
                    <a:gd name="connsiteY31" fmla="*/ 19107 h 85839"/>
                    <a:gd name="connsiteX32" fmla="*/ 38538 w 59102"/>
                    <a:gd name="connsiteY32" fmla="*/ 11839 h 85839"/>
                    <a:gd name="connsiteX33" fmla="*/ 28747 w 59102"/>
                    <a:gd name="connsiteY33" fmla="*/ 9344 h 85839"/>
                    <a:gd name="connsiteX34" fmla="*/ 19269 w 59102"/>
                    <a:gd name="connsiteY34" fmla="*/ 11945 h 85839"/>
                    <a:gd name="connsiteX35" fmla="*/ 13106 w 59102"/>
                    <a:gd name="connsiteY35" fmla="*/ 19307 h 85839"/>
                    <a:gd name="connsiteX36" fmla="*/ 10963 w 59102"/>
                    <a:gd name="connsiteY36" fmla="*/ 30432 h 85839"/>
                    <a:gd name="connsiteX37" fmla="*/ 15859 w 59102"/>
                    <a:gd name="connsiteY37" fmla="*/ 45615 h 85839"/>
                    <a:gd name="connsiteX38" fmla="*/ 29327 w 59102"/>
                    <a:gd name="connsiteY38" fmla="*/ 50940 h 8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9102" h="85839">
                      <a:moveTo>
                        <a:pt x="30108" y="85840"/>
                      </a:moveTo>
                      <a:cubicBezTo>
                        <a:pt x="25212" y="85840"/>
                        <a:pt x="20621" y="84991"/>
                        <a:pt x="16316" y="83277"/>
                      </a:cubicBezTo>
                      <a:cubicBezTo>
                        <a:pt x="12011" y="81572"/>
                        <a:pt x="8220" y="79115"/>
                        <a:pt x="4934" y="75914"/>
                      </a:cubicBezTo>
                      <a:lnTo>
                        <a:pt x="11287" y="68256"/>
                      </a:lnTo>
                      <a:cubicBezTo>
                        <a:pt x="14230" y="71161"/>
                        <a:pt x="17135" y="73238"/>
                        <a:pt x="20012" y="74486"/>
                      </a:cubicBezTo>
                      <a:cubicBezTo>
                        <a:pt x="22888" y="75743"/>
                        <a:pt x="26127" y="76372"/>
                        <a:pt x="29718" y="76372"/>
                      </a:cubicBezTo>
                      <a:cubicBezTo>
                        <a:pt x="35814" y="76372"/>
                        <a:pt x="40510" y="74733"/>
                        <a:pt x="43796" y="71466"/>
                      </a:cubicBezTo>
                      <a:cubicBezTo>
                        <a:pt x="47082" y="68209"/>
                        <a:pt x="48730" y="63522"/>
                        <a:pt x="48730" y="57426"/>
                      </a:cubicBezTo>
                      <a:lnTo>
                        <a:pt x="48730" y="49768"/>
                      </a:lnTo>
                      <a:lnTo>
                        <a:pt x="48530" y="49768"/>
                      </a:lnTo>
                      <a:cubicBezTo>
                        <a:pt x="46891" y="52835"/>
                        <a:pt x="44215" y="55331"/>
                        <a:pt x="40519" y="57226"/>
                      </a:cubicBezTo>
                      <a:cubicBezTo>
                        <a:pt x="36823" y="59131"/>
                        <a:pt x="32851" y="60084"/>
                        <a:pt x="28613" y="60084"/>
                      </a:cubicBezTo>
                      <a:cubicBezTo>
                        <a:pt x="23117" y="60084"/>
                        <a:pt x="18212" y="58903"/>
                        <a:pt x="13888" y="56550"/>
                      </a:cubicBezTo>
                      <a:cubicBezTo>
                        <a:pt x="9563" y="54188"/>
                        <a:pt x="6162" y="50787"/>
                        <a:pt x="3696" y="46330"/>
                      </a:cubicBezTo>
                      <a:cubicBezTo>
                        <a:pt x="1228" y="41872"/>
                        <a:pt x="0" y="36576"/>
                        <a:pt x="0" y="30432"/>
                      </a:cubicBezTo>
                      <a:cubicBezTo>
                        <a:pt x="0" y="24289"/>
                        <a:pt x="1276" y="18917"/>
                        <a:pt x="3829" y="14307"/>
                      </a:cubicBezTo>
                      <a:cubicBezTo>
                        <a:pt x="6382" y="9706"/>
                        <a:pt x="9763" y="6162"/>
                        <a:pt x="13982" y="3705"/>
                      </a:cubicBezTo>
                      <a:cubicBezTo>
                        <a:pt x="18202" y="1238"/>
                        <a:pt x="22774" y="0"/>
                        <a:pt x="27708" y="0"/>
                      </a:cubicBezTo>
                      <a:cubicBezTo>
                        <a:pt x="32328" y="0"/>
                        <a:pt x="36519" y="1048"/>
                        <a:pt x="40262" y="3153"/>
                      </a:cubicBezTo>
                      <a:cubicBezTo>
                        <a:pt x="43996" y="5249"/>
                        <a:pt x="47034" y="8030"/>
                        <a:pt x="49377" y="11487"/>
                      </a:cubicBezTo>
                      <a:lnTo>
                        <a:pt x="49501" y="11487"/>
                      </a:lnTo>
                      <a:lnTo>
                        <a:pt x="50025" y="1238"/>
                      </a:lnTo>
                      <a:lnTo>
                        <a:pt x="59102" y="1238"/>
                      </a:lnTo>
                      <a:lnTo>
                        <a:pt x="59102" y="55607"/>
                      </a:lnTo>
                      <a:cubicBezTo>
                        <a:pt x="59102" y="61836"/>
                        <a:pt x="57959" y="67218"/>
                        <a:pt x="55664" y="71761"/>
                      </a:cubicBezTo>
                      <a:cubicBezTo>
                        <a:pt x="53378" y="76305"/>
                        <a:pt x="50054" y="79791"/>
                        <a:pt x="45710" y="82210"/>
                      </a:cubicBezTo>
                      <a:cubicBezTo>
                        <a:pt x="41357" y="84630"/>
                        <a:pt x="36157" y="85840"/>
                        <a:pt x="30108" y="85840"/>
                      </a:cubicBezTo>
                      <a:close/>
                      <a:moveTo>
                        <a:pt x="29327" y="50940"/>
                      </a:moveTo>
                      <a:cubicBezTo>
                        <a:pt x="32956" y="50940"/>
                        <a:pt x="36195" y="50149"/>
                        <a:pt x="39024" y="48568"/>
                      </a:cubicBezTo>
                      <a:cubicBezTo>
                        <a:pt x="41862" y="46987"/>
                        <a:pt x="44091" y="44653"/>
                        <a:pt x="45710" y="41557"/>
                      </a:cubicBezTo>
                      <a:cubicBezTo>
                        <a:pt x="47330" y="38471"/>
                        <a:pt x="48139" y="34757"/>
                        <a:pt x="48139" y="30432"/>
                      </a:cubicBezTo>
                      <a:cubicBezTo>
                        <a:pt x="48139" y="26061"/>
                        <a:pt x="47272" y="22289"/>
                        <a:pt x="45548" y="19107"/>
                      </a:cubicBezTo>
                      <a:cubicBezTo>
                        <a:pt x="43815" y="15935"/>
                        <a:pt x="41481" y="13507"/>
                        <a:pt x="38538" y="11839"/>
                      </a:cubicBezTo>
                      <a:cubicBezTo>
                        <a:pt x="35595" y="10182"/>
                        <a:pt x="32328" y="9344"/>
                        <a:pt x="28747" y="9344"/>
                      </a:cubicBezTo>
                      <a:cubicBezTo>
                        <a:pt x="25108" y="9344"/>
                        <a:pt x="21955" y="10211"/>
                        <a:pt x="19269" y="11945"/>
                      </a:cubicBezTo>
                      <a:cubicBezTo>
                        <a:pt x="16583" y="13668"/>
                        <a:pt x="14535" y="16126"/>
                        <a:pt x="13106" y="19307"/>
                      </a:cubicBezTo>
                      <a:cubicBezTo>
                        <a:pt x="11677" y="22489"/>
                        <a:pt x="10963" y="26194"/>
                        <a:pt x="10963" y="30432"/>
                      </a:cubicBezTo>
                      <a:cubicBezTo>
                        <a:pt x="10963" y="37005"/>
                        <a:pt x="12602" y="42072"/>
                        <a:pt x="15859" y="45615"/>
                      </a:cubicBezTo>
                      <a:cubicBezTo>
                        <a:pt x="19126" y="49159"/>
                        <a:pt x="23613" y="50940"/>
                        <a:pt x="29327" y="50940"/>
                      </a:cubicBezTo>
                      <a:close/>
                    </a:path>
                  </a:pathLst>
                </a:custGeom>
                <a:solidFill>
                  <a:srgbClr val="AB94D5"/>
                </a:solidFill>
                <a:ln w="9525" cap="rnd">
                  <a:noFill/>
                  <a:prstDash val="solid"/>
                  <a:round/>
                </a:ln>
              </p:spPr>
              <p:txBody>
                <a:bodyPr rtlCol="0" anchor="ctr"/>
                <a:lstStyle/>
                <a:p>
                  <a:endParaRPr lang="en-US"/>
                </a:p>
              </p:txBody>
            </p:sp>
          </p:grpSp>
          <p:grpSp>
            <p:nvGrpSpPr>
              <p:cNvPr id="527" name="Graphic 14">
                <a:extLst>
                  <a:ext uri="{FF2B5EF4-FFF2-40B4-BE49-F238E27FC236}">
                    <a16:creationId xmlns:a16="http://schemas.microsoft.com/office/drawing/2014/main" id="{A40100A5-31A9-0AAB-B53E-A05493DA0543}"/>
                  </a:ext>
                </a:extLst>
              </p:cNvPr>
              <p:cNvGrpSpPr/>
              <p:nvPr/>
            </p:nvGrpSpPr>
            <p:grpSpPr>
              <a:xfrm>
                <a:off x="7269737" y="5689949"/>
                <a:ext cx="1976961" cy="921905"/>
                <a:chOff x="7269737" y="5689949"/>
                <a:chExt cx="1976961" cy="921905"/>
              </a:xfrm>
            </p:grpSpPr>
            <p:sp>
              <p:nvSpPr>
                <p:cNvPr id="548" name="Freeform: Shape 547">
                  <a:extLst>
                    <a:ext uri="{FF2B5EF4-FFF2-40B4-BE49-F238E27FC236}">
                      <a16:creationId xmlns:a16="http://schemas.microsoft.com/office/drawing/2014/main" id="{CE77C429-CB59-1A03-85DB-94A571D84D30}"/>
                    </a:ext>
                  </a:extLst>
                </p:cNvPr>
                <p:cNvSpPr/>
                <p:nvPr/>
              </p:nvSpPr>
              <p:spPr>
                <a:xfrm>
                  <a:off x="7269737" y="5689949"/>
                  <a:ext cx="1976961" cy="921905"/>
                </a:xfrm>
                <a:custGeom>
                  <a:avLst/>
                  <a:gdLst>
                    <a:gd name="connsiteX0" fmla="*/ 1976961 w 1976961"/>
                    <a:gd name="connsiteY0" fmla="*/ 47625 h 921905"/>
                    <a:gd name="connsiteX1" fmla="*/ 1929336 w 1976961"/>
                    <a:gd name="connsiteY1" fmla="*/ 0 h 921905"/>
                    <a:gd name="connsiteX2" fmla="*/ 47625 w 1976961"/>
                    <a:gd name="connsiteY2" fmla="*/ 0 h 921905"/>
                    <a:gd name="connsiteX3" fmla="*/ 0 w 1976961"/>
                    <a:gd name="connsiteY3" fmla="*/ 47625 h 921905"/>
                    <a:gd name="connsiteX4" fmla="*/ 0 w 1976961"/>
                    <a:gd name="connsiteY4" fmla="*/ 874281 h 921905"/>
                    <a:gd name="connsiteX5" fmla="*/ 47625 w 1976961"/>
                    <a:gd name="connsiteY5" fmla="*/ 921906 h 921905"/>
                    <a:gd name="connsiteX6" fmla="*/ 1929336 w 1976961"/>
                    <a:gd name="connsiteY6" fmla="*/ 921906 h 921905"/>
                    <a:gd name="connsiteX7" fmla="*/ 1976961 w 1976961"/>
                    <a:gd name="connsiteY7" fmla="*/ 874281 h 921905"/>
                    <a:gd name="connsiteX8" fmla="*/ 1976961 w 1976961"/>
                    <a:gd name="connsiteY8" fmla="*/ 47625 h 92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6961" h="921905">
                      <a:moveTo>
                        <a:pt x="1976961" y="47625"/>
                      </a:moveTo>
                      <a:cubicBezTo>
                        <a:pt x="1976961" y="21336"/>
                        <a:pt x="1955616" y="0"/>
                        <a:pt x="1929336" y="0"/>
                      </a:cubicBezTo>
                      <a:lnTo>
                        <a:pt x="47625" y="0"/>
                      </a:lnTo>
                      <a:cubicBezTo>
                        <a:pt x="21336" y="0"/>
                        <a:pt x="0" y="21336"/>
                        <a:pt x="0" y="47625"/>
                      </a:cubicBezTo>
                      <a:lnTo>
                        <a:pt x="0" y="874281"/>
                      </a:lnTo>
                      <a:cubicBezTo>
                        <a:pt x="0" y="900570"/>
                        <a:pt x="21336" y="921906"/>
                        <a:pt x="47625" y="921906"/>
                      </a:cubicBezTo>
                      <a:lnTo>
                        <a:pt x="1929336" y="921906"/>
                      </a:lnTo>
                      <a:cubicBezTo>
                        <a:pt x="1955616" y="921906"/>
                        <a:pt x="1976961" y="900570"/>
                        <a:pt x="1976961" y="874281"/>
                      </a:cubicBezTo>
                      <a:lnTo>
                        <a:pt x="1976961" y="47625"/>
                      </a:lnTo>
                      <a:close/>
                    </a:path>
                  </a:pathLst>
                </a:custGeom>
                <a:solidFill>
                  <a:srgbClr val="E7E0F4"/>
                </a:solidFill>
                <a:ln w="9525" cap="rnd">
                  <a:noFill/>
                  <a:prstDash val="solid"/>
                  <a:round/>
                </a:ln>
              </p:spPr>
              <p:txBody>
                <a:bodyPr rtlCol="0" anchor="ctr"/>
                <a:lstStyle/>
                <a:p>
                  <a:endParaRPr lang="en-US"/>
                </a:p>
              </p:txBody>
            </p:sp>
            <p:sp>
              <p:nvSpPr>
                <p:cNvPr id="549" name="Freeform: Shape 548">
                  <a:extLst>
                    <a:ext uri="{FF2B5EF4-FFF2-40B4-BE49-F238E27FC236}">
                      <a16:creationId xmlns:a16="http://schemas.microsoft.com/office/drawing/2014/main" id="{0ED15BD0-9636-2A83-0C2F-D93BA8EB2A56}"/>
                    </a:ext>
                  </a:extLst>
                </p:cNvPr>
                <p:cNvSpPr/>
                <p:nvPr/>
              </p:nvSpPr>
              <p:spPr>
                <a:xfrm>
                  <a:off x="7269737" y="5951410"/>
                  <a:ext cx="1976961" cy="592674"/>
                </a:xfrm>
                <a:custGeom>
                  <a:avLst/>
                  <a:gdLst>
                    <a:gd name="connsiteX0" fmla="*/ 0 w 1976961"/>
                    <a:gd name="connsiteY0" fmla="*/ 0 h 592674"/>
                    <a:gd name="connsiteX1" fmla="*/ 1976961 w 1976961"/>
                    <a:gd name="connsiteY1" fmla="*/ 0 h 592674"/>
                    <a:gd name="connsiteX2" fmla="*/ 1976961 w 1976961"/>
                    <a:gd name="connsiteY2" fmla="*/ 592674 h 592674"/>
                    <a:gd name="connsiteX3" fmla="*/ 0 w 1976961"/>
                    <a:gd name="connsiteY3" fmla="*/ 592674 h 592674"/>
                  </a:gdLst>
                  <a:ahLst/>
                  <a:cxnLst>
                    <a:cxn ang="0">
                      <a:pos x="connsiteX0" y="connsiteY0"/>
                    </a:cxn>
                    <a:cxn ang="0">
                      <a:pos x="connsiteX1" y="connsiteY1"/>
                    </a:cxn>
                    <a:cxn ang="0">
                      <a:pos x="connsiteX2" y="connsiteY2"/>
                    </a:cxn>
                    <a:cxn ang="0">
                      <a:pos x="connsiteX3" y="connsiteY3"/>
                    </a:cxn>
                  </a:cxnLst>
                  <a:rect l="l" t="t" r="r" b="b"/>
                  <a:pathLst>
                    <a:path w="1976961" h="592674">
                      <a:moveTo>
                        <a:pt x="0" y="0"/>
                      </a:moveTo>
                      <a:lnTo>
                        <a:pt x="1976961" y="0"/>
                      </a:lnTo>
                      <a:lnTo>
                        <a:pt x="1976961" y="592674"/>
                      </a:lnTo>
                      <a:lnTo>
                        <a:pt x="0" y="592674"/>
                      </a:lnTo>
                      <a:close/>
                    </a:path>
                  </a:pathLst>
                </a:custGeom>
                <a:solidFill>
                  <a:srgbClr val="F5F2FA"/>
                </a:solidFill>
                <a:ln w="9525" cap="rnd">
                  <a:noFill/>
                  <a:prstDash val="solid"/>
                  <a:round/>
                </a:ln>
              </p:spPr>
              <p:txBody>
                <a:bodyPr rtlCol="0" anchor="ctr"/>
                <a:lstStyle/>
                <a:p>
                  <a:endParaRPr lang="en-US"/>
                </a:p>
              </p:txBody>
            </p:sp>
            <p:sp>
              <p:nvSpPr>
                <p:cNvPr id="550" name="Freeform: Shape 549">
                  <a:extLst>
                    <a:ext uri="{FF2B5EF4-FFF2-40B4-BE49-F238E27FC236}">
                      <a16:creationId xmlns:a16="http://schemas.microsoft.com/office/drawing/2014/main" id="{1B3ADD5D-6529-CF30-C670-88A404A0C105}"/>
                    </a:ext>
                  </a:extLst>
                </p:cNvPr>
                <p:cNvSpPr/>
                <p:nvPr/>
              </p:nvSpPr>
              <p:spPr>
                <a:xfrm>
                  <a:off x="7334545" y="5761910"/>
                  <a:ext cx="100993" cy="110623"/>
                </a:xfrm>
                <a:custGeom>
                  <a:avLst/>
                  <a:gdLst>
                    <a:gd name="connsiteX0" fmla="*/ 100993 w 100993"/>
                    <a:gd name="connsiteY0" fmla="*/ 110623 h 110623"/>
                    <a:gd name="connsiteX1" fmla="*/ 85649 w 100993"/>
                    <a:gd name="connsiteY1" fmla="*/ 110623 h 110623"/>
                    <a:gd name="connsiteX2" fmla="*/ 76009 w 100993"/>
                    <a:gd name="connsiteY2" fmla="*/ 84754 h 110623"/>
                    <a:gd name="connsiteX3" fmla="*/ 25422 w 100993"/>
                    <a:gd name="connsiteY3" fmla="*/ 84754 h 110623"/>
                    <a:gd name="connsiteX4" fmla="*/ 15793 w 100993"/>
                    <a:gd name="connsiteY4" fmla="*/ 110623 h 110623"/>
                    <a:gd name="connsiteX5" fmla="*/ 0 w 100993"/>
                    <a:gd name="connsiteY5" fmla="*/ 110623 h 110623"/>
                    <a:gd name="connsiteX6" fmla="*/ 43358 w 100993"/>
                    <a:gd name="connsiteY6" fmla="*/ 0 h 110623"/>
                    <a:gd name="connsiteX7" fmla="*/ 57807 w 100993"/>
                    <a:gd name="connsiteY7" fmla="*/ 0 h 110623"/>
                    <a:gd name="connsiteX8" fmla="*/ 100993 w 100993"/>
                    <a:gd name="connsiteY8" fmla="*/ 110623 h 110623"/>
                    <a:gd name="connsiteX9" fmla="*/ 50406 w 100993"/>
                    <a:gd name="connsiteY9" fmla="*/ 17755 h 110623"/>
                    <a:gd name="connsiteX10" fmla="*/ 30242 w 100993"/>
                    <a:gd name="connsiteY10" fmla="*/ 71819 h 110623"/>
                    <a:gd name="connsiteX11" fmla="*/ 71285 w 100993"/>
                    <a:gd name="connsiteY11" fmla="*/ 71819 h 110623"/>
                    <a:gd name="connsiteX12" fmla="*/ 51206 w 100993"/>
                    <a:gd name="connsiteY12" fmla="*/ 17755 h 110623"/>
                    <a:gd name="connsiteX13" fmla="*/ 50406 w 100993"/>
                    <a:gd name="connsiteY13" fmla="*/ 17755 h 11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993" h="110623">
                      <a:moveTo>
                        <a:pt x="100993" y="110623"/>
                      </a:moveTo>
                      <a:lnTo>
                        <a:pt x="85649" y="110623"/>
                      </a:lnTo>
                      <a:lnTo>
                        <a:pt x="76009" y="84754"/>
                      </a:lnTo>
                      <a:lnTo>
                        <a:pt x="25422" y="84754"/>
                      </a:lnTo>
                      <a:lnTo>
                        <a:pt x="15793" y="110623"/>
                      </a:lnTo>
                      <a:lnTo>
                        <a:pt x="0" y="110623"/>
                      </a:lnTo>
                      <a:lnTo>
                        <a:pt x="43358" y="0"/>
                      </a:lnTo>
                      <a:lnTo>
                        <a:pt x="57807" y="0"/>
                      </a:lnTo>
                      <a:lnTo>
                        <a:pt x="100993" y="110623"/>
                      </a:lnTo>
                      <a:close/>
                      <a:moveTo>
                        <a:pt x="50406" y="17755"/>
                      </a:moveTo>
                      <a:lnTo>
                        <a:pt x="30242" y="71819"/>
                      </a:lnTo>
                      <a:lnTo>
                        <a:pt x="71285" y="71819"/>
                      </a:lnTo>
                      <a:lnTo>
                        <a:pt x="51206" y="17755"/>
                      </a:lnTo>
                      <a:lnTo>
                        <a:pt x="50406" y="17755"/>
                      </a:lnTo>
                      <a:close/>
                    </a:path>
                  </a:pathLst>
                </a:custGeom>
                <a:solidFill>
                  <a:srgbClr val="8661C5"/>
                </a:solidFill>
                <a:ln w="9525" cap="rnd">
                  <a:noFill/>
                  <a:prstDash val="solid"/>
                  <a:round/>
                </a:ln>
              </p:spPr>
              <p:txBody>
                <a:bodyPr rtlCol="0" anchor="ctr"/>
                <a:lstStyle/>
                <a:p>
                  <a:endParaRPr lang="en-US"/>
                </a:p>
              </p:txBody>
            </p:sp>
            <p:sp>
              <p:nvSpPr>
                <p:cNvPr id="551" name="Freeform: Shape 550">
                  <a:extLst>
                    <a:ext uri="{FF2B5EF4-FFF2-40B4-BE49-F238E27FC236}">
                      <a16:creationId xmlns:a16="http://schemas.microsoft.com/office/drawing/2014/main" id="{C7FF2E53-9A4D-37BC-ABA9-5F6073F12F4D}"/>
                    </a:ext>
                  </a:extLst>
                </p:cNvPr>
                <p:cNvSpPr/>
                <p:nvPr/>
              </p:nvSpPr>
              <p:spPr>
                <a:xfrm>
                  <a:off x="7446416" y="5788142"/>
                  <a:ext cx="75028" cy="85734"/>
                </a:xfrm>
                <a:custGeom>
                  <a:avLst/>
                  <a:gdLst>
                    <a:gd name="connsiteX0" fmla="*/ 41129 w 75028"/>
                    <a:gd name="connsiteY0" fmla="*/ 85734 h 85734"/>
                    <a:gd name="connsiteX1" fmla="*/ 19984 w 75028"/>
                    <a:gd name="connsiteY1" fmla="*/ 80420 h 85734"/>
                    <a:gd name="connsiteX2" fmla="*/ 5315 w 75028"/>
                    <a:gd name="connsiteY2" fmla="*/ 65389 h 85734"/>
                    <a:gd name="connsiteX3" fmla="*/ 0 w 75028"/>
                    <a:gd name="connsiteY3" fmla="*/ 42910 h 85734"/>
                    <a:gd name="connsiteX4" fmla="*/ 5486 w 75028"/>
                    <a:gd name="connsiteY4" fmla="*/ 20155 h 85734"/>
                    <a:gd name="connsiteX5" fmla="*/ 20212 w 75028"/>
                    <a:gd name="connsiteY5" fmla="*/ 5219 h 85734"/>
                    <a:gd name="connsiteX6" fmla="*/ 40596 w 75028"/>
                    <a:gd name="connsiteY6" fmla="*/ 0 h 85734"/>
                    <a:gd name="connsiteX7" fmla="*/ 59646 w 75028"/>
                    <a:gd name="connsiteY7" fmla="*/ 3791 h 85734"/>
                    <a:gd name="connsiteX8" fmla="*/ 74143 w 75028"/>
                    <a:gd name="connsiteY8" fmla="*/ 15783 h 85734"/>
                    <a:gd name="connsiteX9" fmla="*/ 63970 w 75028"/>
                    <a:gd name="connsiteY9" fmla="*/ 24622 h 85734"/>
                    <a:gd name="connsiteX10" fmla="*/ 53530 w 75028"/>
                    <a:gd name="connsiteY10" fmla="*/ 15250 h 85734"/>
                    <a:gd name="connsiteX11" fmla="*/ 40681 w 75028"/>
                    <a:gd name="connsiteY11" fmla="*/ 12668 h 85734"/>
                    <a:gd name="connsiteX12" fmla="*/ 27927 w 75028"/>
                    <a:gd name="connsiteY12" fmla="*/ 16364 h 85734"/>
                    <a:gd name="connsiteX13" fmla="*/ 18688 w 75028"/>
                    <a:gd name="connsiteY13" fmla="*/ 26937 h 85734"/>
                    <a:gd name="connsiteX14" fmla="*/ 15259 w 75028"/>
                    <a:gd name="connsiteY14" fmla="*/ 42910 h 85734"/>
                    <a:gd name="connsiteX15" fmla="*/ 18469 w 75028"/>
                    <a:gd name="connsiteY15" fmla="*/ 59236 h 85734"/>
                    <a:gd name="connsiteX16" fmla="*/ 27527 w 75028"/>
                    <a:gd name="connsiteY16" fmla="*/ 69446 h 85734"/>
                    <a:gd name="connsiteX17" fmla="*/ 41129 w 75028"/>
                    <a:gd name="connsiteY17" fmla="*/ 72885 h 85734"/>
                    <a:gd name="connsiteX18" fmla="*/ 54645 w 75028"/>
                    <a:gd name="connsiteY18" fmla="*/ 69942 h 85734"/>
                    <a:gd name="connsiteX19" fmla="*/ 64770 w 75028"/>
                    <a:gd name="connsiteY19" fmla="*/ 61103 h 85734"/>
                    <a:gd name="connsiteX20" fmla="*/ 75029 w 75028"/>
                    <a:gd name="connsiteY20" fmla="*/ 69313 h 85734"/>
                    <a:gd name="connsiteX21" fmla="*/ 60531 w 75028"/>
                    <a:gd name="connsiteY21" fmla="*/ 81629 h 85734"/>
                    <a:gd name="connsiteX22" fmla="*/ 41129 w 75028"/>
                    <a:gd name="connsiteY22" fmla="*/ 85734 h 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028" h="85734">
                      <a:moveTo>
                        <a:pt x="41129" y="85734"/>
                      </a:moveTo>
                      <a:cubicBezTo>
                        <a:pt x="33281" y="85734"/>
                        <a:pt x="26232" y="83963"/>
                        <a:pt x="19984" y="80420"/>
                      </a:cubicBezTo>
                      <a:cubicBezTo>
                        <a:pt x="13745" y="76885"/>
                        <a:pt x="8849" y="71875"/>
                        <a:pt x="5315" y="65389"/>
                      </a:cubicBezTo>
                      <a:cubicBezTo>
                        <a:pt x="1771" y="58902"/>
                        <a:pt x="0" y="51416"/>
                        <a:pt x="0" y="42910"/>
                      </a:cubicBezTo>
                      <a:cubicBezTo>
                        <a:pt x="0" y="34223"/>
                        <a:pt x="1829" y="26641"/>
                        <a:pt x="5486" y="20155"/>
                      </a:cubicBezTo>
                      <a:cubicBezTo>
                        <a:pt x="9144" y="13678"/>
                        <a:pt x="14049" y="8696"/>
                        <a:pt x="20212" y="5219"/>
                      </a:cubicBezTo>
                      <a:cubicBezTo>
                        <a:pt x="26365" y="1734"/>
                        <a:pt x="33157" y="0"/>
                        <a:pt x="40596" y="0"/>
                      </a:cubicBezTo>
                      <a:cubicBezTo>
                        <a:pt x="48149" y="0"/>
                        <a:pt x="54493" y="1257"/>
                        <a:pt x="59646" y="3791"/>
                      </a:cubicBezTo>
                      <a:cubicBezTo>
                        <a:pt x="64789" y="6315"/>
                        <a:pt x="69618" y="10316"/>
                        <a:pt x="74143" y="15783"/>
                      </a:cubicBezTo>
                      <a:lnTo>
                        <a:pt x="63970" y="24622"/>
                      </a:lnTo>
                      <a:cubicBezTo>
                        <a:pt x="60341" y="20098"/>
                        <a:pt x="56864" y="16973"/>
                        <a:pt x="53530" y="15250"/>
                      </a:cubicBezTo>
                      <a:cubicBezTo>
                        <a:pt x="50197" y="13525"/>
                        <a:pt x="45920" y="12668"/>
                        <a:pt x="40681" y="12668"/>
                      </a:cubicBezTo>
                      <a:cubicBezTo>
                        <a:pt x="36043" y="12668"/>
                        <a:pt x="31795" y="13897"/>
                        <a:pt x="27927" y="16364"/>
                      </a:cubicBezTo>
                      <a:cubicBezTo>
                        <a:pt x="24060" y="18831"/>
                        <a:pt x="20984" y="22355"/>
                        <a:pt x="18688" y="26937"/>
                      </a:cubicBezTo>
                      <a:cubicBezTo>
                        <a:pt x="16402" y="31518"/>
                        <a:pt x="15259" y="36843"/>
                        <a:pt x="15259" y="42910"/>
                      </a:cubicBezTo>
                      <a:cubicBezTo>
                        <a:pt x="15259" y="49273"/>
                        <a:pt x="16326" y="54711"/>
                        <a:pt x="18469" y="59236"/>
                      </a:cubicBezTo>
                      <a:cubicBezTo>
                        <a:pt x="20612" y="63751"/>
                        <a:pt x="23632" y="67160"/>
                        <a:pt x="27527" y="69446"/>
                      </a:cubicBezTo>
                      <a:cubicBezTo>
                        <a:pt x="31423" y="71742"/>
                        <a:pt x="35957" y="72885"/>
                        <a:pt x="41129" y="72885"/>
                      </a:cubicBezTo>
                      <a:cubicBezTo>
                        <a:pt x="46244" y="72885"/>
                        <a:pt x="50749" y="71904"/>
                        <a:pt x="54645" y="69942"/>
                      </a:cubicBezTo>
                      <a:cubicBezTo>
                        <a:pt x="58541" y="67980"/>
                        <a:pt x="61913" y="65037"/>
                        <a:pt x="64770" y="61103"/>
                      </a:cubicBezTo>
                      <a:lnTo>
                        <a:pt x="75029" y="69313"/>
                      </a:lnTo>
                      <a:cubicBezTo>
                        <a:pt x="70685" y="74790"/>
                        <a:pt x="65856" y="78886"/>
                        <a:pt x="60531" y="81629"/>
                      </a:cubicBezTo>
                      <a:cubicBezTo>
                        <a:pt x="55207" y="84363"/>
                        <a:pt x="48739" y="85734"/>
                        <a:pt x="41129" y="85734"/>
                      </a:cubicBezTo>
                      <a:close/>
                    </a:path>
                  </a:pathLst>
                </a:custGeom>
                <a:solidFill>
                  <a:srgbClr val="8661C5"/>
                </a:solidFill>
                <a:ln w="9525" cap="rnd">
                  <a:noFill/>
                  <a:prstDash val="solid"/>
                  <a:round/>
                </a:ln>
              </p:spPr>
              <p:txBody>
                <a:bodyPr rtlCol="0" anchor="ctr"/>
                <a:lstStyle/>
                <a:p>
                  <a:endParaRPr lang="en-US"/>
                </a:p>
              </p:txBody>
            </p:sp>
            <p:sp>
              <p:nvSpPr>
                <p:cNvPr id="552" name="Freeform: Shape 551">
                  <a:extLst>
                    <a:ext uri="{FF2B5EF4-FFF2-40B4-BE49-F238E27FC236}">
                      <a16:creationId xmlns:a16="http://schemas.microsoft.com/office/drawing/2014/main" id="{12AA10D3-BE50-EF50-30EA-B1EF17CB54B5}"/>
                    </a:ext>
                  </a:extLst>
                </p:cNvPr>
                <p:cNvSpPr/>
                <p:nvPr/>
              </p:nvSpPr>
              <p:spPr>
                <a:xfrm>
                  <a:off x="7531436" y="5788142"/>
                  <a:ext cx="75027" cy="85734"/>
                </a:xfrm>
                <a:custGeom>
                  <a:avLst/>
                  <a:gdLst>
                    <a:gd name="connsiteX0" fmla="*/ 41129 w 75027"/>
                    <a:gd name="connsiteY0" fmla="*/ 85734 h 85734"/>
                    <a:gd name="connsiteX1" fmla="*/ 19983 w 75027"/>
                    <a:gd name="connsiteY1" fmla="*/ 80420 h 85734"/>
                    <a:gd name="connsiteX2" fmla="*/ 5315 w 75027"/>
                    <a:gd name="connsiteY2" fmla="*/ 65389 h 85734"/>
                    <a:gd name="connsiteX3" fmla="*/ 0 w 75027"/>
                    <a:gd name="connsiteY3" fmla="*/ 42910 h 85734"/>
                    <a:gd name="connsiteX4" fmla="*/ 5486 w 75027"/>
                    <a:gd name="connsiteY4" fmla="*/ 20155 h 85734"/>
                    <a:gd name="connsiteX5" fmla="*/ 20212 w 75027"/>
                    <a:gd name="connsiteY5" fmla="*/ 5219 h 85734"/>
                    <a:gd name="connsiteX6" fmla="*/ 40595 w 75027"/>
                    <a:gd name="connsiteY6" fmla="*/ 0 h 85734"/>
                    <a:gd name="connsiteX7" fmla="*/ 59645 w 75027"/>
                    <a:gd name="connsiteY7" fmla="*/ 3791 h 85734"/>
                    <a:gd name="connsiteX8" fmla="*/ 74143 w 75027"/>
                    <a:gd name="connsiteY8" fmla="*/ 15783 h 85734"/>
                    <a:gd name="connsiteX9" fmla="*/ 63970 w 75027"/>
                    <a:gd name="connsiteY9" fmla="*/ 24622 h 85734"/>
                    <a:gd name="connsiteX10" fmla="*/ 53530 w 75027"/>
                    <a:gd name="connsiteY10" fmla="*/ 15250 h 85734"/>
                    <a:gd name="connsiteX11" fmla="*/ 40681 w 75027"/>
                    <a:gd name="connsiteY11" fmla="*/ 12668 h 85734"/>
                    <a:gd name="connsiteX12" fmla="*/ 27927 w 75027"/>
                    <a:gd name="connsiteY12" fmla="*/ 16364 h 85734"/>
                    <a:gd name="connsiteX13" fmla="*/ 18688 w 75027"/>
                    <a:gd name="connsiteY13" fmla="*/ 26937 h 85734"/>
                    <a:gd name="connsiteX14" fmla="*/ 15259 w 75027"/>
                    <a:gd name="connsiteY14" fmla="*/ 42910 h 85734"/>
                    <a:gd name="connsiteX15" fmla="*/ 18469 w 75027"/>
                    <a:gd name="connsiteY15" fmla="*/ 59236 h 85734"/>
                    <a:gd name="connsiteX16" fmla="*/ 27527 w 75027"/>
                    <a:gd name="connsiteY16" fmla="*/ 69446 h 85734"/>
                    <a:gd name="connsiteX17" fmla="*/ 41129 w 75027"/>
                    <a:gd name="connsiteY17" fmla="*/ 72885 h 85734"/>
                    <a:gd name="connsiteX18" fmla="*/ 54645 w 75027"/>
                    <a:gd name="connsiteY18" fmla="*/ 69942 h 85734"/>
                    <a:gd name="connsiteX19" fmla="*/ 64770 w 75027"/>
                    <a:gd name="connsiteY19" fmla="*/ 61103 h 85734"/>
                    <a:gd name="connsiteX20" fmla="*/ 75028 w 75027"/>
                    <a:gd name="connsiteY20" fmla="*/ 69313 h 85734"/>
                    <a:gd name="connsiteX21" fmla="*/ 60531 w 75027"/>
                    <a:gd name="connsiteY21" fmla="*/ 81629 h 85734"/>
                    <a:gd name="connsiteX22" fmla="*/ 41129 w 75027"/>
                    <a:gd name="connsiteY22" fmla="*/ 85734 h 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027" h="85734">
                      <a:moveTo>
                        <a:pt x="41129" y="85734"/>
                      </a:moveTo>
                      <a:cubicBezTo>
                        <a:pt x="33280" y="85734"/>
                        <a:pt x="26232" y="83963"/>
                        <a:pt x="19983" y="80420"/>
                      </a:cubicBezTo>
                      <a:cubicBezTo>
                        <a:pt x="13745" y="76885"/>
                        <a:pt x="8848" y="71875"/>
                        <a:pt x="5315" y="65389"/>
                      </a:cubicBezTo>
                      <a:cubicBezTo>
                        <a:pt x="1771" y="58902"/>
                        <a:pt x="0" y="51416"/>
                        <a:pt x="0" y="42910"/>
                      </a:cubicBezTo>
                      <a:cubicBezTo>
                        <a:pt x="0" y="34223"/>
                        <a:pt x="1828" y="26641"/>
                        <a:pt x="5486" y="20155"/>
                      </a:cubicBezTo>
                      <a:cubicBezTo>
                        <a:pt x="9144" y="13678"/>
                        <a:pt x="14049" y="8696"/>
                        <a:pt x="20212" y="5219"/>
                      </a:cubicBezTo>
                      <a:cubicBezTo>
                        <a:pt x="26365" y="1734"/>
                        <a:pt x="33156" y="0"/>
                        <a:pt x="40595" y="0"/>
                      </a:cubicBezTo>
                      <a:cubicBezTo>
                        <a:pt x="48149" y="0"/>
                        <a:pt x="54492" y="1257"/>
                        <a:pt x="59645" y="3791"/>
                      </a:cubicBezTo>
                      <a:cubicBezTo>
                        <a:pt x="64789" y="6315"/>
                        <a:pt x="69618" y="10316"/>
                        <a:pt x="74143" y="15783"/>
                      </a:cubicBezTo>
                      <a:lnTo>
                        <a:pt x="63970" y="24622"/>
                      </a:lnTo>
                      <a:cubicBezTo>
                        <a:pt x="60341" y="20098"/>
                        <a:pt x="56864" y="16973"/>
                        <a:pt x="53530" y="15250"/>
                      </a:cubicBezTo>
                      <a:cubicBezTo>
                        <a:pt x="50196" y="13525"/>
                        <a:pt x="45920" y="12668"/>
                        <a:pt x="40681" y="12668"/>
                      </a:cubicBezTo>
                      <a:cubicBezTo>
                        <a:pt x="36043" y="12668"/>
                        <a:pt x="31794" y="13897"/>
                        <a:pt x="27927" y="16364"/>
                      </a:cubicBezTo>
                      <a:cubicBezTo>
                        <a:pt x="24060" y="18831"/>
                        <a:pt x="20984" y="22355"/>
                        <a:pt x="18688" y="26937"/>
                      </a:cubicBezTo>
                      <a:cubicBezTo>
                        <a:pt x="16402" y="31518"/>
                        <a:pt x="15259" y="36843"/>
                        <a:pt x="15259" y="42910"/>
                      </a:cubicBezTo>
                      <a:cubicBezTo>
                        <a:pt x="15259" y="49273"/>
                        <a:pt x="16326" y="54711"/>
                        <a:pt x="18469" y="59236"/>
                      </a:cubicBezTo>
                      <a:cubicBezTo>
                        <a:pt x="20612" y="63751"/>
                        <a:pt x="23631" y="67160"/>
                        <a:pt x="27527" y="69446"/>
                      </a:cubicBezTo>
                      <a:cubicBezTo>
                        <a:pt x="31423" y="71742"/>
                        <a:pt x="35957" y="72885"/>
                        <a:pt x="41129" y="72885"/>
                      </a:cubicBezTo>
                      <a:cubicBezTo>
                        <a:pt x="46244" y="72885"/>
                        <a:pt x="50749" y="71904"/>
                        <a:pt x="54645" y="69942"/>
                      </a:cubicBezTo>
                      <a:cubicBezTo>
                        <a:pt x="58541" y="67980"/>
                        <a:pt x="61913" y="65037"/>
                        <a:pt x="64770" y="61103"/>
                      </a:cubicBezTo>
                      <a:lnTo>
                        <a:pt x="75028" y="69313"/>
                      </a:lnTo>
                      <a:cubicBezTo>
                        <a:pt x="70685" y="74790"/>
                        <a:pt x="65856" y="78886"/>
                        <a:pt x="60531" y="81629"/>
                      </a:cubicBezTo>
                      <a:cubicBezTo>
                        <a:pt x="55207" y="84363"/>
                        <a:pt x="48739" y="85734"/>
                        <a:pt x="41129" y="85734"/>
                      </a:cubicBezTo>
                      <a:close/>
                    </a:path>
                  </a:pathLst>
                </a:custGeom>
                <a:solidFill>
                  <a:srgbClr val="8661C5"/>
                </a:solidFill>
                <a:ln w="9525" cap="rnd">
                  <a:noFill/>
                  <a:prstDash val="solid"/>
                  <a:round/>
                </a:ln>
              </p:spPr>
              <p:txBody>
                <a:bodyPr rtlCol="0" anchor="ctr"/>
                <a:lstStyle/>
                <a:p>
                  <a:endParaRPr lang="en-US"/>
                </a:p>
              </p:txBody>
            </p:sp>
            <p:sp>
              <p:nvSpPr>
                <p:cNvPr id="553" name="Freeform: Shape 552">
                  <a:extLst>
                    <a:ext uri="{FF2B5EF4-FFF2-40B4-BE49-F238E27FC236}">
                      <a16:creationId xmlns:a16="http://schemas.microsoft.com/office/drawing/2014/main" id="{D0FA1D8B-23EA-9BA2-8D2B-AC3C2132DB5E}"/>
                    </a:ext>
                  </a:extLst>
                </p:cNvPr>
                <p:cNvSpPr/>
                <p:nvPr/>
              </p:nvSpPr>
              <p:spPr>
                <a:xfrm>
                  <a:off x="7616456" y="5788142"/>
                  <a:ext cx="77800" cy="85734"/>
                </a:xfrm>
                <a:custGeom>
                  <a:avLst/>
                  <a:gdLst>
                    <a:gd name="connsiteX0" fmla="*/ 77800 w 77800"/>
                    <a:gd name="connsiteY0" fmla="*/ 39700 h 85734"/>
                    <a:gd name="connsiteX1" fmla="*/ 77524 w 77800"/>
                    <a:gd name="connsiteY1" fmla="*/ 46834 h 85734"/>
                    <a:gd name="connsiteX2" fmla="*/ 14459 w 77800"/>
                    <a:gd name="connsiteY2" fmla="*/ 46834 h 85734"/>
                    <a:gd name="connsiteX3" fmla="*/ 23193 w 77800"/>
                    <a:gd name="connsiteY3" fmla="*/ 66189 h 85734"/>
                    <a:gd name="connsiteX4" fmla="*/ 42643 w 77800"/>
                    <a:gd name="connsiteY4" fmla="*/ 72885 h 85734"/>
                    <a:gd name="connsiteX5" fmla="*/ 55407 w 77800"/>
                    <a:gd name="connsiteY5" fmla="*/ 70656 h 85734"/>
                    <a:gd name="connsiteX6" fmla="*/ 65751 w 77800"/>
                    <a:gd name="connsiteY6" fmla="*/ 64322 h 85734"/>
                    <a:gd name="connsiteX7" fmla="*/ 74133 w 77800"/>
                    <a:gd name="connsiteY7" fmla="*/ 73771 h 85734"/>
                    <a:gd name="connsiteX8" fmla="*/ 60131 w 77800"/>
                    <a:gd name="connsiteY8" fmla="*/ 82648 h 85734"/>
                    <a:gd name="connsiteX9" fmla="*/ 42291 w 77800"/>
                    <a:gd name="connsiteY9" fmla="*/ 85734 h 85734"/>
                    <a:gd name="connsiteX10" fmla="*/ 20793 w 77800"/>
                    <a:gd name="connsiteY10" fmla="*/ 80515 h 85734"/>
                    <a:gd name="connsiteX11" fmla="*/ 5582 w 77800"/>
                    <a:gd name="connsiteY11" fmla="*/ 65570 h 85734"/>
                    <a:gd name="connsiteX12" fmla="*/ 0 w 77800"/>
                    <a:gd name="connsiteY12" fmla="*/ 42910 h 85734"/>
                    <a:gd name="connsiteX13" fmla="*/ 5220 w 77800"/>
                    <a:gd name="connsiteY13" fmla="*/ 20431 h 85734"/>
                    <a:gd name="connsiteX14" fmla="*/ 19631 w 77800"/>
                    <a:gd name="connsiteY14" fmla="*/ 5353 h 85734"/>
                    <a:gd name="connsiteX15" fmla="*/ 40234 w 77800"/>
                    <a:gd name="connsiteY15" fmla="*/ 0 h 85734"/>
                    <a:gd name="connsiteX16" fmla="*/ 59998 w 77800"/>
                    <a:gd name="connsiteY16" fmla="*/ 5039 h 85734"/>
                    <a:gd name="connsiteX17" fmla="*/ 73152 w 77800"/>
                    <a:gd name="connsiteY17" fmla="*/ 19088 h 85734"/>
                    <a:gd name="connsiteX18" fmla="*/ 77800 w 77800"/>
                    <a:gd name="connsiteY18" fmla="*/ 39700 h 85734"/>
                    <a:gd name="connsiteX19" fmla="*/ 39967 w 77800"/>
                    <a:gd name="connsiteY19" fmla="*/ 12573 h 85734"/>
                    <a:gd name="connsiteX20" fmla="*/ 23775 w 77800"/>
                    <a:gd name="connsiteY20" fmla="*/ 18507 h 85734"/>
                    <a:gd name="connsiteX21" fmla="*/ 15078 w 77800"/>
                    <a:gd name="connsiteY21" fmla="*/ 34700 h 85734"/>
                    <a:gd name="connsiteX22" fmla="*/ 64056 w 77800"/>
                    <a:gd name="connsiteY22" fmla="*/ 34700 h 85734"/>
                    <a:gd name="connsiteX23" fmla="*/ 56826 w 77800"/>
                    <a:gd name="connsiteY23" fmla="*/ 18288 h 85734"/>
                    <a:gd name="connsiteX24" fmla="*/ 39967 w 77800"/>
                    <a:gd name="connsiteY24" fmla="*/ 12573 h 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800" h="85734">
                      <a:moveTo>
                        <a:pt x="77800" y="39700"/>
                      </a:moveTo>
                      <a:cubicBezTo>
                        <a:pt x="77800" y="42015"/>
                        <a:pt x="77705" y="44396"/>
                        <a:pt x="77524" y="46834"/>
                      </a:cubicBezTo>
                      <a:lnTo>
                        <a:pt x="14459" y="46834"/>
                      </a:lnTo>
                      <a:cubicBezTo>
                        <a:pt x="15164" y="55283"/>
                        <a:pt x="18079" y="61731"/>
                        <a:pt x="23193" y="66189"/>
                      </a:cubicBezTo>
                      <a:cubicBezTo>
                        <a:pt x="28308" y="70656"/>
                        <a:pt x="34795" y="72885"/>
                        <a:pt x="42643" y="72885"/>
                      </a:cubicBezTo>
                      <a:cubicBezTo>
                        <a:pt x="47110" y="72885"/>
                        <a:pt x="51359" y="72142"/>
                        <a:pt x="55407" y="70656"/>
                      </a:cubicBezTo>
                      <a:cubicBezTo>
                        <a:pt x="59446" y="69170"/>
                        <a:pt x="62894" y="67056"/>
                        <a:pt x="65751" y="64322"/>
                      </a:cubicBezTo>
                      <a:lnTo>
                        <a:pt x="74133" y="73771"/>
                      </a:lnTo>
                      <a:cubicBezTo>
                        <a:pt x="70152" y="77638"/>
                        <a:pt x="65484" y="80600"/>
                        <a:pt x="60131" y="82648"/>
                      </a:cubicBezTo>
                      <a:cubicBezTo>
                        <a:pt x="54779" y="84706"/>
                        <a:pt x="48835" y="85734"/>
                        <a:pt x="42291" y="85734"/>
                      </a:cubicBezTo>
                      <a:cubicBezTo>
                        <a:pt x="34376" y="85734"/>
                        <a:pt x="27213" y="83991"/>
                        <a:pt x="20793" y="80515"/>
                      </a:cubicBezTo>
                      <a:cubicBezTo>
                        <a:pt x="14364" y="77028"/>
                        <a:pt x="9297" y="72047"/>
                        <a:pt x="5582" y="65570"/>
                      </a:cubicBezTo>
                      <a:cubicBezTo>
                        <a:pt x="1857" y="59084"/>
                        <a:pt x="0" y="51530"/>
                        <a:pt x="0" y="42910"/>
                      </a:cubicBezTo>
                      <a:cubicBezTo>
                        <a:pt x="0" y="34404"/>
                        <a:pt x="1743" y="26908"/>
                        <a:pt x="5220" y="20431"/>
                      </a:cubicBezTo>
                      <a:cubicBezTo>
                        <a:pt x="8697" y="13944"/>
                        <a:pt x="13507" y="8915"/>
                        <a:pt x="19631" y="5353"/>
                      </a:cubicBezTo>
                      <a:cubicBezTo>
                        <a:pt x="25755" y="1781"/>
                        <a:pt x="32623" y="0"/>
                        <a:pt x="40234" y="0"/>
                      </a:cubicBezTo>
                      <a:cubicBezTo>
                        <a:pt x="47730" y="0"/>
                        <a:pt x="54321" y="1676"/>
                        <a:pt x="59998" y="5039"/>
                      </a:cubicBezTo>
                      <a:cubicBezTo>
                        <a:pt x="65675" y="8401"/>
                        <a:pt x="70066" y="13078"/>
                        <a:pt x="73152" y="19088"/>
                      </a:cubicBezTo>
                      <a:cubicBezTo>
                        <a:pt x="76248" y="25098"/>
                        <a:pt x="77800" y="31965"/>
                        <a:pt x="77800" y="39700"/>
                      </a:cubicBezTo>
                      <a:close/>
                      <a:moveTo>
                        <a:pt x="39967" y="12573"/>
                      </a:moveTo>
                      <a:cubicBezTo>
                        <a:pt x="33661" y="12573"/>
                        <a:pt x="28270" y="14554"/>
                        <a:pt x="23775" y="18507"/>
                      </a:cubicBezTo>
                      <a:cubicBezTo>
                        <a:pt x="19288" y="22460"/>
                        <a:pt x="16383" y="27861"/>
                        <a:pt x="15078" y="34700"/>
                      </a:cubicBezTo>
                      <a:lnTo>
                        <a:pt x="64056" y="34700"/>
                      </a:lnTo>
                      <a:cubicBezTo>
                        <a:pt x="63465" y="27565"/>
                        <a:pt x="61056" y="22088"/>
                        <a:pt x="56826" y="18288"/>
                      </a:cubicBezTo>
                      <a:cubicBezTo>
                        <a:pt x="52607" y="14478"/>
                        <a:pt x="46987" y="12573"/>
                        <a:pt x="39967" y="12573"/>
                      </a:cubicBezTo>
                      <a:close/>
                    </a:path>
                  </a:pathLst>
                </a:custGeom>
                <a:solidFill>
                  <a:srgbClr val="8661C5"/>
                </a:solidFill>
                <a:ln w="9525" cap="rnd">
                  <a:noFill/>
                  <a:prstDash val="solid"/>
                  <a:round/>
                </a:ln>
              </p:spPr>
              <p:txBody>
                <a:bodyPr rtlCol="0" anchor="ctr"/>
                <a:lstStyle/>
                <a:p>
                  <a:endParaRPr lang="en-US"/>
                </a:p>
              </p:txBody>
            </p:sp>
            <p:sp>
              <p:nvSpPr>
                <p:cNvPr id="554" name="Freeform: Shape 553">
                  <a:extLst>
                    <a:ext uri="{FF2B5EF4-FFF2-40B4-BE49-F238E27FC236}">
                      <a16:creationId xmlns:a16="http://schemas.microsoft.com/office/drawing/2014/main" id="{2551BD3E-B27D-0D03-F8B0-21651765F648}"/>
                    </a:ext>
                  </a:extLst>
                </p:cNvPr>
                <p:cNvSpPr/>
                <p:nvPr/>
              </p:nvSpPr>
              <p:spPr>
                <a:xfrm>
                  <a:off x="7709868" y="5787961"/>
                  <a:ext cx="63779" cy="86001"/>
                </a:xfrm>
                <a:custGeom>
                  <a:avLst/>
                  <a:gdLst>
                    <a:gd name="connsiteX0" fmla="*/ 33900 w 63779"/>
                    <a:gd name="connsiteY0" fmla="*/ 86002 h 86001"/>
                    <a:gd name="connsiteX1" fmla="*/ 15116 w 63779"/>
                    <a:gd name="connsiteY1" fmla="*/ 82925 h 86001"/>
                    <a:gd name="connsiteX2" fmla="*/ 0 w 63779"/>
                    <a:gd name="connsiteY2" fmla="*/ 73781 h 86001"/>
                    <a:gd name="connsiteX3" fmla="*/ 7487 w 63779"/>
                    <a:gd name="connsiteY3" fmla="*/ 63427 h 86001"/>
                    <a:gd name="connsiteX4" fmla="*/ 19850 w 63779"/>
                    <a:gd name="connsiteY4" fmla="*/ 71104 h 86001"/>
                    <a:gd name="connsiteX5" fmla="*/ 34071 w 63779"/>
                    <a:gd name="connsiteY5" fmla="*/ 73686 h 86001"/>
                    <a:gd name="connsiteX6" fmla="*/ 50045 w 63779"/>
                    <a:gd name="connsiteY6" fmla="*/ 62360 h 86001"/>
                    <a:gd name="connsiteX7" fmla="*/ 47368 w 63779"/>
                    <a:gd name="connsiteY7" fmla="*/ 55398 h 86001"/>
                    <a:gd name="connsiteX8" fmla="*/ 38624 w 63779"/>
                    <a:gd name="connsiteY8" fmla="*/ 51026 h 86001"/>
                    <a:gd name="connsiteX9" fmla="*/ 23460 w 63779"/>
                    <a:gd name="connsiteY9" fmla="*/ 46654 h 86001"/>
                    <a:gd name="connsiteX10" fmla="*/ 7715 w 63779"/>
                    <a:gd name="connsiteY10" fmla="*/ 37872 h 86001"/>
                    <a:gd name="connsiteX11" fmla="*/ 2496 w 63779"/>
                    <a:gd name="connsiteY11" fmla="*/ 23193 h 86001"/>
                    <a:gd name="connsiteX12" fmla="*/ 5792 w 63779"/>
                    <a:gd name="connsiteY12" fmla="*/ 11602 h 86001"/>
                    <a:gd name="connsiteX13" fmla="*/ 15697 w 63779"/>
                    <a:gd name="connsiteY13" fmla="*/ 3163 h 86001"/>
                    <a:gd name="connsiteX14" fmla="*/ 31575 w 63779"/>
                    <a:gd name="connsiteY14" fmla="*/ 0 h 86001"/>
                    <a:gd name="connsiteX15" fmla="*/ 48216 w 63779"/>
                    <a:gd name="connsiteY15" fmla="*/ 3163 h 86001"/>
                    <a:gd name="connsiteX16" fmla="*/ 61732 w 63779"/>
                    <a:gd name="connsiteY16" fmla="*/ 12402 h 86001"/>
                    <a:gd name="connsiteX17" fmla="*/ 53702 w 63779"/>
                    <a:gd name="connsiteY17" fmla="*/ 21679 h 86001"/>
                    <a:gd name="connsiteX18" fmla="*/ 31756 w 63779"/>
                    <a:gd name="connsiteY18" fmla="*/ 12849 h 86001"/>
                    <a:gd name="connsiteX19" fmla="*/ 20384 w 63779"/>
                    <a:gd name="connsiteY19" fmla="*/ 15964 h 86001"/>
                    <a:gd name="connsiteX20" fmla="*/ 16593 w 63779"/>
                    <a:gd name="connsiteY20" fmla="*/ 23556 h 86001"/>
                    <a:gd name="connsiteX21" fmla="*/ 18869 w 63779"/>
                    <a:gd name="connsiteY21" fmla="*/ 29928 h 86001"/>
                    <a:gd name="connsiteX22" fmla="*/ 26584 w 63779"/>
                    <a:gd name="connsiteY22" fmla="*/ 33900 h 86001"/>
                    <a:gd name="connsiteX23" fmla="*/ 41567 w 63779"/>
                    <a:gd name="connsiteY23" fmla="*/ 38186 h 86001"/>
                    <a:gd name="connsiteX24" fmla="*/ 58521 w 63779"/>
                    <a:gd name="connsiteY24" fmla="*/ 47235 h 86001"/>
                    <a:gd name="connsiteX25" fmla="*/ 63779 w 63779"/>
                    <a:gd name="connsiteY25" fmla="*/ 62179 h 86001"/>
                    <a:gd name="connsiteX26" fmla="*/ 56245 w 63779"/>
                    <a:gd name="connsiteY26" fmla="*/ 79582 h 86001"/>
                    <a:gd name="connsiteX27" fmla="*/ 33900 w 63779"/>
                    <a:gd name="connsiteY27" fmla="*/ 86002 h 8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79" h="86001">
                      <a:moveTo>
                        <a:pt x="33900" y="86002"/>
                      </a:moveTo>
                      <a:cubicBezTo>
                        <a:pt x="27118" y="86002"/>
                        <a:pt x="20860" y="84973"/>
                        <a:pt x="15116" y="82925"/>
                      </a:cubicBezTo>
                      <a:cubicBezTo>
                        <a:pt x="9382" y="80868"/>
                        <a:pt x="4334" y="77820"/>
                        <a:pt x="0" y="73781"/>
                      </a:cubicBezTo>
                      <a:lnTo>
                        <a:pt x="7487" y="63427"/>
                      </a:lnTo>
                      <a:cubicBezTo>
                        <a:pt x="11478" y="66818"/>
                        <a:pt x="15593" y="69380"/>
                        <a:pt x="19850" y="71104"/>
                      </a:cubicBezTo>
                      <a:cubicBezTo>
                        <a:pt x="24099" y="72829"/>
                        <a:pt x="28842" y="73686"/>
                        <a:pt x="34071" y="73686"/>
                      </a:cubicBezTo>
                      <a:cubicBezTo>
                        <a:pt x="44720" y="73686"/>
                        <a:pt x="50045" y="69914"/>
                        <a:pt x="50045" y="62360"/>
                      </a:cubicBezTo>
                      <a:cubicBezTo>
                        <a:pt x="50045" y="59503"/>
                        <a:pt x="49149" y="57188"/>
                        <a:pt x="47368" y="55398"/>
                      </a:cubicBezTo>
                      <a:cubicBezTo>
                        <a:pt x="45587" y="53616"/>
                        <a:pt x="42672" y="52159"/>
                        <a:pt x="38624" y="51026"/>
                      </a:cubicBezTo>
                      <a:lnTo>
                        <a:pt x="23460" y="46654"/>
                      </a:lnTo>
                      <a:cubicBezTo>
                        <a:pt x="16440" y="44634"/>
                        <a:pt x="11192" y="41710"/>
                        <a:pt x="7715" y="37872"/>
                      </a:cubicBezTo>
                      <a:cubicBezTo>
                        <a:pt x="4229" y="34033"/>
                        <a:pt x="2496" y="29146"/>
                        <a:pt x="2496" y="23193"/>
                      </a:cubicBezTo>
                      <a:cubicBezTo>
                        <a:pt x="2496" y="18974"/>
                        <a:pt x="3591" y="15107"/>
                        <a:pt x="5792" y="11602"/>
                      </a:cubicBezTo>
                      <a:cubicBezTo>
                        <a:pt x="7991" y="8087"/>
                        <a:pt x="11296" y="5277"/>
                        <a:pt x="15697" y="3163"/>
                      </a:cubicBezTo>
                      <a:cubicBezTo>
                        <a:pt x="20098" y="1057"/>
                        <a:pt x="25394" y="0"/>
                        <a:pt x="31575" y="0"/>
                      </a:cubicBezTo>
                      <a:cubicBezTo>
                        <a:pt x="37585" y="0"/>
                        <a:pt x="43129" y="1057"/>
                        <a:pt x="48216" y="3163"/>
                      </a:cubicBezTo>
                      <a:cubicBezTo>
                        <a:pt x="53302" y="5277"/>
                        <a:pt x="57808" y="8354"/>
                        <a:pt x="61732" y="12402"/>
                      </a:cubicBezTo>
                      <a:lnTo>
                        <a:pt x="53702" y="21679"/>
                      </a:lnTo>
                      <a:cubicBezTo>
                        <a:pt x="47397" y="15793"/>
                        <a:pt x="40081" y="12849"/>
                        <a:pt x="31756" y="12849"/>
                      </a:cubicBezTo>
                      <a:cubicBezTo>
                        <a:pt x="26698" y="12849"/>
                        <a:pt x="22908" y="13888"/>
                        <a:pt x="20384" y="15964"/>
                      </a:cubicBezTo>
                      <a:cubicBezTo>
                        <a:pt x="17850" y="18050"/>
                        <a:pt x="16593" y="20574"/>
                        <a:pt x="16593" y="23556"/>
                      </a:cubicBezTo>
                      <a:cubicBezTo>
                        <a:pt x="16593" y="26232"/>
                        <a:pt x="17345" y="28356"/>
                        <a:pt x="18869" y="29928"/>
                      </a:cubicBezTo>
                      <a:cubicBezTo>
                        <a:pt x="20384" y="31509"/>
                        <a:pt x="22955" y="32833"/>
                        <a:pt x="26584" y="33900"/>
                      </a:cubicBezTo>
                      <a:lnTo>
                        <a:pt x="41567" y="38186"/>
                      </a:lnTo>
                      <a:cubicBezTo>
                        <a:pt x="49359" y="40386"/>
                        <a:pt x="55007" y="43405"/>
                        <a:pt x="58521" y="47235"/>
                      </a:cubicBezTo>
                      <a:cubicBezTo>
                        <a:pt x="62027" y="51073"/>
                        <a:pt x="63779" y="56055"/>
                        <a:pt x="63779" y="62179"/>
                      </a:cubicBezTo>
                      <a:cubicBezTo>
                        <a:pt x="63779" y="69495"/>
                        <a:pt x="61274" y="75295"/>
                        <a:pt x="56245" y="79582"/>
                      </a:cubicBezTo>
                      <a:cubicBezTo>
                        <a:pt x="51216" y="83858"/>
                        <a:pt x="43768" y="86002"/>
                        <a:pt x="33900" y="86002"/>
                      </a:cubicBezTo>
                      <a:close/>
                    </a:path>
                  </a:pathLst>
                </a:custGeom>
                <a:solidFill>
                  <a:srgbClr val="8661C5"/>
                </a:solidFill>
                <a:ln w="9525" cap="rnd">
                  <a:noFill/>
                  <a:prstDash val="solid"/>
                  <a:round/>
                </a:ln>
              </p:spPr>
              <p:txBody>
                <a:bodyPr rtlCol="0" anchor="ctr"/>
                <a:lstStyle/>
                <a:p>
                  <a:endParaRPr lang="en-US"/>
                </a:p>
              </p:txBody>
            </p:sp>
            <p:sp>
              <p:nvSpPr>
                <p:cNvPr id="555" name="Freeform: Shape 554">
                  <a:extLst>
                    <a:ext uri="{FF2B5EF4-FFF2-40B4-BE49-F238E27FC236}">
                      <a16:creationId xmlns:a16="http://schemas.microsoft.com/office/drawing/2014/main" id="{6FF9C136-DE5A-C710-F12F-B56DAE3B9D17}"/>
                    </a:ext>
                  </a:extLst>
                </p:cNvPr>
                <p:cNvSpPr/>
                <p:nvPr/>
              </p:nvSpPr>
              <p:spPr>
                <a:xfrm>
                  <a:off x="7789259" y="5787961"/>
                  <a:ext cx="63788" cy="86001"/>
                </a:xfrm>
                <a:custGeom>
                  <a:avLst/>
                  <a:gdLst>
                    <a:gd name="connsiteX0" fmla="*/ 33909 w 63788"/>
                    <a:gd name="connsiteY0" fmla="*/ 86002 h 86001"/>
                    <a:gd name="connsiteX1" fmla="*/ 15125 w 63788"/>
                    <a:gd name="connsiteY1" fmla="*/ 82925 h 86001"/>
                    <a:gd name="connsiteX2" fmla="*/ 0 w 63788"/>
                    <a:gd name="connsiteY2" fmla="*/ 73781 h 86001"/>
                    <a:gd name="connsiteX3" fmla="*/ 7496 w 63788"/>
                    <a:gd name="connsiteY3" fmla="*/ 63427 h 86001"/>
                    <a:gd name="connsiteX4" fmla="*/ 19850 w 63788"/>
                    <a:gd name="connsiteY4" fmla="*/ 71104 h 86001"/>
                    <a:gd name="connsiteX5" fmla="*/ 34080 w 63788"/>
                    <a:gd name="connsiteY5" fmla="*/ 73686 h 86001"/>
                    <a:gd name="connsiteX6" fmla="*/ 50054 w 63788"/>
                    <a:gd name="connsiteY6" fmla="*/ 62360 h 86001"/>
                    <a:gd name="connsiteX7" fmla="*/ 47377 w 63788"/>
                    <a:gd name="connsiteY7" fmla="*/ 55398 h 86001"/>
                    <a:gd name="connsiteX8" fmla="*/ 38633 w 63788"/>
                    <a:gd name="connsiteY8" fmla="*/ 51026 h 86001"/>
                    <a:gd name="connsiteX9" fmla="*/ 23469 w 63788"/>
                    <a:gd name="connsiteY9" fmla="*/ 46654 h 86001"/>
                    <a:gd name="connsiteX10" fmla="*/ 7725 w 63788"/>
                    <a:gd name="connsiteY10" fmla="*/ 37872 h 86001"/>
                    <a:gd name="connsiteX11" fmla="*/ 2505 w 63788"/>
                    <a:gd name="connsiteY11" fmla="*/ 23193 h 86001"/>
                    <a:gd name="connsiteX12" fmla="*/ 5801 w 63788"/>
                    <a:gd name="connsiteY12" fmla="*/ 11602 h 86001"/>
                    <a:gd name="connsiteX13" fmla="*/ 15707 w 63788"/>
                    <a:gd name="connsiteY13" fmla="*/ 3163 h 86001"/>
                    <a:gd name="connsiteX14" fmla="*/ 31585 w 63788"/>
                    <a:gd name="connsiteY14" fmla="*/ 0 h 86001"/>
                    <a:gd name="connsiteX15" fmla="*/ 48225 w 63788"/>
                    <a:gd name="connsiteY15" fmla="*/ 3163 h 86001"/>
                    <a:gd name="connsiteX16" fmla="*/ 61741 w 63788"/>
                    <a:gd name="connsiteY16" fmla="*/ 12402 h 86001"/>
                    <a:gd name="connsiteX17" fmla="*/ 53711 w 63788"/>
                    <a:gd name="connsiteY17" fmla="*/ 21679 h 86001"/>
                    <a:gd name="connsiteX18" fmla="*/ 31766 w 63788"/>
                    <a:gd name="connsiteY18" fmla="*/ 12849 h 86001"/>
                    <a:gd name="connsiteX19" fmla="*/ 20393 w 63788"/>
                    <a:gd name="connsiteY19" fmla="*/ 15964 h 86001"/>
                    <a:gd name="connsiteX20" fmla="*/ 16602 w 63788"/>
                    <a:gd name="connsiteY20" fmla="*/ 23556 h 86001"/>
                    <a:gd name="connsiteX21" fmla="*/ 18869 w 63788"/>
                    <a:gd name="connsiteY21" fmla="*/ 29928 h 86001"/>
                    <a:gd name="connsiteX22" fmla="*/ 26594 w 63788"/>
                    <a:gd name="connsiteY22" fmla="*/ 33900 h 86001"/>
                    <a:gd name="connsiteX23" fmla="*/ 41577 w 63788"/>
                    <a:gd name="connsiteY23" fmla="*/ 38186 h 86001"/>
                    <a:gd name="connsiteX24" fmla="*/ 58531 w 63788"/>
                    <a:gd name="connsiteY24" fmla="*/ 47235 h 86001"/>
                    <a:gd name="connsiteX25" fmla="*/ 63789 w 63788"/>
                    <a:gd name="connsiteY25" fmla="*/ 62179 h 86001"/>
                    <a:gd name="connsiteX26" fmla="*/ 56255 w 63788"/>
                    <a:gd name="connsiteY26" fmla="*/ 79582 h 86001"/>
                    <a:gd name="connsiteX27" fmla="*/ 33909 w 63788"/>
                    <a:gd name="connsiteY27" fmla="*/ 86002 h 8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788" h="86001">
                      <a:moveTo>
                        <a:pt x="33909" y="86002"/>
                      </a:moveTo>
                      <a:cubicBezTo>
                        <a:pt x="27127" y="86002"/>
                        <a:pt x="20869" y="84973"/>
                        <a:pt x="15125" y="82925"/>
                      </a:cubicBezTo>
                      <a:cubicBezTo>
                        <a:pt x="9382" y="80868"/>
                        <a:pt x="4343" y="77820"/>
                        <a:pt x="0" y="73781"/>
                      </a:cubicBezTo>
                      <a:lnTo>
                        <a:pt x="7496" y="63427"/>
                      </a:lnTo>
                      <a:cubicBezTo>
                        <a:pt x="11487" y="66818"/>
                        <a:pt x="15602" y="69380"/>
                        <a:pt x="19850" y="71104"/>
                      </a:cubicBezTo>
                      <a:cubicBezTo>
                        <a:pt x="24108" y="72829"/>
                        <a:pt x="28851" y="73686"/>
                        <a:pt x="34080" y="73686"/>
                      </a:cubicBezTo>
                      <a:cubicBezTo>
                        <a:pt x="44729" y="73686"/>
                        <a:pt x="50054" y="69914"/>
                        <a:pt x="50054" y="62360"/>
                      </a:cubicBezTo>
                      <a:cubicBezTo>
                        <a:pt x="50054" y="59503"/>
                        <a:pt x="49159" y="57188"/>
                        <a:pt x="47377" y="55398"/>
                      </a:cubicBezTo>
                      <a:cubicBezTo>
                        <a:pt x="45596" y="53616"/>
                        <a:pt x="42681" y="52159"/>
                        <a:pt x="38633" y="51026"/>
                      </a:cubicBezTo>
                      <a:lnTo>
                        <a:pt x="23469" y="46654"/>
                      </a:lnTo>
                      <a:cubicBezTo>
                        <a:pt x="16450" y="44634"/>
                        <a:pt x="11201" y="41710"/>
                        <a:pt x="7725" y="37872"/>
                      </a:cubicBezTo>
                      <a:cubicBezTo>
                        <a:pt x="4239" y="34033"/>
                        <a:pt x="2505" y="29146"/>
                        <a:pt x="2505" y="23193"/>
                      </a:cubicBezTo>
                      <a:cubicBezTo>
                        <a:pt x="2505" y="18974"/>
                        <a:pt x="3600" y="15107"/>
                        <a:pt x="5801" y="11602"/>
                      </a:cubicBezTo>
                      <a:cubicBezTo>
                        <a:pt x="8001" y="8087"/>
                        <a:pt x="11306" y="5277"/>
                        <a:pt x="15707" y="3163"/>
                      </a:cubicBezTo>
                      <a:cubicBezTo>
                        <a:pt x="20107" y="1057"/>
                        <a:pt x="25403" y="0"/>
                        <a:pt x="31585" y="0"/>
                      </a:cubicBezTo>
                      <a:cubicBezTo>
                        <a:pt x="37595" y="0"/>
                        <a:pt x="43139" y="1057"/>
                        <a:pt x="48225" y="3163"/>
                      </a:cubicBezTo>
                      <a:cubicBezTo>
                        <a:pt x="53311" y="5277"/>
                        <a:pt x="57817" y="8354"/>
                        <a:pt x="61741" y="12402"/>
                      </a:cubicBezTo>
                      <a:lnTo>
                        <a:pt x="53711" y="21679"/>
                      </a:lnTo>
                      <a:cubicBezTo>
                        <a:pt x="47406" y="15793"/>
                        <a:pt x="40091" y="12849"/>
                        <a:pt x="31766" y="12849"/>
                      </a:cubicBezTo>
                      <a:cubicBezTo>
                        <a:pt x="26708" y="12849"/>
                        <a:pt x="22917" y="13888"/>
                        <a:pt x="20393" y="15964"/>
                      </a:cubicBezTo>
                      <a:cubicBezTo>
                        <a:pt x="17859" y="18050"/>
                        <a:pt x="16602" y="20574"/>
                        <a:pt x="16602" y="23556"/>
                      </a:cubicBezTo>
                      <a:cubicBezTo>
                        <a:pt x="16602" y="26232"/>
                        <a:pt x="17354" y="28356"/>
                        <a:pt x="18869" y="29928"/>
                      </a:cubicBezTo>
                      <a:cubicBezTo>
                        <a:pt x="20393" y="31509"/>
                        <a:pt x="22965" y="32833"/>
                        <a:pt x="26594" y="33900"/>
                      </a:cubicBezTo>
                      <a:lnTo>
                        <a:pt x="41577" y="38186"/>
                      </a:lnTo>
                      <a:cubicBezTo>
                        <a:pt x="49368" y="40386"/>
                        <a:pt x="55016" y="43405"/>
                        <a:pt x="58531" y="47235"/>
                      </a:cubicBezTo>
                      <a:cubicBezTo>
                        <a:pt x="62036" y="51073"/>
                        <a:pt x="63789" y="56055"/>
                        <a:pt x="63789" y="62179"/>
                      </a:cubicBezTo>
                      <a:cubicBezTo>
                        <a:pt x="63789" y="69495"/>
                        <a:pt x="61274" y="75295"/>
                        <a:pt x="56255" y="79582"/>
                      </a:cubicBezTo>
                      <a:cubicBezTo>
                        <a:pt x="51225" y="83858"/>
                        <a:pt x="43777" y="86002"/>
                        <a:pt x="33909" y="86002"/>
                      </a:cubicBezTo>
                      <a:close/>
                    </a:path>
                  </a:pathLst>
                </a:custGeom>
                <a:solidFill>
                  <a:srgbClr val="8661C5"/>
                </a:solidFill>
                <a:ln w="9525" cap="rnd">
                  <a:noFill/>
                  <a:prstDash val="solid"/>
                  <a:round/>
                </a:ln>
              </p:spPr>
              <p:txBody>
                <a:bodyPr rtlCol="0" anchor="ctr"/>
                <a:lstStyle/>
                <a:p>
                  <a:endParaRPr lang="en-US"/>
                </a:p>
              </p:txBody>
            </p:sp>
            <p:sp>
              <p:nvSpPr>
                <p:cNvPr id="556" name="Freeform: Shape 555">
                  <a:extLst>
                    <a:ext uri="{FF2B5EF4-FFF2-40B4-BE49-F238E27FC236}">
                      <a16:creationId xmlns:a16="http://schemas.microsoft.com/office/drawing/2014/main" id="{2842AEA2-A1E4-7EF0-743C-F2587FDCCA73}"/>
                    </a:ext>
                  </a:extLst>
                </p:cNvPr>
                <p:cNvSpPr/>
                <p:nvPr/>
              </p:nvSpPr>
              <p:spPr>
                <a:xfrm>
                  <a:off x="7935839" y="5763244"/>
                  <a:ext cx="69142" cy="109289"/>
                </a:xfrm>
                <a:custGeom>
                  <a:avLst/>
                  <a:gdLst>
                    <a:gd name="connsiteX0" fmla="*/ 15430 w 69142"/>
                    <a:gd name="connsiteY0" fmla="*/ 109290 h 109289"/>
                    <a:gd name="connsiteX1" fmla="*/ 0 w 69142"/>
                    <a:gd name="connsiteY1" fmla="*/ 109290 h 109289"/>
                    <a:gd name="connsiteX2" fmla="*/ 0 w 69142"/>
                    <a:gd name="connsiteY2" fmla="*/ 0 h 109289"/>
                    <a:gd name="connsiteX3" fmla="*/ 69142 w 69142"/>
                    <a:gd name="connsiteY3" fmla="*/ 0 h 109289"/>
                    <a:gd name="connsiteX4" fmla="*/ 69142 w 69142"/>
                    <a:gd name="connsiteY4" fmla="*/ 13297 h 109289"/>
                    <a:gd name="connsiteX5" fmla="*/ 15430 w 69142"/>
                    <a:gd name="connsiteY5" fmla="*/ 13297 h 109289"/>
                    <a:gd name="connsiteX6" fmla="*/ 15430 w 69142"/>
                    <a:gd name="connsiteY6" fmla="*/ 47377 h 109289"/>
                    <a:gd name="connsiteX7" fmla="*/ 58074 w 69142"/>
                    <a:gd name="connsiteY7" fmla="*/ 47377 h 109289"/>
                    <a:gd name="connsiteX8" fmla="*/ 58074 w 69142"/>
                    <a:gd name="connsiteY8" fmla="*/ 60579 h 109289"/>
                    <a:gd name="connsiteX9" fmla="*/ 15430 w 69142"/>
                    <a:gd name="connsiteY9" fmla="*/ 60579 h 109289"/>
                    <a:gd name="connsiteX10" fmla="*/ 15430 w 69142"/>
                    <a:gd name="connsiteY10" fmla="*/ 109290 h 10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142" h="109289">
                      <a:moveTo>
                        <a:pt x="15430" y="109290"/>
                      </a:moveTo>
                      <a:lnTo>
                        <a:pt x="0" y="109290"/>
                      </a:lnTo>
                      <a:lnTo>
                        <a:pt x="0" y="0"/>
                      </a:lnTo>
                      <a:lnTo>
                        <a:pt x="69142" y="0"/>
                      </a:lnTo>
                      <a:lnTo>
                        <a:pt x="69142" y="13297"/>
                      </a:lnTo>
                      <a:lnTo>
                        <a:pt x="15430" y="13297"/>
                      </a:lnTo>
                      <a:lnTo>
                        <a:pt x="15430" y="47377"/>
                      </a:lnTo>
                      <a:lnTo>
                        <a:pt x="58074" y="47377"/>
                      </a:lnTo>
                      <a:lnTo>
                        <a:pt x="58074" y="60579"/>
                      </a:lnTo>
                      <a:lnTo>
                        <a:pt x="15430" y="60579"/>
                      </a:lnTo>
                      <a:lnTo>
                        <a:pt x="15430" y="109290"/>
                      </a:lnTo>
                      <a:close/>
                    </a:path>
                  </a:pathLst>
                </a:custGeom>
                <a:solidFill>
                  <a:srgbClr val="8661C5"/>
                </a:solidFill>
                <a:ln w="9525" cap="rnd">
                  <a:noFill/>
                  <a:prstDash val="solid"/>
                  <a:round/>
                </a:ln>
              </p:spPr>
              <p:txBody>
                <a:bodyPr rtlCol="0" anchor="ctr"/>
                <a:lstStyle/>
                <a:p>
                  <a:endParaRPr lang="en-US"/>
                </a:p>
              </p:txBody>
            </p:sp>
            <p:sp>
              <p:nvSpPr>
                <p:cNvPr id="557" name="Freeform: Shape 556">
                  <a:extLst>
                    <a:ext uri="{FF2B5EF4-FFF2-40B4-BE49-F238E27FC236}">
                      <a16:creationId xmlns:a16="http://schemas.microsoft.com/office/drawing/2014/main" id="{FA1082C2-D3F5-4E24-F772-5F986C9C0FB2}"/>
                    </a:ext>
                  </a:extLst>
                </p:cNvPr>
                <p:cNvSpPr/>
                <p:nvPr/>
              </p:nvSpPr>
              <p:spPr>
                <a:xfrm>
                  <a:off x="8023717" y="5751737"/>
                  <a:ext cx="21049" cy="120796"/>
                </a:xfrm>
                <a:custGeom>
                  <a:avLst/>
                  <a:gdLst>
                    <a:gd name="connsiteX0" fmla="*/ 10611 w 21049"/>
                    <a:gd name="connsiteY0" fmla="*/ 20612 h 120796"/>
                    <a:gd name="connsiteX1" fmla="*/ 2857 w 21049"/>
                    <a:gd name="connsiteY1" fmla="*/ 17936 h 120796"/>
                    <a:gd name="connsiteX2" fmla="*/ 0 w 21049"/>
                    <a:gd name="connsiteY2" fmla="*/ 10353 h 120796"/>
                    <a:gd name="connsiteX3" fmla="*/ 2810 w 21049"/>
                    <a:gd name="connsiteY3" fmla="*/ 2772 h 120796"/>
                    <a:gd name="connsiteX4" fmla="*/ 10611 w 21049"/>
                    <a:gd name="connsiteY4" fmla="*/ 0 h 120796"/>
                    <a:gd name="connsiteX5" fmla="*/ 18192 w 21049"/>
                    <a:gd name="connsiteY5" fmla="*/ 2857 h 120796"/>
                    <a:gd name="connsiteX6" fmla="*/ 21050 w 21049"/>
                    <a:gd name="connsiteY6" fmla="*/ 10353 h 120796"/>
                    <a:gd name="connsiteX7" fmla="*/ 18240 w 21049"/>
                    <a:gd name="connsiteY7" fmla="*/ 17888 h 120796"/>
                    <a:gd name="connsiteX8" fmla="*/ 10611 w 21049"/>
                    <a:gd name="connsiteY8" fmla="*/ 20612 h 120796"/>
                    <a:gd name="connsiteX9" fmla="*/ 17926 w 21049"/>
                    <a:gd name="connsiteY9" fmla="*/ 120796 h 120796"/>
                    <a:gd name="connsiteX10" fmla="*/ 3210 w 21049"/>
                    <a:gd name="connsiteY10" fmla="*/ 120796 h 120796"/>
                    <a:gd name="connsiteX11" fmla="*/ 3210 w 21049"/>
                    <a:gd name="connsiteY11" fmla="*/ 38100 h 120796"/>
                    <a:gd name="connsiteX12" fmla="*/ 17926 w 21049"/>
                    <a:gd name="connsiteY12" fmla="*/ 38100 h 120796"/>
                    <a:gd name="connsiteX13" fmla="*/ 17926 w 21049"/>
                    <a:gd name="connsiteY13" fmla="*/ 120796 h 120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49" h="120796">
                      <a:moveTo>
                        <a:pt x="10611" y="20612"/>
                      </a:moveTo>
                      <a:cubicBezTo>
                        <a:pt x="7344" y="20612"/>
                        <a:pt x="4753" y="19717"/>
                        <a:pt x="2857" y="17936"/>
                      </a:cubicBezTo>
                      <a:cubicBezTo>
                        <a:pt x="952" y="16154"/>
                        <a:pt x="0" y="13621"/>
                        <a:pt x="0" y="10353"/>
                      </a:cubicBezTo>
                      <a:cubicBezTo>
                        <a:pt x="0" y="7144"/>
                        <a:pt x="933" y="4610"/>
                        <a:pt x="2810" y="2772"/>
                      </a:cubicBezTo>
                      <a:cubicBezTo>
                        <a:pt x="4686" y="924"/>
                        <a:pt x="7287" y="0"/>
                        <a:pt x="10611" y="0"/>
                      </a:cubicBezTo>
                      <a:cubicBezTo>
                        <a:pt x="13764" y="0"/>
                        <a:pt x="16297" y="952"/>
                        <a:pt x="18192" y="2857"/>
                      </a:cubicBezTo>
                      <a:cubicBezTo>
                        <a:pt x="20098" y="4763"/>
                        <a:pt x="21050" y="7258"/>
                        <a:pt x="21050" y="10353"/>
                      </a:cubicBezTo>
                      <a:cubicBezTo>
                        <a:pt x="21050" y="13564"/>
                        <a:pt x="20117" y="16078"/>
                        <a:pt x="18240" y="17888"/>
                      </a:cubicBezTo>
                      <a:cubicBezTo>
                        <a:pt x="16364" y="19708"/>
                        <a:pt x="13830" y="20612"/>
                        <a:pt x="10611" y="20612"/>
                      </a:cubicBezTo>
                      <a:close/>
                      <a:moveTo>
                        <a:pt x="17926" y="120796"/>
                      </a:moveTo>
                      <a:lnTo>
                        <a:pt x="3210" y="120796"/>
                      </a:lnTo>
                      <a:lnTo>
                        <a:pt x="3210" y="38100"/>
                      </a:lnTo>
                      <a:lnTo>
                        <a:pt x="17926" y="38100"/>
                      </a:lnTo>
                      <a:lnTo>
                        <a:pt x="17926" y="120796"/>
                      </a:lnTo>
                      <a:close/>
                    </a:path>
                  </a:pathLst>
                </a:custGeom>
                <a:solidFill>
                  <a:srgbClr val="8661C5"/>
                </a:solidFill>
                <a:ln w="9525" cap="rnd">
                  <a:noFill/>
                  <a:prstDash val="solid"/>
                  <a:round/>
                </a:ln>
              </p:spPr>
              <p:txBody>
                <a:bodyPr rtlCol="0" anchor="ctr"/>
                <a:lstStyle/>
                <a:p>
                  <a:endParaRPr lang="en-US"/>
                </a:p>
              </p:txBody>
            </p:sp>
            <p:sp>
              <p:nvSpPr>
                <p:cNvPr id="558" name="Freeform: Shape 557">
                  <a:extLst>
                    <a:ext uri="{FF2B5EF4-FFF2-40B4-BE49-F238E27FC236}">
                      <a16:creationId xmlns:a16="http://schemas.microsoft.com/office/drawing/2014/main" id="{A6C52881-B01E-FDA0-7764-FA9E378BC411}"/>
                    </a:ext>
                  </a:extLst>
                </p:cNvPr>
                <p:cNvSpPr/>
                <p:nvPr/>
              </p:nvSpPr>
              <p:spPr>
                <a:xfrm>
                  <a:off x="8072427" y="5754947"/>
                  <a:ext cx="14716" cy="117586"/>
                </a:xfrm>
                <a:custGeom>
                  <a:avLst/>
                  <a:gdLst>
                    <a:gd name="connsiteX0" fmla="*/ 0 w 14716"/>
                    <a:gd name="connsiteY0" fmla="*/ 0 h 117586"/>
                    <a:gd name="connsiteX1" fmla="*/ 14716 w 14716"/>
                    <a:gd name="connsiteY1" fmla="*/ 0 h 117586"/>
                    <a:gd name="connsiteX2" fmla="*/ 14716 w 14716"/>
                    <a:gd name="connsiteY2" fmla="*/ 117586 h 117586"/>
                    <a:gd name="connsiteX3" fmla="*/ 0 w 14716"/>
                    <a:gd name="connsiteY3" fmla="*/ 117586 h 117586"/>
                  </a:gdLst>
                  <a:ahLst/>
                  <a:cxnLst>
                    <a:cxn ang="0">
                      <a:pos x="connsiteX0" y="connsiteY0"/>
                    </a:cxn>
                    <a:cxn ang="0">
                      <a:pos x="connsiteX1" y="connsiteY1"/>
                    </a:cxn>
                    <a:cxn ang="0">
                      <a:pos x="connsiteX2" y="connsiteY2"/>
                    </a:cxn>
                    <a:cxn ang="0">
                      <a:pos x="connsiteX3" y="connsiteY3"/>
                    </a:cxn>
                  </a:cxnLst>
                  <a:rect l="l" t="t" r="r" b="b"/>
                  <a:pathLst>
                    <a:path w="14716" h="117586">
                      <a:moveTo>
                        <a:pt x="0" y="0"/>
                      </a:moveTo>
                      <a:lnTo>
                        <a:pt x="14716" y="0"/>
                      </a:lnTo>
                      <a:lnTo>
                        <a:pt x="14716" y="117586"/>
                      </a:lnTo>
                      <a:lnTo>
                        <a:pt x="0" y="117586"/>
                      </a:lnTo>
                      <a:close/>
                    </a:path>
                  </a:pathLst>
                </a:custGeom>
                <a:solidFill>
                  <a:srgbClr val="8661C5"/>
                </a:solidFill>
                <a:ln w="9525" cap="rnd">
                  <a:noFill/>
                  <a:prstDash val="solid"/>
                  <a:round/>
                </a:ln>
              </p:spPr>
              <p:txBody>
                <a:bodyPr rtlCol="0" anchor="ctr"/>
                <a:lstStyle/>
                <a:p>
                  <a:endParaRPr lang="en-US"/>
                </a:p>
              </p:txBody>
            </p:sp>
            <p:sp>
              <p:nvSpPr>
                <p:cNvPr id="559" name="Freeform: Shape 558">
                  <a:extLst>
                    <a:ext uri="{FF2B5EF4-FFF2-40B4-BE49-F238E27FC236}">
                      <a16:creationId xmlns:a16="http://schemas.microsoft.com/office/drawing/2014/main" id="{91F97A51-064E-9AD5-BD60-153724A38BBB}"/>
                    </a:ext>
                  </a:extLst>
                </p:cNvPr>
                <p:cNvSpPr/>
                <p:nvPr/>
              </p:nvSpPr>
              <p:spPr>
                <a:xfrm>
                  <a:off x="8109623" y="5788142"/>
                  <a:ext cx="77800" cy="85734"/>
                </a:xfrm>
                <a:custGeom>
                  <a:avLst/>
                  <a:gdLst>
                    <a:gd name="connsiteX0" fmla="*/ 77800 w 77800"/>
                    <a:gd name="connsiteY0" fmla="*/ 39700 h 85734"/>
                    <a:gd name="connsiteX1" fmla="*/ 77534 w 77800"/>
                    <a:gd name="connsiteY1" fmla="*/ 46834 h 85734"/>
                    <a:gd name="connsiteX2" fmla="*/ 14459 w 77800"/>
                    <a:gd name="connsiteY2" fmla="*/ 46834 h 85734"/>
                    <a:gd name="connsiteX3" fmla="*/ 23203 w 77800"/>
                    <a:gd name="connsiteY3" fmla="*/ 66189 h 85734"/>
                    <a:gd name="connsiteX4" fmla="*/ 42643 w 77800"/>
                    <a:gd name="connsiteY4" fmla="*/ 72885 h 85734"/>
                    <a:gd name="connsiteX5" fmla="*/ 55407 w 77800"/>
                    <a:gd name="connsiteY5" fmla="*/ 70656 h 85734"/>
                    <a:gd name="connsiteX6" fmla="*/ 65751 w 77800"/>
                    <a:gd name="connsiteY6" fmla="*/ 64322 h 85734"/>
                    <a:gd name="connsiteX7" fmla="*/ 74143 w 77800"/>
                    <a:gd name="connsiteY7" fmla="*/ 73771 h 85734"/>
                    <a:gd name="connsiteX8" fmla="*/ 60131 w 77800"/>
                    <a:gd name="connsiteY8" fmla="*/ 82648 h 85734"/>
                    <a:gd name="connsiteX9" fmla="*/ 42291 w 77800"/>
                    <a:gd name="connsiteY9" fmla="*/ 85734 h 85734"/>
                    <a:gd name="connsiteX10" fmla="*/ 20793 w 77800"/>
                    <a:gd name="connsiteY10" fmla="*/ 80515 h 85734"/>
                    <a:gd name="connsiteX11" fmla="*/ 5582 w 77800"/>
                    <a:gd name="connsiteY11" fmla="*/ 65570 h 85734"/>
                    <a:gd name="connsiteX12" fmla="*/ 0 w 77800"/>
                    <a:gd name="connsiteY12" fmla="*/ 42910 h 85734"/>
                    <a:gd name="connsiteX13" fmla="*/ 5220 w 77800"/>
                    <a:gd name="connsiteY13" fmla="*/ 20431 h 85734"/>
                    <a:gd name="connsiteX14" fmla="*/ 19631 w 77800"/>
                    <a:gd name="connsiteY14" fmla="*/ 5353 h 85734"/>
                    <a:gd name="connsiteX15" fmla="*/ 40243 w 77800"/>
                    <a:gd name="connsiteY15" fmla="*/ 0 h 85734"/>
                    <a:gd name="connsiteX16" fmla="*/ 59998 w 77800"/>
                    <a:gd name="connsiteY16" fmla="*/ 5039 h 85734"/>
                    <a:gd name="connsiteX17" fmla="*/ 73162 w 77800"/>
                    <a:gd name="connsiteY17" fmla="*/ 19088 h 85734"/>
                    <a:gd name="connsiteX18" fmla="*/ 77800 w 77800"/>
                    <a:gd name="connsiteY18" fmla="*/ 39700 h 85734"/>
                    <a:gd name="connsiteX19" fmla="*/ 39967 w 77800"/>
                    <a:gd name="connsiteY19" fmla="*/ 12573 h 85734"/>
                    <a:gd name="connsiteX20" fmla="*/ 23784 w 77800"/>
                    <a:gd name="connsiteY20" fmla="*/ 18507 h 85734"/>
                    <a:gd name="connsiteX21" fmla="*/ 15078 w 77800"/>
                    <a:gd name="connsiteY21" fmla="*/ 34700 h 85734"/>
                    <a:gd name="connsiteX22" fmla="*/ 64056 w 77800"/>
                    <a:gd name="connsiteY22" fmla="*/ 34700 h 85734"/>
                    <a:gd name="connsiteX23" fmla="*/ 56835 w 77800"/>
                    <a:gd name="connsiteY23" fmla="*/ 18288 h 85734"/>
                    <a:gd name="connsiteX24" fmla="*/ 39967 w 77800"/>
                    <a:gd name="connsiteY24" fmla="*/ 12573 h 8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800" h="85734">
                      <a:moveTo>
                        <a:pt x="77800" y="39700"/>
                      </a:moveTo>
                      <a:cubicBezTo>
                        <a:pt x="77800" y="42015"/>
                        <a:pt x="77705" y="44396"/>
                        <a:pt x="77534" y="46834"/>
                      </a:cubicBezTo>
                      <a:lnTo>
                        <a:pt x="14459" y="46834"/>
                      </a:lnTo>
                      <a:cubicBezTo>
                        <a:pt x="15173" y="55283"/>
                        <a:pt x="18088" y="61731"/>
                        <a:pt x="23203" y="66189"/>
                      </a:cubicBezTo>
                      <a:cubicBezTo>
                        <a:pt x="28318" y="70656"/>
                        <a:pt x="34795" y="72885"/>
                        <a:pt x="42643" y="72885"/>
                      </a:cubicBezTo>
                      <a:cubicBezTo>
                        <a:pt x="47110" y="72885"/>
                        <a:pt x="51359" y="72142"/>
                        <a:pt x="55407" y="70656"/>
                      </a:cubicBezTo>
                      <a:cubicBezTo>
                        <a:pt x="59446" y="69170"/>
                        <a:pt x="62903" y="67056"/>
                        <a:pt x="65751" y="64322"/>
                      </a:cubicBezTo>
                      <a:lnTo>
                        <a:pt x="74143" y="73771"/>
                      </a:lnTo>
                      <a:cubicBezTo>
                        <a:pt x="70152" y="77638"/>
                        <a:pt x="65484" y="80600"/>
                        <a:pt x="60131" y="82648"/>
                      </a:cubicBezTo>
                      <a:cubicBezTo>
                        <a:pt x="54779" y="84706"/>
                        <a:pt x="48835" y="85734"/>
                        <a:pt x="42291" y="85734"/>
                      </a:cubicBezTo>
                      <a:cubicBezTo>
                        <a:pt x="34385" y="85734"/>
                        <a:pt x="27213" y="83991"/>
                        <a:pt x="20793" y="80515"/>
                      </a:cubicBezTo>
                      <a:cubicBezTo>
                        <a:pt x="14364" y="77028"/>
                        <a:pt x="9297" y="72047"/>
                        <a:pt x="5582" y="65570"/>
                      </a:cubicBezTo>
                      <a:cubicBezTo>
                        <a:pt x="1867" y="59084"/>
                        <a:pt x="0" y="51530"/>
                        <a:pt x="0" y="42910"/>
                      </a:cubicBezTo>
                      <a:cubicBezTo>
                        <a:pt x="0" y="34404"/>
                        <a:pt x="1743" y="26908"/>
                        <a:pt x="5220" y="20431"/>
                      </a:cubicBezTo>
                      <a:cubicBezTo>
                        <a:pt x="8706" y="13944"/>
                        <a:pt x="13507" y="8915"/>
                        <a:pt x="19631" y="5353"/>
                      </a:cubicBezTo>
                      <a:cubicBezTo>
                        <a:pt x="25755" y="1781"/>
                        <a:pt x="32623" y="0"/>
                        <a:pt x="40243" y="0"/>
                      </a:cubicBezTo>
                      <a:cubicBezTo>
                        <a:pt x="47730" y="0"/>
                        <a:pt x="54321" y="1676"/>
                        <a:pt x="59998" y="5039"/>
                      </a:cubicBezTo>
                      <a:cubicBezTo>
                        <a:pt x="65675" y="8401"/>
                        <a:pt x="70066" y="13078"/>
                        <a:pt x="73162" y="19088"/>
                      </a:cubicBezTo>
                      <a:cubicBezTo>
                        <a:pt x="76248" y="25098"/>
                        <a:pt x="77800" y="31965"/>
                        <a:pt x="77800" y="39700"/>
                      </a:cubicBezTo>
                      <a:close/>
                      <a:moveTo>
                        <a:pt x="39967" y="12573"/>
                      </a:moveTo>
                      <a:cubicBezTo>
                        <a:pt x="33671" y="12573"/>
                        <a:pt x="28270" y="14554"/>
                        <a:pt x="23784" y="18507"/>
                      </a:cubicBezTo>
                      <a:cubicBezTo>
                        <a:pt x="19288" y="22460"/>
                        <a:pt x="16393" y="27861"/>
                        <a:pt x="15078" y="34700"/>
                      </a:cubicBezTo>
                      <a:lnTo>
                        <a:pt x="64056" y="34700"/>
                      </a:lnTo>
                      <a:cubicBezTo>
                        <a:pt x="63465" y="27565"/>
                        <a:pt x="61056" y="22088"/>
                        <a:pt x="56835" y="18288"/>
                      </a:cubicBezTo>
                      <a:cubicBezTo>
                        <a:pt x="52607" y="14478"/>
                        <a:pt x="46987" y="12573"/>
                        <a:pt x="39967" y="12573"/>
                      </a:cubicBezTo>
                      <a:close/>
                    </a:path>
                  </a:pathLst>
                </a:custGeom>
                <a:solidFill>
                  <a:srgbClr val="8661C5"/>
                </a:solidFill>
                <a:ln w="9525" cap="rnd">
                  <a:noFill/>
                  <a:prstDash val="solid"/>
                  <a:round/>
                </a:ln>
              </p:spPr>
              <p:txBody>
                <a:bodyPr rtlCol="0" anchor="ctr"/>
                <a:lstStyle/>
                <a:p>
                  <a:endParaRPr lang="en-US"/>
                </a:p>
              </p:txBody>
            </p:sp>
            <p:sp>
              <p:nvSpPr>
                <p:cNvPr id="560" name="Freeform: Shape 559">
                  <a:extLst>
                    <a:ext uri="{FF2B5EF4-FFF2-40B4-BE49-F238E27FC236}">
                      <a16:creationId xmlns:a16="http://schemas.microsoft.com/office/drawing/2014/main" id="{927DA99E-215F-1067-A128-C80FB4592352}"/>
                    </a:ext>
                  </a:extLst>
                </p:cNvPr>
                <p:cNvSpPr/>
                <p:nvPr/>
              </p:nvSpPr>
              <p:spPr>
                <a:xfrm>
                  <a:off x="8156038" y="6014399"/>
                  <a:ext cx="55730" cy="79867"/>
                </a:xfrm>
                <a:custGeom>
                  <a:avLst/>
                  <a:gdLst>
                    <a:gd name="connsiteX0" fmla="*/ 34843 w 55730"/>
                    <a:gd name="connsiteY0" fmla="*/ 70590 h 79867"/>
                    <a:gd name="connsiteX1" fmla="*/ 55731 w 55730"/>
                    <a:gd name="connsiteY1" fmla="*/ 70590 h 79867"/>
                    <a:gd name="connsiteX2" fmla="*/ 55731 w 55730"/>
                    <a:gd name="connsiteY2" fmla="*/ 79867 h 79867"/>
                    <a:gd name="connsiteX3" fmla="*/ 2591 w 55730"/>
                    <a:gd name="connsiteY3" fmla="*/ 79867 h 79867"/>
                    <a:gd name="connsiteX4" fmla="*/ 2591 w 55730"/>
                    <a:gd name="connsiteY4" fmla="*/ 70590 h 79867"/>
                    <a:gd name="connsiteX5" fmla="*/ 24070 w 55730"/>
                    <a:gd name="connsiteY5" fmla="*/ 70590 h 79867"/>
                    <a:gd name="connsiteX6" fmla="*/ 24070 w 55730"/>
                    <a:gd name="connsiteY6" fmla="*/ 23222 h 79867"/>
                    <a:gd name="connsiteX7" fmla="*/ 24327 w 55730"/>
                    <a:gd name="connsiteY7" fmla="*/ 10773 h 79867"/>
                    <a:gd name="connsiteX8" fmla="*/ 24203 w 55730"/>
                    <a:gd name="connsiteY8" fmla="*/ 10639 h 79867"/>
                    <a:gd name="connsiteX9" fmla="*/ 3763 w 55730"/>
                    <a:gd name="connsiteY9" fmla="*/ 19012 h 79867"/>
                    <a:gd name="connsiteX10" fmla="*/ 0 w 55730"/>
                    <a:gd name="connsiteY10" fmla="*/ 10059 h 79867"/>
                    <a:gd name="connsiteX11" fmla="*/ 25632 w 55730"/>
                    <a:gd name="connsiteY11" fmla="*/ 0 h 79867"/>
                    <a:gd name="connsiteX12" fmla="*/ 34843 w 55730"/>
                    <a:gd name="connsiteY12" fmla="*/ 0 h 79867"/>
                    <a:gd name="connsiteX13" fmla="*/ 34843 w 55730"/>
                    <a:gd name="connsiteY13" fmla="*/ 70590 h 7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730" h="79867">
                      <a:moveTo>
                        <a:pt x="34843" y="70590"/>
                      </a:moveTo>
                      <a:lnTo>
                        <a:pt x="55731" y="70590"/>
                      </a:lnTo>
                      <a:lnTo>
                        <a:pt x="55731" y="79867"/>
                      </a:lnTo>
                      <a:lnTo>
                        <a:pt x="2591" y="79867"/>
                      </a:lnTo>
                      <a:lnTo>
                        <a:pt x="2591" y="70590"/>
                      </a:lnTo>
                      <a:lnTo>
                        <a:pt x="24070" y="70590"/>
                      </a:lnTo>
                      <a:lnTo>
                        <a:pt x="24070" y="23222"/>
                      </a:lnTo>
                      <a:cubicBezTo>
                        <a:pt x="24070" y="20203"/>
                        <a:pt x="24156" y="16050"/>
                        <a:pt x="24327" y="10773"/>
                      </a:cubicBezTo>
                      <a:lnTo>
                        <a:pt x="24203" y="10639"/>
                      </a:lnTo>
                      <a:lnTo>
                        <a:pt x="3763" y="19012"/>
                      </a:lnTo>
                      <a:lnTo>
                        <a:pt x="0" y="10059"/>
                      </a:lnTo>
                      <a:lnTo>
                        <a:pt x="25632" y="0"/>
                      </a:lnTo>
                      <a:lnTo>
                        <a:pt x="34843" y="0"/>
                      </a:lnTo>
                      <a:lnTo>
                        <a:pt x="34843" y="70590"/>
                      </a:lnTo>
                      <a:close/>
                    </a:path>
                  </a:pathLst>
                </a:custGeom>
                <a:solidFill>
                  <a:srgbClr val="AB94D5"/>
                </a:solidFill>
                <a:ln w="9525" cap="rnd">
                  <a:noFill/>
                  <a:prstDash val="solid"/>
                  <a:round/>
                </a:ln>
              </p:spPr>
              <p:txBody>
                <a:bodyPr rtlCol="0" anchor="ctr"/>
                <a:lstStyle/>
                <a:p>
                  <a:endParaRPr lang="en-US"/>
                </a:p>
              </p:txBody>
            </p:sp>
            <p:sp>
              <p:nvSpPr>
                <p:cNvPr id="561" name="Freeform: Shape 560">
                  <a:extLst>
                    <a:ext uri="{FF2B5EF4-FFF2-40B4-BE49-F238E27FC236}">
                      <a16:creationId xmlns:a16="http://schemas.microsoft.com/office/drawing/2014/main" id="{4BE34921-871C-6155-79F1-007B8487F69E}"/>
                    </a:ext>
                  </a:extLst>
                </p:cNvPr>
                <p:cNvSpPr/>
                <p:nvPr/>
              </p:nvSpPr>
              <p:spPr>
                <a:xfrm>
                  <a:off x="8223580" y="6013684"/>
                  <a:ext cx="58455" cy="81429"/>
                </a:xfrm>
                <a:custGeom>
                  <a:avLst/>
                  <a:gdLst>
                    <a:gd name="connsiteX0" fmla="*/ 29194 w 58455"/>
                    <a:gd name="connsiteY0" fmla="*/ 81429 h 81429"/>
                    <a:gd name="connsiteX1" fmla="*/ 13850 w 58455"/>
                    <a:gd name="connsiteY1" fmla="*/ 76629 h 81429"/>
                    <a:gd name="connsiteX2" fmla="*/ 3629 w 58455"/>
                    <a:gd name="connsiteY2" fmla="*/ 62675 h 81429"/>
                    <a:gd name="connsiteX3" fmla="*/ 0 w 58455"/>
                    <a:gd name="connsiteY3" fmla="*/ 40748 h 81429"/>
                    <a:gd name="connsiteX4" fmla="*/ 3629 w 58455"/>
                    <a:gd name="connsiteY4" fmla="*/ 18784 h 81429"/>
                    <a:gd name="connsiteX5" fmla="*/ 13850 w 58455"/>
                    <a:gd name="connsiteY5" fmla="*/ 4801 h 81429"/>
                    <a:gd name="connsiteX6" fmla="*/ 29194 w 58455"/>
                    <a:gd name="connsiteY6" fmla="*/ 0 h 81429"/>
                    <a:gd name="connsiteX7" fmla="*/ 44634 w 58455"/>
                    <a:gd name="connsiteY7" fmla="*/ 4801 h 81429"/>
                    <a:gd name="connsiteX8" fmla="*/ 54855 w 58455"/>
                    <a:gd name="connsiteY8" fmla="*/ 18784 h 81429"/>
                    <a:gd name="connsiteX9" fmla="*/ 58455 w 58455"/>
                    <a:gd name="connsiteY9" fmla="*/ 40748 h 81429"/>
                    <a:gd name="connsiteX10" fmla="*/ 54855 w 58455"/>
                    <a:gd name="connsiteY10" fmla="*/ 62675 h 81429"/>
                    <a:gd name="connsiteX11" fmla="*/ 44634 w 58455"/>
                    <a:gd name="connsiteY11" fmla="*/ 76629 h 81429"/>
                    <a:gd name="connsiteX12" fmla="*/ 29194 w 58455"/>
                    <a:gd name="connsiteY12" fmla="*/ 81429 h 81429"/>
                    <a:gd name="connsiteX13" fmla="*/ 29194 w 58455"/>
                    <a:gd name="connsiteY13" fmla="*/ 72343 h 81429"/>
                    <a:gd name="connsiteX14" fmla="*/ 42596 w 58455"/>
                    <a:gd name="connsiteY14" fmla="*/ 64294 h 81429"/>
                    <a:gd name="connsiteX15" fmla="*/ 47425 w 58455"/>
                    <a:gd name="connsiteY15" fmla="*/ 40748 h 81429"/>
                    <a:gd name="connsiteX16" fmla="*/ 42596 w 58455"/>
                    <a:gd name="connsiteY16" fmla="*/ 17126 h 81429"/>
                    <a:gd name="connsiteX17" fmla="*/ 29194 w 58455"/>
                    <a:gd name="connsiteY17" fmla="*/ 9077 h 81429"/>
                    <a:gd name="connsiteX18" fmla="*/ 19527 w 58455"/>
                    <a:gd name="connsiteY18" fmla="*/ 12621 h 81429"/>
                    <a:gd name="connsiteX19" fmla="*/ 13202 w 58455"/>
                    <a:gd name="connsiteY19" fmla="*/ 23260 h 81429"/>
                    <a:gd name="connsiteX20" fmla="*/ 10963 w 58455"/>
                    <a:gd name="connsiteY20" fmla="*/ 40748 h 81429"/>
                    <a:gd name="connsiteX21" fmla="*/ 13202 w 58455"/>
                    <a:gd name="connsiteY21" fmla="*/ 58170 h 81429"/>
                    <a:gd name="connsiteX22" fmla="*/ 19527 w 58455"/>
                    <a:gd name="connsiteY22" fmla="*/ 68809 h 81429"/>
                    <a:gd name="connsiteX23" fmla="*/ 29194 w 58455"/>
                    <a:gd name="connsiteY23" fmla="*/ 72343 h 8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455" h="81429">
                      <a:moveTo>
                        <a:pt x="29194" y="81429"/>
                      </a:moveTo>
                      <a:cubicBezTo>
                        <a:pt x="23356" y="81429"/>
                        <a:pt x="18241" y="79829"/>
                        <a:pt x="13850" y="76629"/>
                      </a:cubicBezTo>
                      <a:cubicBezTo>
                        <a:pt x="9459" y="73419"/>
                        <a:pt x="6058" y="68771"/>
                        <a:pt x="3629" y="62675"/>
                      </a:cubicBezTo>
                      <a:cubicBezTo>
                        <a:pt x="1210" y="56579"/>
                        <a:pt x="0" y="49264"/>
                        <a:pt x="0" y="40748"/>
                      </a:cubicBezTo>
                      <a:cubicBezTo>
                        <a:pt x="0" y="32224"/>
                        <a:pt x="1210" y="24898"/>
                        <a:pt x="3629" y="18784"/>
                      </a:cubicBezTo>
                      <a:cubicBezTo>
                        <a:pt x="6058" y="12659"/>
                        <a:pt x="9459" y="8001"/>
                        <a:pt x="13850" y="4801"/>
                      </a:cubicBezTo>
                      <a:cubicBezTo>
                        <a:pt x="18241" y="1600"/>
                        <a:pt x="23356" y="0"/>
                        <a:pt x="29194" y="0"/>
                      </a:cubicBezTo>
                      <a:cubicBezTo>
                        <a:pt x="35081" y="0"/>
                        <a:pt x="40224" y="1600"/>
                        <a:pt x="44634" y="4801"/>
                      </a:cubicBezTo>
                      <a:cubicBezTo>
                        <a:pt x="49054" y="8001"/>
                        <a:pt x="52454" y="12659"/>
                        <a:pt x="54855" y="18784"/>
                      </a:cubicBezTo>
                      <a:cubicBezTo>
                        <a:pt x="57255" y="24898"/>
                        <a:pt x="58455" y="32224"/>
                        <a:pt x="58455" y="40748"/>
                      </a:cubicBezTo>
                      <a:cubicBezTo>
                        <a:pt x="58455" y="49264"/>
                        <a:pt x="57255" y="56579"/>
                        <a:pt x="54855" y="62675"/>
                      </a:cubicBezTo>
                      <a:cubicBezTo>
                        <a:pt x="52454" y="68771"/>
                        <a:pt x="49054" y="73419"/>
                        <a:pt x="44634" y="76629"/>
                      </a:cubicBezTo>
                      <a:cubicBezTo>
                        <a:pt x="40224" y="79829"/>
                        <a:pt x="35081" y="81429"/>
                        <a:pt x="29194" y="81429"/>
                      </a:cubicBezTo>
                      <a:close/>
                      <a:moveTo>
                        <a:pt x="29194" y="72343"/>
                      </a:moveTo>
                      <a:cubicBezTo>
                        <a:pt x="34909" y="72343"/>
                        <a:pt x="39377" y="69657"/>
                        <a:pt x="42596" y="64294"/>
                      </a:cubicBezTo>
                      <a:cubicBezTo>
                        <a:pt x="45815" y="58931"/>
                        <a:pt x="47425" y="51083"/>
                        <a:pt x="47425" y="40748"/>
                      </a:cubicBezTo>
                      <a:cubicBezTo>
                        <a:pt x="47425" y="30366"/>
                        <a:pt x="45815" y="22489"/>
                        <a:pt x="42596" y="17126"/>
                      </a:cubicBezTo>
                      <a:cubicBezTo>
                        <a:pt x="39377" y="11764"/>
                        <a:pt x="34909" y="9077"/>
                        <a:pt x="29194" y="9077"/>
                      </a:cubicBezTo>
                      <a:cubicBezTo>
                        <a:pt x="25480" y="9077"/>
                        <a:pt x="22250" y="10259"/>
                        <a:pt x="19527" y="12621"/>
                      </a:cubicBezTo>
                      <a:cubicBezTo>
                        <a:pt x="16802" y="14974"/>
                        <a:pt x="14697" y="18526"/>
                        <a:pt x="13202" y="23260"/>
                      </a:cubicBezTo>
                      <a:cubicBezTo>
                        <a:pt x="11706" y="27994"/>
                        <a:pt x="10963" y="33824"/>
                        <a:pt x="10963" y="40748"/>
                      </a:cubicBezTo>
                      <a:cubicBezTo>
                        <a:pt x="10963" y="47625"/>
                        <a:pt x="11706" y="53426"/>
                        <a:pt x="13202" y="58170"/>
                      </a:cubicBezTo>
                      <a:cubicBezTo>
                        <a:pt x="14697" y="62903"/>
                        <a:pt x="16802" y="66447"/>
                        <a:pt x="19527" y="68809"/>
                      </a:cubicBezTo>
                      <a:cubicBezTo>
                        <a:pt x="22250" y="71161"/>
                        <a:pt x="25480" y="72343"/>
                        <a:pt x="29194" y="72343"/>
                      </a:cubicBezTo>
                      <a:close/>
                    </a:path>
                  </a:pathLst>
                </a:custGeom>
                <a:solidFill>
                  <a:srgbClr val="AB94D5"/>
                </a:solidFill>
                <a:ln w="9525" cap="rnd">
                  <a:noFill/>
                  <a:prstDash val="solid"/>
                  <a:round/>
                </a:ln>
              </p:spPr>
              <p:txBody>
                <a:bodyPr rtlCol="0" anchor="ctr"/>
                <a:lstStyle/>
                <a:p>
                  <a:endParaRPr lang="en-US"/>
                </a:p>
              </p:txBody>
            </p:sp>
            <p:sp>
              <p:nvSpPr>
                <p:cNvPr id="562" name="Freeform: Shape 561">
                  <a:extLst>
                    <a:ext uri="{FF2B5EF4-FFF2-40B4-BE49-F238E27FC236}">
                      <a16:creationId xmlns:a16="http://schemas.microsoft.com/office/drawing/2014/main" id="{89C46BF4-303E-C587-9FA6-CD52300614B8}"/>
                    </a:ext>
                  </a:extLst>
                </p:cNvPr>
                <p:cNvSpPr/>
                <p:nvPr/>
              </p:nvSpPr>
              <p:spPr>
                <a:xfrm>
                  <a:off x="8285864" y="6001740"/>
                  <a:ext cx="48920" cy="105441"/>
                </a:xfrm>
                <a:custGeom>
                  <a:avLst/>
                  <a:gdLst>
                    <a:gd name="connsiteX0" fmla="*/ 38805 w 48920"/>
                    <a:gd name="connsiteY0" fmla="*/ 0 h 105441"/>
                    <a:gd name="connsiteX1" fmla="*/ 48921 w 48920"/>
                    <a:gd name="connsiteY1" fmla="*/ 0 h 105441"/>
                    <a:gd name="connsiteX2" fmla="*/ 10125 w 48920"/>
                    <a:gd name="connsiteY2" fmla="*/ 105442 h 105441"/>
                    <a:gd name="connsiteX3" fmla="*/ 0 w 48920"/>
                    <a:gd name="connsiteY3" fmla="*/ 105442 h 105441"/>
                    <a:gd name="connsiteX4" fmla="*/ 38805 w 48920"/>
                    <a:gd name="connsiteY4" fmla="*/ 0 h 10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20" h="105441">
                      <a:moveTo>
                        <a:pt x="38805" y="0"/>
                      </a:moveTo>
                      <a:lnTo>
                        <a:pt x="48921" y="0"/>
                      </a:lnTo>
                      <a:lnTo>
                        <a:pt x="10125" y="105442"/>
                      </a:lnTo>
                      <a:lnTo>
                        <a:pt x="0" y="105442"/>
                      </a:lnTo>
                      <a:lnTo>
                        <a:pt x="38805" y="0"/>
                      </a:lnTo>
                      <a:close/>
                    </a:path>
                  </a:pathLst>
                </a:custGeom>
                <a:solidFill>
                  <a:srgbClr val="AB94D5"/>
                </a:solidFill>
                <a:ln w="9525" cap="rnd">
                  <a:noFill/>
                  <a:prstDash val="solid"/>
                  <a:round/>
                </a:ln>
              </p:spPr>
              <p:txBody>
                <a:bodyPr rtlCol="0" anchor="ctr"/>
                <a:lstStyle/>
                <a:p>
                  <a:endParaRPr lang="en-US"/>
                </a:p>
              </p:txBody>
            </p:sp>
            <p:sp>
              <p:nvSpPr>
                <p:cNvPr id="563" name="Freeform: Shape 562">
                  <a:extLst>
                    <a:ext uri="{FF2B5EF4-FFF2-40B4-BE49-F238E27FC236}">
                      <a16:creationId xmlns:a16="http://schemas.microsoft.com/office/drawing/2014/main" id="{1A91B1BE-141E-406E-A379-425CC25BA317}"/>
                    </a:ext>
                  </a:extLst>
                </p:cNvPr>
                <p:cNvSpPr/>
                <p:nvPr/>
              </p:nvSpPr>
              <p:spPr>
                <a:xfrm>
                  <a:off x="8341928" y="6013684"/>
                  <a:ext cx="57740" cy="81296"/>
                </a:xfrm>
                <a:custGeom>
                  <a:avLst/>
                  <a:gdLst>
                    <a:gd name="connsiteX0" fmla="*/ 27184 w 57740"/>
                    <a:gd name="connsiteY0" fmla="*/ 0 h 81296"/>
                    <a:gd name="connsiteX1" fmla="*/ 43691 w 57740"/>
                    <a:gd name="connsiteY1" fmla="*/ 4506 h 81296"/>
                    <a:gd name="connsiteX2" fmla="*/ 54140 w 57740"/>
                    <a:gd name="connsiteY2" fmla="*/ 17679 h 81296"/>
                    <a:gd name="connsiteX3" fmla="*/ 57740 w 57740"/>
                    <a:gd name="connsiteY3" fmla="*/ 38672 h 81296"/>
                    <a:gd name="connsiteX4" fmla="*/ 26918 w 57740"/>
                    <a:gd name="connsiteY4" fmla="*/ 81296 h 81296"/>
                    <a:gd name="connsiteX5" fmla="*/ 14011 w 57740"/>
                    <a:gd name="connsiteY5" fmla="*/ 78924 h 81296"/>
                    <a:gd name="connsiteX6" fmla="*/ 2848 w 57740"/>
                    <a:gd name="connsiteY6" fmla="*/ 71628 h 81296"/>
                    <a:gd name="connsiteX7" fmla="*/ 9667 w 57740"/>
                    <a:gd name="connsiteY7" fmla="*/ 64494 h 81296"/>
                    <a:gd name="connsiteX8" fmla="*/ 17678 w 57740"/>
                    <a:gd name="connsiteY8" fmla="*/ 70561 h 81296"/>
                    <a:gd name="connsiteX9" fmla="*/ 26918 w 57740"/>
                    <a:gd name="connsiteY9" fmla="*/ 72343 h 81296"/>
                    <a:gd name="connsiteX10" fmla="*/ 42757 w 57740"/>
                    <a:gd name="connsiteY10" fmla="*/ 64104 h 81296"/>
                    <a:gd name="connsiteX11" fmla="*/ 47939 w 57740"/>
                    <a:gd name="connsiteY11" fmla="*/ 41329 h 81296"/>
                    <a:gd name="connsiteX12" fmla="*/ 47491 w 57740"/>
                    <a:gd name="connsiteY12" fmla="*/ 41329 h 81296"/>
                    <a:gd name="connsiteX13" fmla="*/ 39052 w 57740"/>
                    <a:gd name="connsiteY13" fmla="*/ 50283 h 81296"/>
                    <a:gd name="connsiteX14" fmla="*/ 25622 w 57740"/>
                    <a:gd name="connsiteY14" fmla="*/ 53397 h 81296"/>
                    <a:gd name="connsiteX15" fmla="*/ 12449 w 57740"/>
                    <a:gd name="connsiteY15" fmla="*/ 50216 h 81296"/>
                    <a:gd name="connsiteX16" fmla="*/ 3305 w 57740"/>
                    <a:gd name="connsiteY16" fmla="*/ 41196 h 81296"/>
                    <a:gd name="connsiteX17" fmla="*/ 0 w 57740"/>
                    <a:gd name="connsiteY17" fmla="*/ 27766 h 81296"/>
                    <a:gd name="connsiteX18" fmla="*/ 3238 w 57740"/>
                    <a:gd name="connsiteY18" fmla="*/ 13564 h 81296"/>
                    <a:gd name="connsiteX19" fmla="*/ 12649 w 57740"/>
                    <a:gd name="connsiteY19" fmla="*/ 3629 h 81296"/>
                    <a:gd name="connsiteX20" fmla="*/ 27184 w 57740"/>
                    <a:gd name="connsiteY20" fmla="*/ 0 h 81296"/>
                    <a:gd name="connsiteX21" fmla="*/ 28022 w 57740"/>
                    <a:gd name="connsiteY21" fmla="*/ 9411 h 81296"/>
                    <a:gd name="connsiteX22" fmla="*/ 18812 w 57740"/>
                    <a:gd name="connsiteY22" fmla="*/ 11582 h 81296"/>
                    <a:gd name="connsiteX23" fmla="*/ 12839 w 57740"/>
                    <a:gd name="connsiteY23" fmla="*/ 17707 h 81296"/>
                    <a:gd name="connsiteX24" fmla="*/ 10763 w 57740"/>
                    <a:gd name="connsiteY24" fmla="*/ 26927 h 81296"/>
                    <a:gd name="connsiteX25" fmla="*/ 14983 w 57740"/>
                    <a:gd name="connsiteY25" fmla="*/ 39805 h 81296"/>
                    <a:gd name="connsiteX26" fmla="*/ 27051 w 57740"/>
                    <a:gd name="connsiteY26" fmla="*/ 44244 h 81296"/>
                    <a:gd name="connsiteX27" fmla="*/ 36300 w 57740"/>
                    <a:gd name="connsiteY27" fmla="*/ 42072 h 81296"/>
                    <a:gd name="connsiteX28" fmla="*/ 42624 w 57740"/>
                    <a:gd name="connsiteY28" fmla="*/ 36005 h 81296"/>
                    <a:gd name="connsiteX29" fmla="*/ 44891 w 57740"/>
                    <a:gd name="connsiteY29" fmla="*/ 27051 h 81296"/>
                    <a:gd name="connsiteX30" fmla="*/ 40414 w 57740"/>
                    <a:gd name="connsiteY30" fmla="*/ 14174 h 81296"/>
                    <a:gd name="connsiteX31" fmla="*/ 28022 w 57740"/>
                    <a:gd name="connsiteY31" fmla="*/ 9411 h 8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740" h="81296">
                      <a:moveTo>
                        <a:pt x="27184" y="0"/>
                      </a:moveTo>
                      <a:cubicBezTo>
                        <a:pt x="33623" y="0"/>
                        <a:pt x="39128" y="1505"/>
                        <a:pt x="43691" y="4506"/>
                      </a:cubicBezTo>
                      <a:cubicBezTo>
                        <a:pt x="48253" y="7515"/>
                        <a:pt x="51739" y="11906"/>
                        <a:pt x="54140" y="17679"/>
                      </a:cubicBezTo>
                      <a:cubicBezTo>
                        <a:pt x="56540" y="23451"/>
                        <a:pt x="57740" y="30452"/>
                        <a:pt x="57740" y="38672"/>
                      </a:cubicBezTo>
                      <a:cubicBezTo>
                        <a:pt x="57740" y="67085"/>
                        <a:pt x="47472" y="81296"/>
                        <a:pt x="26918" y="81296"/>
                      </a:cubicBezTo>
                      <a:cubicBezTo>
                        <a:pt x="22384" y="81296"/>
                        <a:pt x="18078" y="80506"/>
                        <a:pt x="14011" y="78924"/>
                      </a:cubicBezTo>
                      <a:cubicBezTo>
                        <a:pt x="9944" y="77353"/>
                        <a:pt x="6229" y="74915"/>
                        <a:pt x="2848" y="71628"/>
                      </a:cubicBezTo>
                      <a:lnTo>
                        <a:pt x="9667" y="64494"/>
                      </a:lnTo>
                      <a:cubicBezTo>
                        <a:pt x="12430" y="67342"/>
                        <a:pt x="15107" y="69371"/>
                        <a:pt x="17678" y="70561"/>
                      </a:cubicBezTo>
                      <a:cubicBezTo>
                        <a:pt x="20250" y="71752"/>
                        <a:pt x="23336" y="72343"/>
                        <a:pt x="26918" y="72343"/>
                      </a:cubicBezTo>
                      <a:cubicBezTo>
                        <a:pt x="34099" y="72343"/>
                        <a:pt x="39376" y="69599"/>
                        <a:pt x="42757" y="64104"/>
                      </a:cubicBezTo>
                      <a:cubicBezTo>
                        <a:pt x="46129" y="58607"/>
                        <a:pt x="47853" y="51016"/>
                        <a:pt x="47939" y="41329"/>
                      </a:cubicBezTo>
                      <a:lnTo>
                        <a:pt x="47491" y="41329"/>
                      </a:lnTo>
                      <a:cubicBezTo>
                        <a:pt x="45805" y="45225"/>
                        <a:pt x="42996" y="48206"/>
                        <a:pt x="39052" y="50283"/>
                      </a:cubicBezTo>
                      <a:cubicBezTo>
                        <a:pt x="35118" y="52359"/>
                        <a:pt x="30642" y="53397"/>
                        <a:pt x="25622" y="53397"/>
                      </a:cubicBezTo>
                      <a:cubicBezTo>
                        <a:pt x="20735" y="53397"/>
                        <a:pt x="16344" y="52340"/>
                        <a:pt x="12449" y="50216"/>
                      </a:cubicBezTo>
                      <a:cubicBezTo>
                        <a:pt x="8563" y="48102"/>
                        <a:pt x="5515" y="45091"/>
                        <a:pt x="3305" y="41196"/>
                      </a:cubicBezTo>
                      <a:cubicBezTo>
                        <a:pt x="1095" y="37310"/>
                        <a:pt x="0" y="32833"/>
                        <a:pt x="0" y="27766"/>
                      </a:cubicBezTo>
                      <a:cubicBezTo>
                        <a:pt x="0" y="22489"/>
                        <a:pt x="1076" y="17755"/>
                        <a:pt x="3238" y="13564"/>
                      </a:cubicBezTo>
                      <a:cubicBezTo>
                        <a:pt x="5400" y="9363"/>
                        <a:pt x="8534" y="6058"/>
                        <a:pt x="12649" y="3629"/>
                      </a:cubicBezTo>
                      <a:cubicBezTo>
                        <a:pt x="16754" y="1210"/>
                        <a:pt x="21602" y="0"/>
                        <a:pt x="27184" y="0"/>
                      </a:cubicBezTo>
                      <a:close/>
                      <a:moveTo>
                        <a:pt x="28022" y="9411"/>
                      </a:moveTo>
                      <a:cubicBezTo>
                        <a:pt x="24479" y="9411"/>
                        <a:pt x="21402" y="10135"/>
                        <a:pt x="18812" y="11582"/>
                      </a:cubicBezTo>
                      <a:cubicBezTo>
                        <a:pt x="16221" y="13031"/>
                        <a:pt x="14230" y="15069"/>
                        <a:pt x="12839" y="17707"/>
                      </a:cubicBezTo>
                      <a:cubicBezTo>
                        <a:pt x="11458" y="20346"/>
                        <a:pt x="10763" y="23422"/>
                        <a:pt x="10763" y="26927"/>
                      </a:cubicBezTo>
                      <a:cubicBezTo>
                        <a:pt x="10763" y="32547"/>
                        <a:pt x="12173" y="36843"/>
                        <a:pt x="14983" y="39805"/>
                      </a:cubicBezTo>
                      <a:cubicBezTo>
                        <a:pt x="17793" y="42768"/>
                        <a:pt x="21821" y="44244"/>
                        <a:pt x="27051" y="44244"/>
                      </a:cubicBezTo>
                      <a:cubicBezTo>
                        <a:pt x="30508" y="44244"/>
                        <a:pt x="33594" y="43520"/>
                        <a:pt x="36300" y="42072"/>
                      </a:cubicBezTo>
                      <a:cubicBezTo>
                        <a:pt x="39005" y="40624"/>
                        <a:pt x="41110" y="38605"/>
                        <a:pt x="42624" y="36005"/>
                      </a:cubicBezTo>
                      <a:cubicBezTo>
                        <a:pt x="44139" y="33414"/>
                        <a:pt x="44891" y="30432"/>
                        <a:pt x="44891" y="27051"/>
                      </a:cubicBezTo>
                      <a:cubicBezTo>
                        <a:pt x="44891" y="21650"/>
                        <a:pt x="43405" y="17355"/>
                        <a:pt x="40414" y="14174"/>
                      </a:cubicBezTo>
                      <a:cubicBezTo>
                        <a:pt x="37433" y="10992"/>
                        <a:pt x="33299" y="9411"/>
                        <a:pt x="28022" y="9411"/>
                      </a:cubicBezTo>
                      <a:close/>
                    </a:path>
                  </a:pathLst>
                </a:custGeom>
                <a:solidFill>
                  <a:srgbClr val="AB94D5"/>
                </a:solidFill>
                <a:ln w="9525" cap="rnd">
                  <a:noFill/>
                  <a:prstDash val="solid"/>
                  <a:round/>
                </a:ln>
              </p:spPr>
              <p:txBody>
                <a:bodyPr rtlCol="0" anchor="ctr"/>
                <a:lstStyle/>
                <a:p>
                  <a:endParaRPr lang="en-US"/>
                </a:p>
              </p:txBody>
            </p:sp>
            <p:sp>
              <p:nvSpPr>
                <p:cNvPr id="564" name="Freeform: Shape 563">
                  <a:extLst>
                    <a:ext uri="{FF2B5EF4-FFF2-40B4-BE49-F238E27FC236}">
                      <a16:creationId xmlns:a16="http://schemas.microsoft.com/office/drawing/2014/main" id="{845FBA91-F576-A4DD-5469-03EABE175D87}"/>
                    </a:ext>
                  </a:extLst>
                </p:cNvPr>
                <p:cNvSpPr/>
                <p:nvPr/>
              </p:nvSpPr>
              <p:spPr>
                <a:xfrm>
                  <a:off x="8403364" y="6001740"/>
                  <a:ext cx="48920" cy="105441"/>
                </a:xfrm>
                <a:custGeom>
                  <a:avLst/>
                  <a:gdLst>
                    <a:gd name="connsiteX0" fmla="*/ 38805 w 48920"/>
                    <a:gd name="connsiteY0" fmla="*/ 0 h 105441"/>
                    <a:gd name="connsiteX1" fmla="*/ 48921 w 48920"/>
                    <a:gd name="connsiteY1" fmla="*/ 0 h 105441"/>
                    <a:gd name="connsiteX2" fmla="*/ 10126 w 48920"/>
                    <a:gd name="connsiteY2" fmla="*/ 105442 h 105441"/>
                    <a:gd name="connsiteX3" fmla="*/ 0 w 48920"/>
                    <a:gd name="connsiteY3" fmla="*/ 105442 h 105441"/>
                    <a:gd name="connsiteX4" fmla="*/ 38805 w 48920"/>
                    <a:gd name="connsiteY4" fmla="*/ 0 h 105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20" h="105441">
                      <a:moveTo>
                        <a:pt x="38805" y="0"/>
                      </a:moveTo>
                      <a:lnTo>
                        <a:pt x="48921" y="0"/>
                      </a:lnTo>
                      <a:lnTo>
                        <a:pt x="10126" y="105442"/>
                      </a:lnTo>
                      <a:lnTo>
                        <a:pt x="0" y="105442"/>
                      </a:lnTo>
                      <a:lnTo>
                        <a:pt x="38805" y="0"/>
                      </a:lnTo>
                      <a:close/>
                    </a:path>
                  </a:pathLst>
                </a:custGeom>
                <a:solidFill>
                  <a:srgbClr val="AB94D5"/>
                </a:solidFill>
                <a:ln w="9525" cap="rnd">
                  <a:noFill/>
                  <a:prstDash val="solid"/>
                  <a:round/>
                </a:ln>
              </p:spPr>
              <p:txBody>
                <a:bodyPr rtlCol="0" anchor="ctr"/>
                <a:lstStyle/>
                <a:p>
                  <a:endParaRPr lang="en-US"/>
                </a:p>
              </p:txBody>
            </p:sp>
            <p:sp>
              <p:nvSpPr>
                <p:cNvPr id="565" name="Freeform: Shape 564">
                  <a:extLst>
                    <a:ext uri="{FF2B5EF4-FFF2-40B4-BE49-F238E27FC236}">
                      <a16:creationId xmlns:a16="http://schemas.microsoft.com/office/drawing/2014/main" id="{078E762A-52DE-8CCB-B8A8-6E41C3EC4D14}"/>
                    </a:ext>
                  </a:extLst>
                </p:cNvPr>
                <p:cNvSpPr/>
                <p:nvPr/>
              </p:nvSpPr>
              <p:spPr>
                <a:xfrm>
                  <a:off x="8459619" y="6013684"/>
                  <a:ext cx="55930" cy="80581"/>
                </a:xfrm>
                <a:custGeom>
                  <a:avLst/>
                  <a:gdLst>
                    <a:gd name="connsiteX0" fmla="*/ 581 w 55930"/>
                    <a:gd name="connsiteY0" fmla="*/ 80582 h 80581"/>
                    <a:gd name="connsiteX1" fmla="*/ 581 w 55930"/>
                    <a:gd name="connsiteY1" fmla="*/ 71171 h 80581"/>
                    <a:gd name="connsiteX2" fmla="*/ 29852 w 55930"/>
                    <a:gd name="connsiteY2" fmla="*/ 43987 h 80581"/>
                    <a:gd name="connsiteX3" fmla="*/ 39577 w 55930"/>
                    <a:gd name="connsiteY3" fmla="*/ 33185 h 80581"/>
                    <a:gd name="connsiteX4" fmla="*/ 42434 w 55930"/>
                    <a:gd name="connsiteY4" fmla="*/ 23556 h 80581"/>
                    <a:gd name="connsiteX5" fmla="*/ 38643 w 55930"/>
                    <a:gd name="connsiteY5" fmla="*/ 13392 h 80581"/>
                    <a:gd name="connsiteX6" fmla="*/ 27775 w 55930"/>
                    <a:gd name="connsiteY6" fmla="*/ 9668 h 80581"/>
                    <a:gd name="connsiteX7" fmla="*/ 17488 w 55930"/>
                    <a:gd name="connsiteY7" fmla="*/ 12459 h 80581"/>
                    <a:gd name="connsiteX8" fmla="*/ 8697 w 55930"/>
                    <a:gd name="connsiteY8" fmla="*/ 21736 h 80581"/>
                    <a:gd name="connsiteX9" fmla="*/ 0 w 55930"/>
                    <a:gd name="connsiteY9" fmla="*/ 15831 h 80581"/>
                    <a:gd name="connsiteX10" fmla="*/ 28423 w 55930"/>
                    <a:gd name="connsiteY10" fmla="*/ 0 h 80581"/>
                    <a:gd name="connsiteX11" fmla="*/ 41691 w 55930"/>
                    <a:gd name="connsiteY11" fmla="*/ 2953 h 80581"/>
                    <a:gd name="connsiteX12" fmla="*/ 50378 w 55930"/>
                    <a:gd name="connsiteY12" fmla="*/ 11059 h 80581"/>
                    <a:gd name="connsiteX13" fmla="*/ 53397 w 55930"/>
                    <a:gd name="connsiteY13" fmla="*/ 22708 h 80581"/>
                    <a:gd name="connsiteX14" fmla="*/ 51873 w 55930"/>
                    <a:gd name="connsiteY14" fmla="*/ 31633 h 80581"/>
                    <a:gd name="connsiteX15" fmla="*/ 46682 w 55930"/>
                    <a:gd name="connsiteY15" fmla="*/ 40520 h 80581"/>
                    <a:gd name="connsiteX16" fmla="*/ 36405 w 55930"/>
                    <a:gd name="connsiteY16" fmla="*/ 51321 h 80581"/>
                    <a:gd name="connsiteX17" fmla="*/ 15573 w 55930"/>
                    <a:gd name="connsiteY17" fmla="*/ 70524 h 80581"/>
                    <a:gd name="connsiteX18" fmla="*/ 15573 w 55930"/>
                    <a:gd name="connsiteY18" fmla="*/ 71171 h 80581"/>
                    <a:gd name="connsiteX19" fmla="*/ 28547 w 55930"/>
                    <a:gd name="connsiteY19" fmla="*/ 70914 h 80581"/>
                    <a:gd name="connsiteX20" fmla="*/ 55931 w 55930"/>
                    <a:gd name="connsiteY20" fmla="*/ 70914 h 80581"/>
                    <a:gd name="connsiteX21" fmla="*/ 55931 w 55930"/>
                    <a:gd name="connsiteY21" fmla="*/ 80582 h 80581"/>
                    <a:gd name="connsiteX22" fmla="*/ 581 w 55930"/>
                    <a:gd name="connsiteY22" fmla="*/ 80582 h 80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5930" h="80581">
                      <a:moveTo>
                        <a:pt x="581" y="80582"/>
                      </a:moveTo>
                      <a:lnTo>
                        <a:pt x="581" y="71171"/>
                      </a:lnTo>
                      <a:lnTo>
                        <a:pt x="29852" y="43987"/>
                      </a:lnTo>
                      <a:cubicBezTo>
                        <a:pt x="34433" y="39796"/>
                        <a:pt x="37672" y="36195"/>
                        <a:pt x="39577" y="33185"/>
                      </a:cubicBezTo>
                      <a:cubicBezTo>
                        <a:pt x="41482" y="30175"/>
                        <a:pt x="42434" y="26966"/>
                        <a:pt x="42434" y="23556"/>
                      </a:cubicBezTo>
                      <a:cubicBezTo>
                        <a:pt x="42434" y="19269"/>
                        <a:pt x="41167" y="15888"/>
                        <a:pt x="38643" y="13392"/>
                      </a:cubicBezTo>
                      <a:cubicBezTo>
                        <a:pt x="36109" y="10906"/>
                        <a:pt x="32490" y="9668"/>
                        <a:pt x="27775" y="9668"/>
                      </a:cubicBezTo>
                      <a:cubicBezTo>
                        <a:pt x="23879" y="9668"/>
                        <a:pt x="20450" y="10592"/>
                        <a:pt x="17488" y="12459"/>
                      </a:cubicBezTo>
                      <a:cubicBezTo>
                        <a:pt x="14526" y="14317"/>
                        <a:pt x="11592" y="17412"/>
                        <a:pt x="8697" y="21736"/>
                      </a:cubicBezTo>
                      <a:lnTo>
                        <a:pt x="0" y="15831"/>
                      </a:lnTo>
                      <a:cubicBezTo>
                        <a:pt x="6363" y="5277"/>
                        <a:pt x="15830" y="0"/>
                        <a:pt x="28423" y="0"/>
                      </a:cubicBezTo>
                      <a:cubicBezTo>
                        <a:pt x="33481" y="0"/>
                        <a:pt x="37900" y="981"/>
                        <a:pt x="41691" y="2953"/>
                      </a:cubicBezTo>
                      <a:cubicBezTo>
                        <a:pt x="45472" y="4915"/>
                        <a:pt x="48368" y="7620"/>
                        <a:pt x="50378" y="11059"/>
                      </a:cubicBezTo>
                      <a:cubicBezTo>
                        <a:pt x="52397" y="14497"/>
                        <a:pt x="53397" y="18384"/>
                        <a:pt x="53397" y="22708"/>
                      </a:cubicBezTo>
                      <a:cubicBezTo>
                        <a:pt x="53397" y="25861"/>
                        <a:pt x="52893" y="28842"/>
                        <a:pt x="51873" y="31633"/>
                      </a:cubicBezTo>
                      <a:cubicBezTo>
                        <a:pt x="50854" y="34414"/>
                        <a:pt x="49130" y="37386"/>
                        <a:pt x="46682" y="40520"/>
                      </a:cubicBezTo>
                      <a:cubicBezTo>
                        <a:pt x="44244" y="43653"/>
                        <a:pt x="40815" y="47254"/>
                        <a:pt x="36405" y="51321"/>
                      </a:cubicBezTo>
                      <a:lnTo>
                        <a:pt x="15573" y="70524"/>
                      </a:lnTo>
                      <a:lnTo>
                        <a:pt x="15573" y="71171"/>
                      </a:lnTo>
                      <a:cubicBezTo>
                        <a:pt x="17783" y="71000"/>
                        <a:pt x="22107" y="70914"/>
                        <a:pt x="28547" y="70914"/>
                      </a:cubicBezTo>
                      <a:lnTo>
                        <a:pt x="55931" y="70914"/>
                      </a:lnTo>
                      <a:lnTo>
                        <a:pt x="55931" y="80582"/>
                      </a:lnTo>
                      <a:lnTo>
                        <a:pt x="581" y="80582"/>
                      </a:lnTo>
                      <a:close/>
                    </a:path>
                  </a:pathLst>
                </a:custGeom>
                <a:solidFill>
                  <a:srgbClr val="AB94D5"/>
                </a:solidFill>
                <a:ln w="9525" cap="rnd">
                  <a:noFill/>
                  <a:prstDash val="solid"/>
                  <a:round/>
                </a:ln>
              </p:spPr>
              <p:txBody>
                <a:bodyPr rtlCol="0" anchor="ctr"/>
                <a:lstStyle/>
                <a:p>
                  <a:endParaRPr lang="en-US"/>
                </a:p>
              </p:txBody>
            </p:sp>
            <p:sp>
              <p:nvSpPr>
                <p:cNvPr id="566" name="Freeform: Shape 565">
                  <a:extLst>
                    <a:ext uri="{FF2B5EF4-FFF2-40B4-BE49-F238E27FC236}">
                      <a16:creationId xmlns:a16="http://schemas.microsoft.com/office/drawing/2014/main" id="{6031DCEA-5FB0-E45A-4611-6CA9AACE4CBF}"/>
                    </a:ext>
                  </a:extLst>
                </p:cNvPr>
                <p:cNvSpPr/>
                <p:nvPr/>
              </p:nvSpPr>
              <p:spPr>
                <a:xfrm>
                  <a:off x="8529761" y="6014399"/>
                  <a:ext cx="55730" cy="79867"/>
                </a:xfrm>
                <a:custGeom>
                  <a:avLst/>
                  <a:gdLst>
                    <a:gd name="connsiteX0" fmla="*/ 34843 w 55730"/>
                    <a:gd name="connsiteY0" fmla="*/ 70590 h 79867"/>
                    <a:gd name="connsiteX1" fmla="*/ 55731 w 55730"/>
                    <a:gd name="connsiteY1" fmla="*/ 70590 h 79867"/>
                    <a:gd name="connsiteX2" fmla="*/ 55731 w 55730"/>
                    <a:gd name="connsiteY2" fmla="*/ 79867 h 79867"/>
                    <a:gd name="connsiteX3" fmla="*/ 2591 w 55730"/>
                    <a:gd name="connsiteY3" fmla="*/ 79867 h 79867"/>
                    <a:gd name="connsiteX4" fmla="*/ 2591 w 55730"/>
                    <a:gd name="connsiteY4" fmla="*/ 70590 h 79867"/>
                    <a:gd name="connsiteX5" fmla="*/ 24069 w 55730"/>
                    <a:gd name="connsiteY5" fmla="*/ 70590 h 79867"/>
                    <a:gd name="connsiteX6" fmla="*/ 24069 w 55730"/>
                    <a:gd name="connsiteY6" fmla="*/ 23222 h 79867"/>
                    <a:gd name="connsiteX7" fmla="*/ 24327 w 55730"/>
                    <a:gd name="connsiteY7" fmla="*/ 10773 h 79867"/>
                    <a:gd name="connsiteX8" fmla="*/ 24193 w 55730"/>
                    <a:gd name="connsiteY8" fmla="*/ 10639 h 79867"/>
                    <a:gd name="connsiteX9" fmla="*/ 3763 w 55730"/>
                    <a:gd name="connsiteY9" fmla="*/ 19012 h 79867"/>
                    <a:gd name="connsiteX10" fmla="*/ 0 w 55730"/>
                    <a:gd name="connsiteY10" fmla="*/ 10059 h 79867"/>
                    <a:gd name="connsiteX11" fmla="*/ 25622 w 55730"/>
                    <a:gd name="connsiteY11" fmla="*/ 0 h 79867"/>
                    <a:gd name="connsiteX12" fmla="*/ 34843 w 55730"/>
                    <a:gd name="connsiteY12" fmla="*/ 0 h 79867"/>
                    <a:gd name="connsiteX13" fmla="*/ 34843 w 55730"/>
                    <a:gd name="connsiteY13" fmla="*/ 70590 h 7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730" h="79867">
                      <a:moveTo>
                        <a:pt x="34843" y="70590"/>
                      </a:moveTo>
                      <a:lnTo>
                        <a:pt x="55731" y="70590"/>
                      </a:lnTo>
                      <a:lnTo>
                        <a:pt x="55731" y="79867"/>
                      </a:lnTo>
                      <a:lnTo>
                        <a:pt x="2591" y="79867"/>
                      </a:lnTo>
                      <a:lnTo>
                        <a:pt x="2591" y="70590"/>
                      </a:lnTo>
                      <a:lnTo>
                        <a:pt x="24069" y="70590"/>
                      </a:lnTo>
                      <a:lnTo>
                        <a:pt x="24069" y="23222"/>
                      </a:lnTo>
                      <a:cubicBezTo>
                        <a:pt x="24069" y="20203"/>
                        <a:pt x="24156" y="16050"/>
                        <a:pt x="24327" y="10773"/>
                      </a:cubicBezTo>
                      <a:lnTo>
                        <a:pt x="24193" y="10639"/>
                      </a:lnTo>
                      <a:lnTo>
                        <a:pt x="3763" y="19012"/>
                      </a:lnTo>
                      <a:lnTo>
                        <a:pt x="0" y="10059"/>
                      </a:lnTo>
                      <a:lnTo>
                        <a:pt x="25622" y="0"/>
                      </a:lnTo>
                      <a:lnTo>
                        <a:pt x="34843" y="0"/>
                      </a:lnTo>
                      <a:lnTo>
                        <a:pt x="34843" y="70590"/>
                      </a:lnTo>
                      <a:close/>
                    </a:path>
                  </a:pathLst>
                </a:custGeom>
                <a:solidFill>
                  <a:srgbClr val="AB94D5"/>
                </a:solidFill>
                <a:ln w="9525" cap="rnd">
                  <a:noFill/>
                  <a:prstDash val="solid"/>
                  <a:round/>
                </a:ln>
              </p:spPr>
              <p:txBody>
                <a:bodyPr rtlCol="0" anchor="ctr"/>
                <a:lstStyle/>
                <a:p>
                  <a:endParaRPr lang="en-US"/>
                </a:p>
              </p:txBody>
            </p:sp>
            <p:sp>
              <p:nvSpPr>
                <p:cNvPr id="567" name="Freeform: Shape 566">
                  <a:extLst>
                    <a:ext uri="{FF2B5EF4-FFF2-40B4-BE49-F238E27FC236}">
                      <a16:creationId xmlns:a16="http://schemas.microsoft.com/office/drawing/2014/main" id="{C0207652-7F1A-F069-B98D-870F345C4A0A}"/>
                    </a:ext>
                  </a:extLst>
                </p:cNvPr>
                <p:cNvSpPr/>
                <p:nvPr/>
              </p:nvSpPr>
              <p:spPr>
                <a:xfrm>
                  <a:off x="8640832" y="6014399"/>
                  <a:ext cx="55740" cy="79867"/>
                </a:xfrm>
                <a:custGeom>
                  <a:avLst/>
                  <a:gdLst>
                    <a:gd name="connsiteX0" fmla="*/ 34842 w 55740"/>
                    <a:gd name="connsiteY0" fmla="*/ 70590 h 79867"/>
                    <a:gd name="connsiteX1" fmla="*/ 55740 w 55740"/>
                    <a:gd name="connsiteY1" fmla="*/ 70590 h 79867"/>
                    <a:gd name="connsiteX2" fmla="*/ 55740 w 55740"/>
                    <a:gd name="connsiteY2" fmla="*/ 79867 h 79867"/>
                    <a:gd name="connsiteX3" fmla="*/ 2600 w 55740"/>
                    <a:gd name="connsiteY3" fmla="*/ 79867 h 79867"/>
                    <a:gd name="connsiteX4" fmla="*/ 2600 w 55740"/>
                    <a:gd name="connsiteY4" fmla="*/ 70590 h 79867"/>
                    <a:gd name="connsiteX5" fmla="*/ 24079 w 55740"/>
                    <a:gd name="connsiteY5" fmla="*/ 70590 h 79867"/>
                    <a:gd name="connsiteX6" fmla="*/ 24079 w 55740"/>
                    <a:gd name="connsiteY6" fmla="*/ 23222 h 79867"/>
                    <a:gd name="connsiteX7" fmla="*/ 24336 w 55740"/>
                    <a:gd name="connsiteY7" fmla="*/ 10773 h 79867"/>
                    <a:gd name="connsiteX8" fmla="*/ 24203 w 55740"/>
                    <a:gd name="connsiteY8" fmla="*/ 10639 h 79867"/>
                    <a:gd name="connsiteX9" fmla="*/ 3762 w 55740"/>
                    <a:gd name="connsiteY9" fmla="*/ 19012 h 79867"/>
                    <a:gd name="connsiteX10" fmla="*/ 0 w 55740"/>
                    <a:gd name="connsiteY10" fmla="*/ 10059 h 79867"/>
                    <a:gd name="connsiteX11" fmla="*/ 25632 w 55740"/>
                    <a:gd name="connsiteY11" fmla="*/ 0 h 79867"/>
                    <a:gd name="connsiteX12" fmla="*/ 34842 w 55740"/>
                    <a:gd name="connsiteY12" fmla="*/ 0 h 79867"/>
                    <a:gd name="connsiteX13" fmla="*/ 34842 w 55740"/>
                    <a:gd name="connsiteY13" fmla="*/ 70590 h 7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740" h="79867">
                      <a:moveTo>
                        <a:pt x="34842" y="70590"/>
                      </a:moveTo>
                      <a:lnTo>
                        <a:pt x="55740" y="70590"/>
                      </a:lnTo>
                      <a:lnTo>
                        <a:pt x="55740" y="79867"/>
                      </a:lnTo>
                      <a:lnTo>
                        <a:pt x="2600" y="79867"/>
                      </a:lnTo>
                      <a:lnTo>
                        <a:pt x="2600" y="70590"/>
                      </a:lnTo>
                      <a:lnTo>
                        <a:pt x="24079" y="70590"/>
                      </a:lnTo>
                      <a:lnTo>
                        <a:pt x="24079" y="23222"/>
                      </a:lnTo>
                      <a:cubicBezTo>
                        <a:pt x="24079" y="20203"/>
                        <a:pt x="24165" y="16050"/>
                        <a:pt x="24336" y="10773"/>
                      </a:cubicBezTo>
                      <a:lnTo>
                        <a:pt x="24203" y="10639"/>
                      </a:lnTo>
                      <a:lnTo>
                        <a:pt x="3762" y="19012"/>
                      </a:lnTo>
                      <a:lnTo>
                        <a:pt x="0" y="10059"/>
                      </a:lnTo>
                      <a:lnTo>
                        <a:pt x="25632" y="0"/>
                      </a:lnTo>
                      <a:lnTo>
                        <a:pt x="34842" y="0"/>
                      </a:lnTo>
                      <a:lnTo>
                        <a:pt x="34842" y="70590"/>
                      </a:lnTo>
                      <a:close/>
                    </a:path>
                  </a:pathLst>
                </a:custGeom>
                <a:solidFill>
                  <a:srgbClr val="AB94D5"/>
                </a:solidFill>
                <a:ln w="9525" cap="rnd">
                  <a:noFill/>
                  <a:prstDash val="solid"/>
                  <a:round/>
                </a:ln>
              </p:spPr>
              <p:txBody>
                <a:bodyPr rtlCol="0" anchor="ctr"/>
                <a:lstStyle/>
                <a:p>
                  <a:endParaRPr lang="en-US"/>
                </a:p>
              </p:txBody>
            </p:sp>
            <p:sp>
              <p:nvSpPr>
                <p:cNvPr id="568" name="Freeform: Shape 567">
                  <a:extLst>
                    <a:ext uri="{FF2B5EF4-FFF2-40B4-BE49-F238E27FC236}">
                      <a16:creationId xmlns:a16="http://schemas.microsoft.com/office/drawing/2014/main" id="{19AF5F20-521F-69E2-9E96-04DCA999DCA4}"/>
                    </a:ext>
                  </a:extLst>
                </p:cNvPr>
                <p:cNvSpPr/>
                <p:nvPr/>
              </p:nvSpPr>
              <p:spPr>
                <a:xfrm>
                  <a:off x="8708374" y="6013684"/>
                  <a:ext cx="58464" cy="81429"/>
                </a:xfrm>
                <a:custGeom>
                  <a:avLst/>
                  <a:gdLst>
                    <a:gd name="connsiteX0" fmla="*/ 29203 w 58464"/>
                    <a:gd name="connsiteY0" fmla="*/ 81429 h 81429"/>
                    <a:gd name="connsiteX1" fmla="*/ 13858 w 58464"/>
                    <a:gd name="connsiteY1" fmla="*/ 76629 h 81429"/>
                    <a:gd name="connsiteX2" fmla="*/ 3638 w 58464"/>
                    <a:gd name="connsiteY2" fmla="*/ 62675 h 81429"/>
                    <a:gd name="connsiteX3" fmla="*/ 0 w 58464"/>
                    <a:gd name="connsiteY3" fmla="*/ 40748 h 81429"/>
                    <a:gd name="connsiteX4" fmla="*/ 3638 w 58464"/>
                    <a:gd name="connsiteY4" fmla="*/ 18784 h 81429"/>
                    <a:gd name="connsiteX5" fmla="*/ 13858 w 58464"/>
                    <a:gd name="connsiteY5" fmla="*/ 4801 h 81429"/>
                    <a:gd name="connsiteX6" fmla="*/ 29203 w 58464"/>
                    <a:gd name="connsiteY6" fmla="*/ 0 h 81429"/>
                    <a:gd name="connsiteX7" fmla="*/ 44644 w 58464"/>
                    <a:gd name="connsiteY7" fmla="*/ 4801 h 81429"/>
                    <a:gd name="connsiteX8" fmla="*/ 54864 w 58464"/>
                    <a:gd name="connsiteY8" fmla="*/ 18784 h 81429"/>
                    <a:gd name="connsiteX9" fmla="*/ 58464 w 58464"/>
                    <a:gd name="connsiteY9" fmla="*/ 40748 h 81429"/>
                    <a:gd name="connsiteX10" fmla="*/ 54864 w 58464"/>
                    <a:gd name="connsiteY10" fmla="*/ 62675 h 81429"/>
                    <a:gd name="connsiteX11" fmla="*/ 44644 w 58464"/>
                    <a:gd name="connsiteY11" fmla="*/ 76629 h 81429"/>
                    <a:gd name="connsiteX12" fmla="*/ 29203 w 58464"/>
                    <a:gd name="connsiteY12" fmla="*/ 81429 h 81429"/>
                    <a:gd name="connsiteX13" fmla="*/ 29203 w 58464"/>
                    <a:gd name="connsiteY13" fmla="*/ 72343 h 81429"/>
                    <a:gd name="connsiteX14" fmla="*/ 42596 w 58464"/>
                    <a:gd name="connsiteY14" fmla="*/ 64294 h 81429"/>
                    <a:gd name="connsiteX15" fmla="*/ 47434 w 58464"/>
                    <a:gd name="connsiteY15" fmla="*/ 40748 h 81429"/>
                    <a:gd name="connsiteX16" fmla="*/ 42596 w 58464"/>
                    <a:gd name="connsiteY16" fmla="*/ 17126 h 81429"/>
                    <a:gd name="connsiteX17" fmla="*/ 29203 w 58464"/>
                    <a:gd name="connsiteY17" fmla="*/ 9077 h 81429"/>
                    <a:gd name="connsiteX18" fmla="*/ 19535 w 58464"/>
                    <a:gd name="connsiteY18" fmla="*/ 12621 h 81429"/>
                    <a:gd name="connsiteX19" fmla="*/ 13211 w 58464"/>
                    <a:gd name="connsiteY19" fmla="*/ 23260 h 81429"/>
                    <a:gd name="connsiteX20" fmla="*/ 10973 w 58464"/>
                    <a:gd name="connsiteY20" fmla="*/ 40748 h 81429"/>
                    <a:gd name="connsiteX21" fmla="*/ 13211 w 58464"/>
                    <a:gd name="connsiteY21" fmla="*/ 58170 h 81429"/>
                    <a:gd name="connsiteX22" fmla="*/ 19535 w 58464"/>
                    <a:gd name="connsiteY22" fmla="*/ 68809 h 81429"/>
                    <a:gd name="connsiteX23" fmla="*/ 29203 w 58464"/>
                    <a:gd name="connsiteY23" fmla="*/ 72343 h 8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464" h="81429">
                      <a:moveTo>
                        <a:pt x="29203" y="81429"/>
                      </a:moveTo>
                      <a:cubicBezTo>
                        <a:pt x="23365" y="81429"/>
                        <a:pt x="18250" y="79829"/>
                        <a:pt x="13858" y="76629"/>
                      </a:cubicBezTo>
                      <a:cubicBezTo>
                        <a:pt x="9467" y="73419"/>
                        <a:pt x="6058" y="68771"/>
                        <a:pt x="3638" y="62675"/>
                      </a:cubicBezTo>
                      <a:cubicBezTo>
                        <a:pt x="1219" y="56579"/>
                        <a:pt x="0" y="49264"/>
                        <a:pt x="0" y="40748"/>
                      </a:cubicBezTo>
                      <a:cubicBezTo>
                        <a:pt x="0" y="32224"/>
                        <a:pt x="1219" y="24898"/>
                        <a:pt x="3638" y="18784"/>
                      </a:cubicBezTo>
                      <a:cubicBezTo>
                        <a:pt x="6058" y="12659"/>
                        <a:pt x="9467" y="8001"/>
                        <a:pt x="13858" y="4801"/>
                      </a:cubicBezTo>
                      <a:cubicBezTo>
                        <a:pt x="18250" y="1600"/>
                        <a:pt x="23365" y="0"/>
                        <a:pt x="29203" y="0"/>
                      </a:cubicBezTo>
                      <a:cubicBezTo>
                        <a:pt x="35080" y="0"/>
                        <a:pt x="40234" y="1600"/>
                        <a:pt x="44644" y="4801"/>
                      </a:cubicBezTo>
                      <a:cubicBezTo>
                        <a:pt x="49053" y="8001"/>
                        <a:pt x="52464" y="12659"/>
                        <a:pt x="54864" y="18784"/>
                      </a:cubicBezTo>
                      <a:cubicBezTo>
                        <a:pt x="57264" y="24898"/>
                        <a:pt x="58464" y="32224"/>
                        <a:pt x="58464" y="40748"/>
                      </a:cubicBezTo>
                      <a:cubicBezTo>
                        <a:pt x="58464" y="49264"/>
                        <a:pt x="57264" y="56579"/>
                        <a:pt x="54864" y="62675"/>
                      </a:cubicBezTo>
                      <a:cubicBezTo>
                        <a:pt x="52464" y="68771"/>
                        <a:pt x="49053" y="73419"/>
                        <a:pt x="44644" y="76629"/>
                      </a:cubicBezTo>
                      <a:cubicBezTo>
                        <a:pt x="40234" y="79829"/>
                        <a:pt x="35080" y="81429"/>
                        <a:pt x="29203" y="81429"/>
                      </a:cubicBezTo>
                      <a:close/>
                      <a:moveTo>
                        <a:pt x="29203" y="72343"/>
                      </a:moveTo>
                      <a:cubicBezTo>
                        <a:pt x="34909" y="72343"/>
                        <a:pt x="39376" y="69657"/>
                        <a:pt x="42596" y="64294"/>
                      </a:cubicBezTo>
                      <a:cubicBezTo>
                        <a:pt x="45825" y="58931"/>
                        <a:pt x="47434" y="51083"/>
                        <a:pt x="47434" y="40748"/>
                      </a:cubicBezTo>
                      <a:cubicBezTo>
                        <a:pt x="47434" y="30366"/>
                        <a:pt x="45825" y="22489"/>
                        <a:pt x="42596" y="17126"/>
                      </a:cubicBezTo>
                      <a:cubicBezTo>
                        <a:pt x="39376" y="11764"/>
                        <a:pt x="34909" y="9077"/>
                        <a:pt x="29203" y="9077"/>
                      </a:cubicBezTo>
                      <a:cubicBezTo>
                        <a:pt x="25479" y="9077"/>
                        <a:pt x="22260" y="10259"/>
                        <a:pt x="19535" y="12621"/>
                      </a:cubicBezTo>
                      <a:cubicBezTo>
                        <a:pt x="16812" y="14974"/>
                        <a:pt x="14697" y="18526"/>
                        <a:pt x="13211" y="23260"/>
                      </a:cubicBezTo>
                      <a:cubicBezTo>
                        <a:pt x="11716" y="27994"/>
                        <a:pt x="10973" y="33824"/>
                        <a:pt x="10973" y="40748"/>
                      </a:cubicBezTo>
                      <a:cubicBezTo>
                        <a:pt x="10973" y="47625"/>
                        <a:pt x="11716" y="53426"/>
                        <a:pt x="13211" y="58170"/>
                      </a:cubicBezTo>
                      <a:cubicBezTo>
                        <a:pt x="14697" y="62903"/>
                        <a:pt x="16812" y="66447"/>
                        <a:pt x="19535" y="68809"/>
                      </a:cubicBezTo>
                      <a:cubicBezTo>
                        <a:pt x="22260" y="71161"/>
                        <a:pt x="25479" y="72343"/>
                        <a:pt x="29203" y="72343"/>
                      </a:cubicBezTo>
                      <a:close/>
                    </a:path>
                  </a:pathLst>
                </a:custGeom>
                <a:solidFill>
                  <a:srgbClr val="AB94D5"/>
                </a:solidFill>
                <a:ln w="9525" cap="rnd">
                  <a:noFill/>
                  <a:prstDash val="solid"/>
                  <a:round/>
                </a:ln>
              </p:spPr>
              <p:txBody>
                <a:bodyPr rtlCol="0" anchor="ctr"/>
                <a:lstStyle/>
                <a:p>
                  <a:endParaRPr lang="en-US"/>
                </a:p>
              </p:txBody>
            </p:sp>
            <p:sp>
              <p:nvSpPr>
                <p:cNvPr id="569" name="Freeform: Shape 568">
                  <a:extLst>
                    <a:ext uri="{FF2B5EF4-FFF2-40B4-BE49-F238E27FC236}">
                      <a16:creationId xmlns:a16="http://schemas.microsoft.com/office/drawing/2014/main" id="{7F70B997-E00E-4562-F744-256DEC08795C}"/>
                    </a:ext>
                  </a:extLst>
                </p:cNvPr>
                <p:cNvSpPr/>
                <p:nvPr/>
              </p:nvSpPr>
              <p:spPr>
                <a:xfrm>
                  <a:off x="8783450" y="6051899"/>
                  <a:ext cx="40157" cy="10182"/>
                </a:xfrm>
                <a:custGeom>
                  <a:avLst/>
                  <a:gdLst>
                    <a:gd name="connsiteX0" fmla="*/ 0 w 40157"/>
                    <a:gd name="connsiteY0" fmla="*/ 0 h 10182"/>
                    <a:gd name="connsiteX1" fmla="*/ 40157 w 40157"/>
                    <a:gd name="connsiteY1" fmla="*/ 0 h 10182"/>
                    <a:gd name="connsiteX2" fmla="*/ 40157 w 40157"/>
                    <a:gd name="connsiteY2" fmla="*/ 10182 h 10182"/>
                    <a:gd name="connsiteX3" fmla="*/ 0 w 40157"/>
                    <a:gd name="connsiteY3" fmla="*/ 10182 h 10182"/>
                  </a:gdLst>
                  <a:ahLst/>
                  <a:cxnLst>
                    <a:cxn ang="0">
                      <a:pos x="connsiteX0" y="connsiteY0"/>
                    </a:cxn>
                    <a:cxn ang="0">
                      <a:pos x="connsiteX1" y="connsiteY1"/>
                    </a:cxn>
                    <a:cxn ang="0">
                      <a:pos x="connsiteX2" y="connsiteY2"/>
                    </a:cxn>
                    <a:cxn ang="0">
                      <a:pos x="connsiteX3" y="connsiteY3"/>
                    </a:cxn>
                  </a:cxnLst>
                  <a:rect l="l" t="t" r="r" b="b"/>
                  <a:pathLst>
                    <a:path w="40157" h="10182">
                      <a:moveTo>
                        <a:pt x="0" y="0"/>
                      </a:moveTo>
                      <a:lnTo>
                        <a:pt x="40157" y="0"/>
                      </a:lnTo>
                      <a:lnTo>
                        <a:pt x="40157" y="10182"/>
                      </a:lnTo>
                      <a:lnTo>
                        <a:pt x="0" y="10182"/>
                      </a:lnTo>
                      <a:close/>
                    </a:path>
                  </a:pathLst>
                </a:custGeom>
                <a:solidFill>
                  <a:srgbClr val="AB94D5"/>
                </a:solidFill>
                <a:ln w="9525" cap="rnd">
                  <a:noFill/>
                  <a:prstDash val="solid"/>
                  <a:round/>
                </a:ln>
              </p:spPr>
              <p:txBody>
                <a:bodyPr rtlCol="0" anchor="ctr"/>
                <a:lstStyle/>
                <a:p>
                  <a:endParaRPr lang="en-US"/>
                </a:p>
              </p:txBody>
            </p:sp>
            <p:sp>
              <p:nvSpPr>
                <p:cNvPr id="570" name="Freeform: Shape 569">
                  <a:extLst>
                    <a:ext uri="{FF2B5EF4-FFF2-40B4-BE49-F238E27FC236}">
                      <a16:creationId xmlns:a16="http://schemas.microsoft.com/office/drawing/2014/main" id="{8084078F-8AB2-31D5-FF78-5D1A19546CA9}"/>
                    </a:ext>
                  </a:extLst>
                </p:cNvPr>
                <p:cNvSpPr/>
                <p:nvPr/>
              </p:nvSpPr>
              <p:spPr>
                <a:xfrm>
                  <a:off x="8836971" y="6014399"/>
                  <a:ext cx="55740" cy="79867"/>
                </a:xfrm>
                <a:custGeom>
                  <a:avLst/>
                  <a:gdLst>
                    <a:gd name="connsiteX0" fmla="*/ 34843 w 55740"/>
                    <a:gd name="connsiteY0" fmla="*/ 70590 h 79867"/>
                    <a:gd name="connsiteX1" fmla="*/ 55740 w 55740"/>
                    <a:gd name="connsiteY1" fmla="*/ 70590 h 79867"/>
                    <a:gd name="connsiteX2" fmla="*/ 55740 w 55740"/>
                    <a:gd name="connsiteY2" fmla="*/ 79867 h 79867"/>
                    <a:gd name="connsiteX3" fmla="*/ 2600 w 55740"/>
                    <a:gd name="connsiteY3" fmla="*/ 79867 h 79867"/>
                    <a:gd name="connsiteX4" fmla="*/ 2600 w 55740"/>
                    <a:gd name="connsiteY4" fmla="*/ 70590 h 79867"/>
                    <a:gd name="connsiteX5" fmla="*/ 24070 w 55740"/>
                    <a:gd name="connsiteY5" fmla="*/ 70590 h 79867"/>
                    <a:gd name="connsiteX6" fmla="*/ 24070 w 55740"/>
                    <a:gd name="connsiteY6" fmla="*/ 23222 h 79867"/>
                    <a:gd name="connsiteX7" fmla="*/ 24336 w 55740"/>
                    <a:gd name="connsiteY7" fmla="*/ 10773 h 79867"/>
                    <a:gd name="connsiteX8" fmla="*/ 24203 w 55740"/>
                    <a:gd name="connsiteY8" fmla="*/ 10639 h 79867"/>
                    <a:gd name="connsiteX9" fmla="*/ 3763 w 55740"/>
                    <a:gd name="connsiteY9" fmla="*/ 19012 h 79867"/>
                    <a:gd name="connsiteX10" fmla="*/ 0 w 55740"/>
                    <a:gd name="connsiteY10" fmla="*/ 10059 h 79867"/>
                    <a:gd name="connsiteX11" fmla="*/ 25632 w 55740"/>
                    <a:gd name="connsiteY11" fmla="*/ 0 h 79867"/>
                    <a:gd name="connsiteX12" fmla="*/ 34843 w 55740"/>
                    <a:gd name="connsiteY12" fmla="*/ 0 h 79867"/>
                    <a:gd name="connsiteX13" fmla="*/ 34843 w 55740"/>
                    <a:gd name="connsiteY13" fmla="*/ 70590 h 7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740" h="79867">
                      <a:moveTo>
                        <a:pt x="34843" y="70590"/>
                      </a:moveTo>
                      <a:lnTo>
                        <a:pt x="55740" y="70590"/>
                      </a:lnTo>
                      <a:lnTo>
                        <a:pt x="55740" y="79867"/>
                      </a:lnTo>
                      <a:lnTo>
                        <a:pt x="2600" y="79867"/>
                      </a:lnTo>
                      <a:lnTo>
                        <a:pt x="2600" y="70590"/>
                      </a:lnTo>
                      <a:lnTo>
                        <a:pt x="24070" y="70590"/>
                      </a:lnTo>
                      <a:lnTo>
                        <a:pt x="24070" y="23222"/>
                      </a:lnTo>
                      <a:cubicBezTo>
                        <a:pt x="24070" y="20203"/>
                        <a:pt x="24165" y="16050"/>
                        <a:pt x="24336" y="10773"/>
                      </a:cubicBezTo>
                      <a:lnTo>
                        <a:pt x="24203" y="10639"/>
                      </a:lnTo>
                      <a:lnTo>
                        <a:pt x="3763" y="19012"/>
                      </a:lnTo>
                      <a:lnTo>
                        <a:pt x="0" y="10059"/>
                      </a:lnTo>
                      <a:lnTo>
                        <a:pt x="25632" y="0"/>
                      </a:lnTo>
                      <a:lnTo>
                        <a:pt x="34843" y="0"/>
                      </a:lnTo>
                      <a:lnTo>
                        <a:pt x="34843" y="70590"/>
                      </a:lnTo>
                      <a:close/>
                    </a:path>
                  </a:pathLst>
                </a:custGeom>
                <a:solidFill>
                  <a:srgbClr val="AB94D5"/>
                </a:solidFill>
                <a:ln w="9525" cap="rnd">
                  <a:noFill/>
                  <a:prstDash val="solid"/>
                  <a:round/>
                </a:ln>
              </p:spPr>
              <p:txBody>
                <a:bodyPr rtlCol="0" anchor="ctr"/>
                <a:lstStyle/>
                <a:p>
                  <a:endParaRPr lang="en-US"/>
                </a:p>
              </p:txBody>
            </p:sp>
            <p:sp>
              <p:nvSpPr>
                <p:cNvPr id="571" name="Freeform: Shape 570">
                  <a:extLst>
                    <a:ext uri="{FF2B5EF4-FFF2-40B4-BE49-F238E27FC236}">
                      <a16:creationId xmlns:a16="http://schemas.microsoft.com/office/drawing/2014/main" id="{362B0440-69DE-DBFB-A1BC-3C411C0297AC}"/>
                    </a:ext>
                  </a:extLst>
                </p:cNvPr>
                <p:cNvSpPr/>
                <p:nvPr/>
              </p:nvSpPr>
              <p:spPr>
                <a:xfrm>
                  <a:off x="8906531" y="6014399"/>
                  <a:ext cx="55730" cy="79867"/>
                </a:xfrm>
                <a:custGeom>
                  <a:avLst/>
                  <a:gdLst>
                    <a:gd name="connsiteX0" fmla="*/ 34833 w 55730"/>
                    <a:gd name="connsiteY0" fmla="*/ 70590 h 79867"/>
                    <a:gd name="connsiteX1" fmla="*/ 55731 w 55730"/>
                    <a:gd name="connsiteY1" fmla="*/ 70590 h 79867"/>
                    <a:gd name="connsiteX2" fmla="*/ 55731 w 55730"/>
                    <a:gd name="connsiteY2" fmla="*/ 79867 h 79867"/>
                    <a:gd name="connsiteX3" fmla="*/ 2591 w 55730"/>
                    <a:gd name="connsiteY3" fmla="*/ 79867 h 79867"/>
                    <a:gd name="connsiteX4" fmla="*/ 2591 w 55730"/>
                    <a:gd name="connsiteY4" fmla="*/ 70590 h 79867"/>
                    <a:gd name="connsiteX5" fmla="*/ 24070 w 55730"/>
                    <a:gd name="connsiteY5" fmla="*/ 70590 h 79867"/>
                    <a:gd name="connsiteX6" fmla="*/ 24070 w 55730"/>
                    <a:gd name="connsiteY6" fmla="*/ 23222 h 79867"/>
                    <a:gd name="connsiteX7" fmla="*/ 24327 w 55730"/>
                    <a:gd name="connsiteY7" fmla="*/ 10773 h 79867"/>
                    <a:gd name="connsiteX8" fmla="*/ 24194 w 55730"/>
                    <a:gd name="connsiteY8" fmla="*/ 10639 h 79867"/>
                    <a:gd name="connsiteX9" fmla="*/ 3763 w 55730"/>
                    <a:gd name="connsiteY9" fmla="*/ 19012 h 79867"/>
                    <a:gd name="connsiteX10" fmla="*/ 0 w 55730"/>
                    <a:gd name="connsiteY10" fmla="*/ 10059 h 79867"/>
                    <a:gd name="connsiteX11" fmla="*/ 25622 w 55730"/>
                    <a:gd name="connsiteY11" fmla="*/ 0 h 79867"/>
                    <a:gd name="connsiteX12" fmla="*/ 34833 w 55730"/>
                    <a:gd name="connsiteY12" fmla="*/ 0 h 79867"/>
                    <a:gd name="connsiteX13" fmla="*/ 34833 w 55730"/>
                    <a:gd name="connsiteY13" fmla="*/ 70590 h 7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730" h="79867">
                      <a:moveTo>
                        <a:pt x="34833" y="70590"/>
                      </a:moveTo>
                      <a:lnTo>
                        <a:pt x="55731" y="70590"/>
                      </a:lnTo>
                      <a:lnTo>
                        <a:pt x="55731" y="79867"/>
                      </a:lnTo>
                      <a:lnTo>
                        <a:pt x="2591" y="79867"/>
                      </a:lnTo>
                      <a:lnTo>
                        <a:pt x="2591" y="70590"/>
                      </a:lnTo>
                      <a:lnTo>
                        <a:pt x="24070" y="70590"/>
                      </a:lnTo>
                      <a:lnTo>
                        <a:pt x="24070" y="23222"/>
                      </a:lnTo>
                      <a:cubicBezTo>
                        <a:pt x="24070" y="20203"/>
                        <a:pt x="24156" y="16050"/>
                        <a:pt x="24327" y="10773"/>
                      </a:cubicBezTo>
                      <a:lnTo>
                        <a:pt x="24194" y="10639"/>
                      </a:lnTo>
                      <a:lnTo>
                        <a:pt x="3763" y="19012"/>
                      </a:lnTo>
                      <a:lnTo>
                        <a:pt x="0" y="10059"/>
                      </a:lnTo>
                      <a:lnTo>
                        <a:pt x="25622" y="0"/>
                      </a:lnTo>
                      <a:lnTo>
                        <a:pt x="34833" y="0"/>
                      </a:lnTo>
                      <a:lnTo>
                        <a:pt x="34833" y="70590"/>
                      </a:lnTo>
                      <a:close/>
                    </a:path>
                  </a:pathLst>
                </a:custGeom>
                <a:solidFill>
                  <a:srgbClr val="AB94D5"/>
                </a:solidFill>
                <a:ln w="9525" cap="rnd">
                  <a:noFill/>
                  <a:prstDash val="solid"/>
                  <a:round/>
                </a:ln>
              </p:spPr>
              <p:txBody>
                <a:bodyPr rtlCol="0" anchor="ctr"/>
                <a:lstStyle/>
                <a:p>
                  <a:endParaRPr lang="en-US"/>
                </a:p>
              </p:txBody>
            </p:sp>
            <p:sp>
              <p:nvSpPr>
                <p:cNvPr id="572" name="Freeform: Shape 571">
                  <a:extLst>
                    <a:ext uri="{FF2B5EF4-FFF2-40B4-BE49-F238E27FC236}">
                      <a16:creationId xmlns:a16="http://schemas.microsoft.com/office/drawing/2014/main" id="{805D926A-CFCB-DF9F-1E12-D799B2F4CA16}"/>
                    </a:ext>
                  </a:extLst>
                </p:cNvPr>
                <p:cNvSpPr/>
                <p:nvPr/>
              </p:nvSpPr>
              <p:spPr>
                <a:xfrm>
                  <a:off x="9015336" y="6032820"/>
                  <a:ext cx="60141" cy="62417"/>
                </a:xfrm>
                <a:custGeom>
                  <a:avLst/>
                  <a:gdLst>
                    <a:gd name="connsiteX0" fmla="*/ 28223 w 60141"/>
                    <a:gd name="connsiteY0" fmla="*/ 62417 h 62417"/>
                    <a:gd name="connsiteX1" fmla="*/ 13659 w 60141"/>
                    <a:gd name="connsiteY1" fmla="*/ 58588 h 62417"/>
                    <a:gd name="connsiteX2" fmla="*/ 3629 w 60141"/>
                    <a:gd name="connsiteY2" fmla="*/ 47692 h 62417"/>
                    <a:gd name="connsiteX3" fmla="*/ 0 w 60141"/>
                    <a:gd name="connsiteY3" fmla="*/ 31213 h 62417"/>
                    <a:gd name="connsiteX4" fmla="*/ 3733 w 60141"/>
                    <a:gd name="connsiteY4" fmla="*/ 14830 h 62417"/>
                    <a:gd name="connsiteX5" fmla="*/ 13849 w 60141"/>
                    <a:gd name="connsiteY5" fmla="*/ 3867 h 62417"/>
                    <a:gd name="connsiteX6" fmla="*/ 27965 w 60141"/>
                    <a:gd name="connsiteY6" fmla="*/ 0 h 62417"/>
                    <a:gd name="connsiteX7" fmla="*/ 40643 w 60141"/>
                    <a:gd name="connsiteY7" fmla="*/ 3114 h 62417"/>
                    <a:gd name="connsiteX8" fmla="*/ 49435 w 60141"/>
                    <a:gd name="connsiteY8" fmla="*/ 10773 h 62417"/>
                    <a:gd name="connsiteX9" fmla="*/ 49702 w 60141"/>
                    <a:gd name="connsiteY9" fmla="*/ 10773 h 62417"/>
                    <a:gd name="connsiteX10" fmla="*/ 50025 w 60141"/>
                    <a:gd name="connsiteY10" fmla="*/ 1305 h 62417"/>
                    <a:gd name="connsiteX11" fmla="*/ 60141 w 60141"/>
                    <a:gd name="connsiteY11" fmla="*/ 1305 h 62417"/>
                    <a:gd name="connsiteX12" fmla="*/ 60141 w 60141"/>
                    <a:gd name="connsiteY12" fmla="*/ 61446 h 62417"/>
                    <a:gd name="connsiteX13" fmla="*/ 50739 w 60141"/>
                    <a:gd name="connsiteY13" fmla="*/ 61513 h 62417"/>
                    <a:gd name="connsiteX14" fmla="*/ 50025 w 60141"/>
                    <a:gd name="connsiteY14" fmla="*/ 50673 h 62417"/>
                    <a:gd name="connsiteX15" fmla="*/ 49759 w 60141"/>
                    <a:gd name="connsiteY15" fmla="*/ 50673 h 62417"/>
                    <a:gd name="connsiteX16" fmla="*/ 41072 w 60141"/>
                    <a:gd name="connsiteY16" fmla="*/ 59179 h 62417"/>
                    <a:gd name="connsiteX17" fmla="*/ 28223 w 60141"/>
                    <a:gd name="connsiteY17" fmla="*/ 62417 h 62417"/>
                    <a:gd name="connsiteX18" fmla="*/ 29070 w 60141"/>
                    <a:gd name="connsiteY18" fmla="*/ 53340 h 62417"/>
                    <a:gd name="connsiteX19" fmla="*/ 39510 w 60141"/>
                    <a:gd name="connsiteY19" fmla="*/ 50711 h 62417"/>
                    <a:gd name="connsiteX20" fmla="*/ 46749 w 60141"/>
                    <a:gd name="connsiteY20" fmla="*/ 43082 h 62417"/>
                    <a:gd name="connsiteX21" fmla="*/ 49378 w 60141"/>
                    <a:gd name="connsiteY21" fmla="*/ 31213 h 62417"/>
                    <a:gd name="connsiteX22" fmla="*/ 46749 w 60141"/>
                    <a:gd name="connsiteY22" fmla="*/ 19374 h 62417"/>
                    <a:gd name="connsiteX23" fmla="*/ 39548 w 60141"/>
                    <a:gd name="connsiteY23" fmla="*/ 11716 h 62417"/>
                    <a:gd name="connsiteX24" fmla="*/ 29394 w 60141"/>
                    <a:gd name="connsiteY24" fmla="*/ 9087 h 62417"/>
                    <a:gd name="connsiteX25" fmla="*/ 19783 w 60141"/>
                    <a:gd name="connsiteY25" fmla="*/ 11716 h 62417"/>
                    <a:gd name="connsiteX26" fmla="*/ 13202 w 60141"/>
                    <a:gd name="connsiteY26" fmla="*/ 19335 h 62417"/>
                    <a:gd name="connsiteX27" fmla="*/ 10830 w 60141"/>
                    <a:gd name="connsiteY27" fmla="*/ 31213 h 62417"/>
                    <a:gd name="connsiteX28" fmla="*/ 13135 w 60141"/>
                    <a:gd name="connsiteY28" fmla="*/ 43082 h 62417"/>
                    <a:gd name="connsiteX29" fmla="*/ 19593 w 60141"/>
                    <a:gd name="connsiteY29" fmla="*/ 50711 h 62417"/>
                    <a:gd name="connsiteX30" fmla="*/ 29070 w 60141"/>
                    <a:gd name="connsiteY30" fmla="*/ 53340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1" h="62417">
                      <a:moveTo>
                        <a:pt x="28223" y="62417"/>
                      </a:moveTo>
                      <a:cubicBezTo>
                        <a:pt x="22774" y="62417"/>
                        <a:pt x="17916" y="61141"/>
                        <a:pt x="13659" y="58588"/>
                      </a:cubicBezTo>
                      <a:cubicBezTo>
                        <a:pt x="9392" y="56036"/>
                        <a:pt x="6058" y="52407"/>
                        <a:pt x="3629" y="47692"/>
                      </a:cubicBezTo>
                      <a:cubicBezTo>
                        <a:pt x="1210" y="42977"/>
                        <a:pt x="0" y="37481"/>
                        <a:pt x="0" y="31213"/>
                      </a:cubicBezTo>
                      <a:cubicBezTo>
                        <a:pt x="0" y="25022"/>
                        <a:pt x="1238" y="19565"/>
                        <a:pt x="3733" y="14830"/>
                      </a:cubicBezTo>
                      <a:cubicBezTo>
                        <a:pt x="6220" y="10096"/>
                        <a:pt x="9592" y="6439"/>
                        <a:pt x="13849" y="3867"/>
                      </a:cubicBezTo>
                      <a:cubicBezTo>
                        <a:pt x="18107" y="1286"/>
                        <a:pt x="22813" y="0"/>
                        <a:pt x="27965" y="0"/>
                      </a:cubicBezTo>
                      <a:cubicBezTo>
                        <a:pt x="32595" y="0"/>
                        <a:pt x="36823" y="1038"/>
                        <a:pt x="40643" y="3114"/>
                      </a:cubicBezTo>
                      <a:cubicBezTo>
                        <a:pt x="44472" y="5191"/>
                        <a:pt x="47406" y="7744"/>
                        <a:pt x="49435" y="10773"/>
                      </a:cubicBezTo>
                      <a:lnTo>
                        <a:pt x="49702" y="10773"/>
                      </a:lnTo>
                      <a:lnTo>
                        <a:pt x="50025" y="1305"/>
                      </a:lnTo>
                      <a:lnTo>
                        <a:pt x="60141" y="1305"/>
                      </a:lnTo>
                      <a:lnTo>
                        <a:pt x="60141" y="61446"/>
                      </a:lnTo>
                      <a:lnTo>
                        <a:pt x="50739" y="61513"/>
                      </a:lnTo>
                      <a:lnTo>
                        <a:pt x="50025" y="50673"/>
                      </a:lnTo>
                      <a:lnTo>
                        <a:pt x="49759" y="50673"/>
                      </a:lnTo>
                      <a:cubicBezTo>
                        <a:pt x="47597" y="54178"/>
                        <a:pt x="44701" y="57017"/>
                        <a:pt x="41072" y="59179"/>
                      </a:cubicBezTo>
                      <a:cubicBezTo>
                        <a:pt x="37433" y="61341"/>
                        <a:pt x="33157" y="62417"/>
                        <a:pt x="28223" y="62417"/>
                      </a:cubicBezTo>
                      <a:close/>
                      <a:moveTo>
                        <a:pt x="29070" y="53340"/>
                      </a:moveTo>
                      <a:cubicBezTo>
                        <a:pt x="32957" y="53340"/>
                        <a:pt x="36443" y="52464"/>
                        <a:pt x="39510" y="50711"/>
                      </a:cubicBezTo>
                      <a:cubicBezTo>
                        <a:pt x="42586" y="48959"/>
                        <a:pt x="44996" y="46415"/>
                        <a:pt x="46749" y="43082"/>
                      </a:cubicBezTo>
                      <a:cubicBezTo>
                        <a:pt x="48501" y="39757"/>
                        <a:pt x="49378" y="35795"/>
                        <a:pt x="49378" y="31213"/>
                      </a:cubicBezTo>
                      <a:cubicBezTo>
                        <a:pt x="49378" y="26670"/>
                        <a:pt x="48501" y="22727"/>
                        <a:pt x="46749" y="19374"/>
                      </a:cubicBezTo>
                      <a:cubicBezTo>
                        <a:pt x="44996" y="16021"/>
                        <a:pt x="42596" y="13468"/>
                        <a:pt x="39548" y="11716"/>
                      </a:cubicBezTo>
                      <a:cubicBezTo>
                        <a:pt x="36490" y="9963"/>
                        <a:pt x="33109" y="9087"/>
                        <a:pt x="29394" y="9087"/>
                      </a:cubicBezTo>
                      <a:cubicBezTo>
                        <a:pt x="25803" y="9087"/>
                        <a:pt x="22603" y="9963"/>
                        <a:pt x="19783" y="11716"/>
                      </a:cubicBezTo>
                      <a:cubicBezTo>
                        <a:pt x="16973" y="13468"/>
                        <a:pt x="14783" y="16011"/>
                        <a:pt x="13202" y="19335"/>
                      </a:cubicBezTo>
                      <a:cubicBezTo>
                        <a:pt x="11620" y="22670"/>
                        <a:pt x="10830" y="26622"/>
                        <a:pt x="10830" y="31213"/>
                      </a:cubicBezTo>
                      <a:cubicBezTo>
                        <a:pt x="10830" y="35795"/>
                        <a:pt x="11602" y="39757"/>
                        <a:pt x="13135" y="43082"/>
                      </a:cubicBezTo>
                      <a:cubicBezTo>
                        <a:pt x="14668" y="46415"/>
                        <a:pt x="16821" y="48959"/>
                        <a:pt x="19593" y="50711"/>
                      </a:cubicBezTo>
                      <a:cubicBezTo>
                        <a:pt x="22365" y="52464"/>
                        <a:pt x="25518" y="53340"/>
                        <a:pt x="29070" y="53340"/>
                      </a:cubicBezTo>
                      <a:close/>
                    </a:path>
                  </a:pathLst>
                </a:custGeom>
                <a:solidFill>
                  <a:srgbClr val="AB94D5"/>
                </a:solidFill>
                <a:ln w="9525" cap="rnd">
                  <a:noFill/>
                  <a:prstDash val="solid"/>
                  <a:round/>
                </a:ln>
              </p:spPr>
              <p:txBody>
                <a:bodyPr rtlCol="0" anchor="ctr"/>
                <a:lstStyle/>
                <a:p>
                  <a:endParaRPr lang="en-US"/>
                </a:p>
              </p:txBody>
            </p:sp>
            <p:sp>
              <p:nvSpPr>
                <p:cNvPr id="573" name="Freeform: Shape 572">
                  <a:extLst>
                    <a:ext uri="{FF2B5EF4-FFF2-40B4-BE49-F238E27FC236}">
                      <a16:creationId xmlns:a16="http://schemas.microsoft.com/office/drawing/2014/main" id="{42CDDDB5-D6F8-26AE-10CF-BC114B48538D}"/>
                    </a:ext>
                  </a:extLst>
                </p:cNvPr>
                <p:cNvSpPr/>
                <p:nvPr/>
              </p:nvSpPr>
              <p:spPr>
                <a:xfrm>
                  <a:off x="9093003" y="6032887"/>
                  <a:ext cx="93230" cy="61378"/>
                </a:xfrm>
                <a:custGeom>
                  <a:avLst/>
                  <a:gdLst>
                    <a:gd name="connsiteX0" fmla="*/ 0 w 93230"/>
                    <a:gd name="connsiteY0" fmla="*/ 61379 h 61378"/>
                    <a:gd name="connsiteX1" fmla="*/ 0 w 93230"/>
                    <a:gd name="connsiteY1" fmla="*/ 1238 h 61378"/>
                    <a:gd name="connsiteX2" fmla="*/ 9277 w 93230"/>
                    <a:gd name="connsiteY2" fmla="*/ 1238 h 61378"/>
                    <a:gd name="connsiteX3" fmla="*/ 9534 w 93230"/>
                    <a:gd name="connsiteY3" fmla="*/ 11353 h 61378"/>
                    <a:gd name="connsiteX4" fmla="*/ 9725 w 93230"/>
                    <a:gd name="connsiteY4" fmla="*/ 11353 h 61378"/>
                    <a:gd name="connsiteX5" fmla="*/ 18031 w 93230"/>
                    <a:gd name="connsiteY5" fmla="*/ 2886 h 61378"/>
                    <a:gd name="connsiteX6" fmla="*/ 29518 w 93230"/>
                    <a:gd name="connsiteY6" fmla="*/ 0 h 61378"/>
                    <a:gd name="connsiteX7" fmla="*/ 41748 w 93230"/>
                    <a:gd name="connsiteY7" fmla="*/ 2857 h 61378"/>
                    <a:gd name="connsiteX8" fmla="*/ 49892 w 93230"/>
                    <a:gd name="connsiteY8" fmla="*/ 11487 h 61378"/>
                    <a:gd name="connsiteX9" fmla="*/ 50216 w 93230"/>
                    <a:gd name="connsiteY9" fmla="*/ 11487 h 61378"/>
                    <a:gd name="connsiteX10" fmla="*/ 58684 w 93230"/>
                    <a:gd name="connsiteY10" fmla="*/ 2981 h 61378"/>
                    <a:gd name="connsiteX11" fmla="*/ 70199 w 93230"/>
                    <a:gd name="connsiteY11" fmla="*/ 0 h 61378"/>
                    <a:gd name="connsiteX12" fmla="*/ 82134 w 93230"/>
                    <a:gd name="connsiteY12" fmla="*/ 2695 h 61378"/>
                    <a:gd name="connsiteX13" fmla="*/ 90278 w 93230"/>
                    <a:gd name="connsiteY13" fmla="*/ 10639 h 61378"/>
                    <a:gd name="connsiteX14" fmla="*/ 93231 w 93230"/>
                    <a:gd name="connsiteY14" fmla="*/ 23422 h 61378"/>
                    <a:gd name="connsiteX15" fmla="*/ 93231 w 93230"/>
                    <a:gd name="connsiteY15" fmla="*/ 61379 h 61378"/>
                    <a:gd name="connsiteX16" fmla="*/ 82458 w 93230"/>
                    <a:gd name="connsiteY16" fmla="*/ 61379 h 61378"/>
                    <a:gd name="connsiteX17" fmla="*/ 82458 w 93230"/>
                    <a:gd name="connsiteY17" fmla="*/ 24717 h 61378"/>
                    <a:gd name="connsiteX18" fmla="*/ 78924 w 93230"/>
                    <a:gd name="connsiteY18" fmla="*/ 13363 h 61378"/>
                    <a:gd name="connsiteX19" fmla="*/ 68580 w 93230"/>
                    <a:gd name="connsiteY19" fmla="*/ 9410 h 61378"/>
                    <a:gd name="connsiteX20" fmla="*/ 60236 w 93230"/>
                    <a:gd name="connsiteY20" fmla="*/ 11553 h 61378"/>
                    <a:gd name="connsiteX21" fmla="*/ 54302 w 93230"/>
                    <a:gd name="connsiteY21" fmla="*/ 17840 h 61378"/>
                    <a:gd name="connsiteX22" fmla="*/ 52092 w 93230"/>
                    <a:gd name="connsiteY22" fmla="*/ 27832 h 61378"/>
                    <a:gd name="connsiteX23" fmla="*/ 52092 w 93230"/>
                    <a:gd name="connsiteY23" fmla="*/ 61379 h 61378"/>
                    <a:gd name="connsiteX24" fmla="*/ 41386 w 93230"/>
                    <a:gd name="connsiteY24" fmla="*/ 61379 h 61378"/>
                    <a:gd name="connsiteX25" fmla="*/ 41386 w 93230"/>
                    <a:gd name="connsiteY25" fmla="*/ 24660 h 61378"/>
                    <a:gd name="connsiteX26" fmla="*/ 37824 w 93230"/>
                    <a:gd name="connsiteY26" fmla="*/ 13268 h 61378"/>
                    <a:gd name="connsiteX27" fmla="*/ 27575 w 93230"/>
                    <a:gd name="connsiteY27" fmla="*/ 9410 h 61378"/>
                    <a:gd name="connsiteX28" fmla="*/ 19593 w 93230"/>
                    <a:gd name="connsiteY28" fmla="*/ 11487 h 61378"/>
                    <a:gd name="connsiteX29" fmla="*/ 13202 w 93230"/>
                    <a:gd name="connsiteY29" fmla="*/ 17945 h 61378"/>
                    <a:gd name="connsiteX30" fmla="*/ 10696 w 93230"/>
                    <a:gd name="connsiteY30" fmla="*/ 28813 h 61378"/>
                    <a:gd name="connsiteX31" fmla="*/ 10696 w 93230"/>
                    <a:gd name="connsiteY31" fmla="*/ 61379 h 61378"/>
                    <a:gd name="connsiteX32" fmla="*/ 0 w 93230"/>
                    <a:gd name="connsiteY32" fmla="*/ 61379 h 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3230" h="61378">
                      <a:moveTo>
                        <a:pt x="0" y="61379"/>
                      </a:moveTo>
                      <a:lnTo>
                        <a:pt x="0" y="1238"/>
                      </a:lnTo>
                      <a:lnTo>
                        <a:pt x="9277" y="1238"/>
                      </a:lnTo>
                      <a:lnTo>
                        <a:pt x="9534" y="11353"/>
                      </a:lnTo>
                      <a:lnTo>
                        <a:pt x="9725" y="11353"/>
                      </a:lnTo>
                      <a:cubicBezTo>
                        <a:pt x="11935" y="7639"/>
                        <a:pt x="14707" y="4810"/>
                        <a:pt x="18031" y="2886"/>
                      </a:cubicBezTo>
                      <a:cubicBezTo>
                        <a:pt x="21364" y="962"/>
                        <a:pt x="25194" y="0"/>
                        <a:pt x="29518" y="0"/>
                      </a:cubicBezTo>
                      <a:cubicBezTo>
                        <a:pt x="34319" y="0"/>
                        <a:pt x="38395" y="952"/>
                        <a:pt x="41748" y="2857"/>
                      </a:cubicBezTo>
                      <a:cubicBezTo>
                        <a:pt x="45101" y="4763"/>
                        <a:pt x="47816" y="7639"/>
                        <a:pt x="49892" y="11487"/>
                      </a:cubicBezTo>
                      <a:lnTo>
                        <a:pt x="50216" y="11487"/>
                      </a:lnTo>
                      <a:cubicBezTo>
                        <a:pt x="52378" y="7810"/>
                        <a:pt x="55197" y="4972"/>
                        <a:pt x="58684" y="2981"/>
                      </a:cubicBezTo>
                      <a:cubicBezTo>
                        <a:pt x="62160" y="1000"/>
                        <a:pt x="65999" y="0"/>
                        <a:pt x="70199" y="0"/>
                      </a:cubicBezTo>
                      <a:cubicBezTo>
                        <a:pt x="74695" y="0"/>
                        <a:pt x="78677" y="895"/>
                        <a:pt x="82134" y="2695"/>
                      </a:cubicBezTo>
                      <a:cubicBezTo>
                        <a:pt x="85601" y="4486"/>
                        <a:pt x="88306" y="7134"/>
                        <a:pt x="90278" y="10639"/>
                      </a:cubicBezTo>
                      <a:cubicBezTo>
                        <a:pt x="92250" y="14144"/>
                        <a:pt x="93231" y="18402"/>
                        <a:pt x="93231" y="23422"/>
                      </a:cubicBezTo>
                      <a:lnTo>
                        <a:pt x="93231" y="61379"/>
                      </a:lnTo>
                      <a:lnTo>
                        <a:pt x="82458" y="61379"/>
                      </a:lnTo>
                      <a:lnTo>
                        <a:pt x="82458" y="24717"/>
                      </a:lnTo>
                      <a:cubicBezTo>
                        <a:pt x="82458" y="19793"/>
                        <a:pt x="81286" y="16002"/>
                        <a:pt x="78924" y="13363"/>
                      </a:cubicBezTo>
                      <a:cubicBezTo>
                        <a:pt x="76571" y="10725"/>
                        <a:pt x="73114" y="9410"/>
                        <a:pt x="68580" y="9410"/>
                      </a:cubicBezTo>
                      <a:cubicBezTo>
                        <a:pt x="65504" y="9410"/>
                        <a:pt x="62722" y="10125"/>
                        <a:pt x="60236" y="11553"/>
                      </a:cubicBezTo>
                      <a:cubicBezTo>
                        <a:pt x="57750" y="12973"/>
                        <a:pt x="55769" y="15078"/>
                        <a:pt x="54302" y="17840"/>
                      </a:cubicBezTo>
                      <a:cubicBezTo>
                        <a:pt x="52835" y="20612"/>
                        <a:pt x="52092" y="23946"/>
                        <a:pt x="52092" y="27832"/>
                      </a:cubicBezTo>
                      <a:lnTo>
                        <a:pt x="52092" y="61379"/>
                      </a:lnTo>
                      <a:lnTo>
                        <a:pt x="41386" y="61379"/>
                      </a:lnTo>
                      <a:lnTo>
                        <a:pt x="41386" y="24660"/>
                      </a:lnTo>
                      <a:cubicBezTo>
                        <a:pt x="41386" y="19640"/>
                        <a:pt x="40205" y="15840"/>
                        <a:pt x="37824" y="13268"/>
                      </a:cubicBezTo>
                      <a:cubicBezTo>
                        <a:pt x="35443" y="10696"/>
                        <a:pt x="32023" y="9410"/>
                        <a:pt x="27575" y="9410"/>
                      </a:cubicBezTo>
                      <a:cubicBezTo>
                        <a:pt x="24842" y="9410"/>
                        <a:pt x="22184" y="10096"/>
                        <a:pt x="19593" y="11487"/>
                      </a:cubicBezTo>
                      <a:cubicBezTo>
                        <a:pt x="16993" y="12868"/>
                        <a:pt x="14868" y="15021"/>
                        <a:pt x="13202" y="17945"/>
                      </a:cubicBezTo>
                      <a:cubicBezTo>
                        <a:pt x="11535" y="20860"/>
                        <a:pt x="10696" y="24479"/>
                        <a:pt x="10696" y="28813"/>
                      </a:cubicBezTo>
                      <a:lnTo>
                        <a:pt x="10696" y="61379"/>
                      </a:lnTo>
                      <a:lnTo>
                        <a:pt x="0" y="61379"/>
                      </a:lnTo>
                      <a:close/>
                    </a:path>
                  </a:pathLst>
                </a:custGeom>
                <a:solidFill>
                  <a:srgbClr val="AB94D5"/>
                </a:solidFill>
                <a:ln w="9525" cap="rnd">
                  <a:noFill/>
                  <a:prstDash val="solid"/>
                  <a:round/>
                </a:ln>
              </p:spPr>
              <p:txBody>
                <a:bodyPr rtlCol="0" anchor="ctr"/>
                <a:lstStyle/>
                <a:p>
                  <a:endParaRPr lang="en-US"/>
                </a:p>
              </p:txBody>
            </p:sp>
            <p:sp>
              <p:nvSpPr>
                <p:cNvPr id="574" name="Freeform: Shape 573">
                  <a:extLst>
                    <a:ext uri="{FF2B5EF4-FFF2-40B4-BE49-F238E27FC236}">
                      <a16:creationId xmlns:a16="http://schemas.microsoft.com/office/drawing/2014/main" id="{C195BDB7-7E44-3D54-507E-B2C169F13BE2}"/>
                    </a:ext>
                  </a:extLst>
                </p:cNvPr>
                <p:cNvSpPr/>
                <p:nvPr/>
              </p:nvSpPr>
              <p:spPr>
                <a:xfrm>
                  <a:off x="7324868" y="6014789"/>
                  <a:ext cx="62226" cy="79476"/>
                </a:xfrm>
                <a:custGeom>
                  <a:avLst/>
                  <a:gdLst>
                    <a:gd name="connsiteX0" fmla="*/ 36595 w 62226"/>
                    <a:gd name="connsiteY0" fmla="*/ 79477 h 79476"/>
                    <a:gd name="connsiteX1" fmla="*/ 25498 w 62226"/>
                    <a:gd name="connsiteY1" fmla="*/ 79477 h 79476"/>
                    <a:gd name="connsiteX2" fmla="*/ 25498 w 62226"/>
                    <a:gd name="connsiteY2" fmla="*/ 9668 h 79476"/>
                    <a:gd name="connsiteX3" fmla="*/ 0 w 62226"/>
                    <a:gd name="connsiteY3" fmla="*/ 9668 h 79476"/>
                    <a:gd name="connsiteX4" fmla="*/ 0 w 62226"/>
                    <a:gd name="connsiteY4" fmla="*/ 0 h 79476"/>
                    <a:gd name="connsiteX5" fmla="*/ 62226 w 62226"/>
                    <a:gd name="connsiteY5" fmla="*/ 0 h 79476"/>
                    <a:gd name="connsiteX6" fmla="*/ 62226 w 62226"/>
                    <a:gd name="connsiteY6" fmla="*/ 9668 h 79476"/>
                    <a:gd name="connsiteX7" fmla="*/ 36595 w 62226"/>
                    <a:gd name="connsiteY7" fmla="*/ 9668 h 79476"/>
                    <a:gd name="connsiteX8" fmla="*/ 36595 w 62226"/>
                    <a:gd name="connsiteY8" fmla="*/ 79477 h 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26" h="79476">
                      <a:moveTo>
                        <a:pt x="36595" y="79477"/>
                      </a:moveTo>
                      <a:lnTo>
                        <a:pt x="25498" y="79477"/>
                      </a:lnTo>
                      <a:lnTo>
                        <a:pt x="25498" y="9668"/>
                      </a:lnTo>
                      <a:lnTo>
                        <a:pt x="0" y="9668"/>
                      </a:lnTo>
                      <a:lnTo>
                        <a:pt x="0" y="0"/>
                      </a:lnTo>
                      <a:lnTo>
                        <a:pt x="62226" y="0"/>
                      </a:lnTo>
                      <a:lnTo>
                        <a:pt x="62226" y="9668"/>
                      </a:lnTo>
                      <a:lnTo>
                        <a:pt x="36595" y="9668"/>
                      </a:lnTo>
                      <a:lnTo>
                        <a:pt x="36595" y="79477"/>
                      </a:lnTo>
                      <a:close/>
                    </a:path>
                  </a:pathLst>
                </a:custGeom>
                <a:solidFill>
                  <a:srgbClr val="8661C5"/>
                </a:solidFill>
                <a:ln w="9525" cap="rnd">
                  <a:noFill/>
                  <a:prstDash val="solid"/>
                  <a:round/>
                </a:ln>
              </p:spPr>
              <p:txBody>
                <a:bodyPr rtlCol="0" anchor="ctr"/>
                <a:lstStyle/>
                <a:p>
                  <a:endParaRPr lang="en-US"/>
                </a:p>
              </p:txBody>
            </p:sp>
            <p:sp>
              <p:nvSpPr>
                <p:cNvPr id="575" name="Freeform: Shape 574">
                  <a:extLst>
                    <a:ext uri="{FF2B5EF4-FFF2-40B4-BE49-F238E27FC236}">
                      <a16:creationId xmlns:a16="http://schemas.microsoft.com/office/drawing/2014/main" id="{356D08B9-6556-2910-B58A-ADC5D07E5693}"/>
                    </a:ext>
                  </a:extLst>
                </p:cNvPr>
                <p:cNvSpPr/>
                <p:nvPr/>
              </p:nvSpPr>
              <p:spPr>
                <a:xfrm>
                  <a:off x="7399286" y="6006417"/>
                  <a:ext cx="15315" cy="87849"/>
                </a:xfrm>
                <a:custGeom>
                  <a:avLst/>
                  <a:gdLst>
                    <a:gd name="connsiteX0" fmla="*/ 7725 w 15315"/>
                    <a:gd name="connsiteY0" fmla="*/ 14983 h 87849"/>
                    <a:gd name="connsiteX1" fmla="*/ 2077 w 15315"/>
                    <a:gd name="connsiteY1" fmla="*/ 13040 h 87849"/>
                    <a:gd name="connsiteX2" fmla="*/ 0 w 15315"/>
                    <a:gd name="connsiteY2" fmla="*/ 7525 h 87849"/>
                    <a:gd name="connsiteX3" fmla="*/ 2048 w 15315"/>
                    <a:gd name="connsiteY3" fmla="*/ 2010 h 87849"/>
                    <a:gd name="connsiteX4" fmla="*/ 7725 w 15315"/>
                    <a:gd name="connsiteY4" fmla="*/ 0 h 87849"/>
                    <a:gd name="connsiteX5" fmla="*/ 13240 w 15315"/>
                    <a:gd name="connsiteY5" fmla="*/ 2077 h 87849"/>
                    <a:gd name="connsiteX6" fmla="*/ 15316 w 15315"/>
                    <a:gd name="connsiteY6" fmla="*/ 7525 h 87849"/>
                    <a:gd name="connsiteX7" fmla="*/ 13268 w 15315"/>
                    <a:gd name="connsiteY7" fmla="*/ 13011 h 87849"/>
                    <a:gd name="connsiteX8" fmla="*/ 7725 w 15315"/>
                    <a:gd name="connsiteY8" fmla="*/ 14983 h 87849"/>
                    <a:gd name="connsiteX9" fmla="*/ 13049 w 15315"/>
                    <a:gd name="connsiteY9" fmla="*/ 87849 h 87849"/>
                    <a:gd name="connsiteX10" fmla="*/ 2343 w 15315"/>
                    <a:gd name="connsiteY10" fmla="*/ 87849 h 87849"/>
                    <a:gd name="connsiteX11" fmla="*/ 2343 w 15315"/>
                    <a:gd name="connsiteY11" fmla="*/ 27709 h 87849"/>
                    <a:gd name="connsiteX12" fmla="*/ 13049 w 15315"/>
                    <a:gd name="connsiteY12" fmla="*/ 27709 h 87849"/>
                    <a:gd name="connsiteX13" fmla="*/ 13049 w 15315"/>
                    <a:gd name="connsiteY13" fmla="*/ 87849 h 8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15" h="87849">
                      <a:moveTo>
                        <a:pt x="7725" y="14983"/>
                      </a:moveTo>
                      <a:cubicBezTo>
                        <a:pt x="5343" y="14983"/>
                        <a:pt x="3467" y="14335"/>
                        <a:pt x="2077" y="13040"/>
                      </a:cubicBezTo>
                      <a:cubicBezTo>
                        <a:pt x="695" y="11745"/>
                        <a:pt x="0" y="9906"/>
                        <a:pt x="0" y="7525"/>
                      </a:cubicBezTo>
                      <a:cubicBezTo>
                        <a:pt x="0" y="5192"/>
                        <a:pt x="686" y="3353"/>
                        <a:pt x="2048" y="2010"/>
                      </a:cubicBezTo>
                      <a:cubicBezTo>
                        <a:pt x="3410" y="667"/>
                        <a:pt x="5305" y="0"/>
                        <a:pt x="7725" y="0"/>
                      </a:cubicBezTo>
                      <a:cubicBezTo>
                        <a:pt x="10020" y="0"/>
                        <a:pt x="11859" y="696"/>
                        <a:pt x="13240" y="2077"/>
                      </a:cubicBezTo>
                      <a:cubicBezTo>
                        <a:pt x="14621" y="3458"/>
                        <a:pt x="15316" y="5277"/>
                        <a:pt x="15316" y="7525"/>
                      </a:cubicBezTo>
                      <a:cubicBezTo>
                        <a:pt x="15316" y="9859"/>
                        <a:pt x="14640" y="11688"/>
                        <a:pt x="13268" y="13011"/>
                      </a:cubicBezTo>
                      <a:cubicBezTo>
                        <a:pt x="11906" y="14326"/>
                        <a:pt x="10058" y="14983"/>
                        <a:pt x="7725" y="14983"/>
                      </a:cubicBezTo>
                      <a:close/>
                      <a:moveTo>
                        <a:pt x="13049" y="87849"/>
                      </a:moveTo>
                      <a:lnTo>
                        <a:pt x="2343" y="87849"/>
                      </a:lnTo>
                      <a:lnTo>
                        <a:pt x="2343" y="27709"/>
                      </a:lnTo>
                      <a:lnTo>
                        <a:pt x="13049" y="27709"/>
                      </a:lnTo>
                      <a:lnTo>
                        <a:pt x="13049" y="87849"/>
                      </a:lnTo>
                      <a:close/>
                    </a:path>
                  </a:pathLst>
                </a:custGeom>
                <a:solidFill>
                  <a:srgbClr val="8661C5"/>
                </a:solidFill>
                <a:ln w="9525" cap="rnd">
                  <a:noFill/>
                  <a:prstDash val="solid"/>
                  <a:round/>
                </a:ln>
              </p:spPr>
              <p:txBody>
                <a:bodyPr rtlCol="0" anchor="ctr"/>
                <a:lstStyle/>
                <a:p>
                  <a:endParaRPr lang="en-US"/>
                </a:p>
              </p:txBody>
            </p:sp>
            <p:sp>
              <p:nvSpPr>
                <p:cNvPr id="576" name="Freeform: Shape 575">
                  <a:extLst>
                    <a:ext uri="{FF2B5EF4-FFF2-40B4-BE49-F238E27FC236}">
                      <a16:creationId xmlns:a16="http://schemas.microsoft.com/office/drawing/2014/main" id="{47C10006-E297-0C45-BDDA-C187239FC686}"/>
                    </a:ext>
                  </a:extLst>
                </p:cNvPr>
                <p:cNvSpPr/>
                <p:nvPr/>
              </p:nvSpPr>
              <p:spPr>
                <a:xfrm>
                  <a:off x="7432643" y="6032887"/>
                  <a:ext cx="93230" cy="61378"/>
                </a:xfrm>
                <a:custGeom>
                  <a:avLst/>
                  <a:gdLst>
                    <a:gd name="connsiteX0" fmla="*/ 0 w 93230"/>
                    <a:gd name="connsiteY0" fmla="*/ 61379 h 61378"/>
                    <a:gd name="connsiteX1" fmla="*/ 0 w 93230"/>
                    <a:gd name="connsiteY1" fmla="*/ 1238 h 61378"/>
                    <a:gd name="connsiteX2" fmla="*/ 9277 w 93230"/>
                    <a:gd name="connsiteY2" fmla="*/ 1238 h 61378"/>
                    <a:gd name="connsiteX3" fmla="*/ 9534 w 93230"/>
                    <a:gd name="connsiteY3" fmla="*/ 11353 h 61378"/>
                    <a:gd name="connsiteX4" fmla="*/ 9725 w 93230"/>
                    <a:gd name="connsiteY4" fmla="*/ 11353 h 61378"/>
                    <a:gd name="connsiteX5" fmla="*/ 18031 w 93230"/>
                    <a:gd name="connsiteY5" fmla="*/ 2886 h 61378"/>
                    <a:gd name="connsiteX6" fmla="*/ 29518 w 93230"/>
                    <a:gd name="connsiteY6" fmla="*/ 0 h 61378"/>
                    <a:gd name="connsiteX7" fmla="*/ 41748 w 93230"/>
                    <a:gd name="connsiteY7" fmla="*/ 2857 h 61378"/>
                    <a:gd name="connsiteX8" fmla="*/ 49892 w 93230"/>
                    <a:gd name="connsiteY8" fmla="*/ 11487 h 61378"/>
                    <a:gd name="connsiteX9" fmla="*/ 50216 w 93230"/>
                    <a:gd name="connsiteY9" fmla="*/ 11487 h 61378"/>
                    <a:gd name="connsiteX10" fmla="*/ 58684 w 93230"/>
                    <a:gd name="connsiteY10" fmla="*/ 2981 h 61378"/>
                    <a:gd name="connsiteX11" fmla="*/ 70199 w 93230"/>
                    <a:gd name="connsiteY11" fmla="*/ 0 h 61378"/>
                    <a:gd name="connsiteX12" fmla="*/ 82134 w 93230"/>
                    <a:gd name="connsiteY12" fmla="*/ 2695 h 61378"/>
                    <a:gd name="connsiteX13" fmla="*/ 90278 w 93230"/>
                    <a:gd name="connsiteY13" fmla="*/ 10639 h 61378"/>
                    <a:gd name="connsiteX14" fmla="*/ 93230 w 93230"/>
                    <a:gd name="connsiteY14" fmla="*/ 23422 h 61378"/>
                    <a:gd name="connsiteX15" fmla="*/ 93230 w 93230"/>
                    <a:gd name="connsiteY15" fmla="*/ 61379 h 61378"/>
                    <a:gd name="connsiteX16" fmla="*/ 82458 w 93230"/>
                    <a:gd name="connsiteY16" fmla="*/ 61379 h 61378"/>
                    <a:gd name="connsiteX17" fmla="*/ 82458 w 93230"/>
                    <a:gd name="connsiteY17" fmla="*/ 24717 h 61378"/>
                    <a:gd name="connsiteX18" fmla="*/ 78924 w 93230"/>
                    <a:gd name="connsiteY18" fmla="*/ 13363 h 61378"/>
                    <a:gd name="connsiteX19" fmla="*/ 68580 w 93230"/>
                    <a:gd name="connsiteY19" fmla="*/ 9410 h 61378"/>
                    <a:gd name="connsiteX20" fmla="*/ 60236 w 93230"/>
                    <a:gd name="connsiteY20" fmla="*/ 11553 h 61378"/>
                    <a:gd name="connsiteX21" fmla="*/ 54302 w 93230"/>
                    <a:gd name="connsiteY21" fmla="*/ 17840 h 61378"/>
                    <a:gd name="connsiteX22" fmla="*/ 52101 w 93230"/>
                    <a:gd name="connsiteY22" fmla="*/ 27832 h 61378"/>
                    <a:gd name="connsiteX23" fmla="*/ 52101 w 93230"/>
                    <a:gd name="connsiteY23" fmla="*/ 61379 h 61378"/>
                    <a:gd name="connsiteX24" fmla="*/ 41396 w 93230"/>
                    <a:gd name="connsiteY24" fmla="*/ 61379 h 61378"/>
                    <a:gd name="connsiteX25" fmla="*/ 41396 w 93230"/>
                    <a:gd name="connsiteY25" fmla="*/ 24660 h 61378"/>
                    <a:gd name="connsiteX26" fmla="*/ 37824 w 93230"/>
                    <a:gd name="connsiteY26" fmla="*/ 13268 h 61378"/>
                    <a:gd name="connsiteX27" fmla="*/ 27574 w 93230"/>
                    <a:gd name="connsiteY27" fmla="*/ 9410 h 61378"/>
                    <a:gd name="connsiteX28" fmla="*/ 19593 w 93230"/>
                    <a:gd name="connsiteY28" fmla="*/ 11487 h 61378"/>
                    <a:gd name="connsiteX29" fmla="*/ 13202 w 93230"/>
                    <a:gd name="connsiteY29" fmla="*/ 17945 h 61378"/>
                    <a:gd name="connsiteX30" fmla="*/ 10706 w 93230"/>
                    <a:gd name="connsiteY30" fmla="*/ 28813 h 61378"/>
                    <a:gd name="connsiteX31" fmla="*/ 10706 w 93230"/>
                    <a:gd name="connsiteY31" fmla="*/ 61379 h 61378"/>
                    <a:gd name="connsiteX32" fmla="*/ 0 w 93230"/>
                    <a:gd name="connsiteY32" fmla="*/ 61379 h 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3230" h="61378">
                      <a:moveTo>
                        <a:pt x="0" y="61379"/>
                      </a:moveTo>
                      <a:lnTo>
                        <a:pt x="0" y="1238"/>
                      </a:lnTo>
                      <a:lnTo>
                        <a:pt x="9277" y="1238"/>
                      </a:lnTo>
                      <a:lnTo>
                        <a:pt x="9534" y="11353"/>
                      </a:lnTo>
                      <a:lnTo>
                        <a:pt x="9725" y="11353"/>
                      </a:lnTo>
                      <a:cubicBezTo>
                        <a:pt x="11935" y="7639"/>
                        <a:pt x="14707" y="4810"/>
                        <a:pt x="18031" y="2886"/>
                      </a:cubicBezTo>
                      <a:cubicBezTo>
                        <a:pt x="21364" y="962"/>
                        <a:pt x="25193" y="0"/>
                        <a:pt x="29518" y="0"/>
                      </a:cubicBezTo>
                      <a:cubicBezTo>
                        <a:pt x="34318" y="0"/>
                        <a:pt x="38395" y="952"/>
                        <a:pt x="41748" y="2857"/>
                      </a:cubicBezTo>
                      <a:cubicBezTo>
                        <a:pt x="45101" y="4763"/>
                        <a:pt x="47815" y="7639"/>
                        <a:pt x="49892" y="11487"/>
                      </a:cubicBezTo>
                      <a:lnTo>
                        <a:pt x="50216" y="11487"/>
                      </a:lnTo>
                      <a:cubicBezTo>
                        <a:pt x="52378" y="7810"/>
                        <a:pt x="55197" y="4972"/>
                        <a:pt x="58684" y="2981"/>
                      </a:cubicBezTo>
                      <a:cubicBezTo>
                        <a:pt x="62169" y="1000"/>
                        <a:pt x="66008" y="0"/>
                        <a:pt x="70199" y="0"/>
                      </a:cubicBezTo>
                      <a:cubicBezTo>
                        <a:pt x="74695" y="0"/>
                        <a:pt x="78677" y="895"/>
                        <a:pt x="82134" y="2695"/>
                      </a:cubicBezTo>
                      <a:cubicBezTo>
                        <a:pt x="85601" y="4486"/>
                        <a:pt x="88316" y="7134"/>
                        <a:pt x="90278" y="10639"/>
                      </a:cubicBezTo>
                      <a:cubicBezTo>
                        <a:pt x="92250" y="14144"/>
                        <a:pt x="93230" y="18402"/>
                        <a:pt x="93230" y="23422"/>
                      </a:cubicBezTo>
                      <a:lnTo>
                        <a:pt x="93230" y="61379"/>
                      </a:lnTo>
                      <a:lnTo>
                        <a:pt x="82458" y="61379"/>
                      </a:lnTo>
                      <a:lnTo>
                        <a:pt x="82458" y="24717"/>
                      </a:lnTo>
                      <a:cubicBezTo>
                        <a:pt x="82458" y="19793"/>
                        <a:pt x="81286" y="16002"/>
                        <a:pt x="78924" y="13363"/>
                      </a:cubicBezTo>
                      <a:cubicBezTo>
                        <a:pt x="76571" y="10725"/>
                        <a:pt x="73123" y="9410"/>
                        <a:pt x="68580" y="9410"/>
                      </a:cubicBezTo>
                      <a:cubicBezTo>
                        <a:pt x="65503" y="9410"/>
                        <a:pt x="62732" y="10125"/>
                        <a:pt x="60236" y="11553"/>
                      </a:cubicBezTo>
                      <a:cubicBezTo>
                        <a:pt x="57750" y="12973"/>
                        <a:pt x="55778" y="15078"/>
                        <a:pt x="54302" y="17840"/>
                      </a:cubicBezTo>
                      <a:cubicBezTo>
                        <a:pt x="52835" y="20612"/>
                        <a:pt x="52101" y="23946"/>
                        <a:pt x="52101" y="27832"/>
                      </a:cubicBezTo>
                      <a:lnTo>
                        <a:pt x="52101" y="61379"/>
                      </a:lnTo>
                      <a:lnTo>
                        <a:pt x="41396" y="61379"/>
                      </a:lnTo>
                      <a:lnTo>
                        <a:pt x="41396" y="24660"/>
                      </a:lnTo>
                      <a:cubicBezTo>
                        <a:pt x="41396" y="19640"/>
                        <a:pt x="40205" y="15840"/>
                        <a:pt x="37824" y="13268"/>
                      </a:cubicBezTo>
                      <a:cubicBezTo>
                        <a:pt x="35443" y="10696"/>
                        <a:pt x="32023" y="9410"/>
                        <a:pt x="27574" y="9410"/>
                      </a:cubicBezTo>
                      <a:cubicBezTo>
                        <a:pt x="24851" y="9410"/>
                        <a:pt x="22184" y="10096"/>
                        <a:pt x="19593" y="11487"/>
                      </a:cubicBezTo>
                      <a:cubicBezTo>
                        <a:pt x="16993" y="12868"/>
                        <a:pt x="14868" y="15021"/>
                        <a:pt x="13202" y="17945"/>
                      </a:cubicBezTo>
                      <a:cubicBezTo>
                        <a:pt x="11535" y="20860"/>
                        <a:pt x="10706" y="24479"/>
                        <a:pt x="10706" y="28813"/>
                      </a:cubicBezTo>
                      <a:lnTo>
                        <a:pt x="10706" y="61379"/>
                      </a:lnTo>
                      <a:lnTo>
                        <a:pt x="0" y="61379"/>
                      </a:lnTo>
                      <a:close/>
                    </a:path>
                  </a:pathLst>
                </a:custGeom>
                <a:solidFill>
                  <a:srgbClr val="8661C5"/>
                </a:solidFill>
                <a:ln w="9525" cap="rnd">
                  <a:noFill/>
                  <a:prstDash val="solid"/>
                  <a:round/>
                </a:ln>
              </p:spPr>
              <p:txBody>
                <a:bodyPr rtlCol="0" anchor="ctr"/>
                <a:lstStyle/>
                <a:p>
                  <a:endParaRPr lang="en-US"/>
                </a:p>
              </p:txBody>
            </p:sp>
            <p:sp>
              <p:nvSpPr>
                <p:cNvPr id="577" name="Freeform: Shape 576">
                  <a:extLst>
                    <a:ext uri="{FF2B5EF4-FFF2-40B4-BE49-F238E27FC236}">
                      <a16:creationId xmlns:a16="http://schemas.microsoft.com/office/drawing/2014/main" id="{03EB04CC-4C7B-631B-0EA6-0D3FFB0F8868}"/>
                    </a:ext>
                  </a:extLst>
                </p:cNvPr>
                <p:cNvSpPr/>
                <p:nvPr/>
              </p:nvSpPr>
              <p:spPr>
                <a:xfrm>
                  <a:off x="7539504" y="6032887"/>
                  <a:ext cx="56578" cy="62350"/>
                </a:xfrm>
                <a:custGeom>
                  <a:avLst/>
                  <a:gdLst>
                    <a:gd name="connsiteX0" fmla="*/ 56579 w 56578"/>
                    <a:gd name="connsiteY0" fmla="*/ 28870 h 62350"/>
                    <a:gd name="connsiteX1" fmla="*/ 56379 w 56578"/>
                    <a:gd name="connsiteY1" fmla="*/ 34061 h 62350"/>
                    <a:gd name="connsiteX2" fmla="*/ 10506 w 56578"/>
                    <a:gd name="connsiteY2" fmla="*/ 34061 h 62350"/>
                    <a:gd name="connsiteX3" fmla="*/ 16869 w 56578"/>
                    <a:gd name="connsiteY3" fmla="*/ 48139 h 62350"/>
                    <a:gd name="connsiteX4" fmla="*/ 31013 w 56578"/>
                    <a:gd name="connsiteY4" fmla="*/ 53007 h 62350"/>
                    <a:gd name="connsiteX5" fmla="*/ 40291 w 56578"/>
                    <a:gd name="connsiteY5" fmla="*/ 51387 h 62350"/>
                    <a:gd name="connsiteX6" fmla="*/ 47815 w 56578"/>
                    <a:gd name="connsiteY6" fmla="*/ 46777 h 62350"/>
                    <a:gd name="connsiteX7" fmla="*/ 53911 w 56578"/>
                    <a:gd name="connsiteY7" fmla="*/ 53654 h 62350"/>
                    <a:gd name="connsiteX8" fmla="*/ 43729 w 56578"/>
                    <a:gd name="connsiteY8" fmla="*/ 60112 h 62350"/>
                    <a:gd name="connsiteX9" fmla="*/ 30746 w 56578"/>
                    <a:gd name="connsiteY9" fmla="*/ 62350 h 62350"/>
                    <a:gd name="connsiteX10" fmla="*/ 15116 w 56578"/>
                    <a:gd name="connsiteY10" fmla="*/ 58559 h 62350"/>
                    <a:gd name="connsiteX11" fmla="*/ 4048 w 56578"/>
                    <a:gd name="connsiteY11" fmla="*/ 47691 h 62350"/>
                    <a:gd name="connsiteX12" fmla="*/ 0 w 56578"/>
                    <a:gd name="connsiteY12" fmla="*/ 31213 h 62350"/>
                    <a:gd name="connsiteX13" fmla="*/ 3791 w 56578"/>
                    <a:gd name="connsiteY13" fmla="*/ 14859 h 62350"/>
                    <a:gd name="connsiteX14" fmla="*/ 14268 w 56578"/>
                    <a:gd name="connsiteY14" fmla="*/ 3896 h 62350"/>
                    <a:gd name="connsiteX15" fmla="*/ 29260 w 56578"/>
                    <a:gd name="connsiteY15" fmla="*/ 0 h 62350"/>
                    <a:gd name="connsiteX16" fmla="*/ 43634 w 56578"/>
                    <a:gd name="connsiteY16" fmla="*/ 3667 h 62350"/>
                    <a:gd name="connsiteX17" fmla="*/ 53197 w 56578"/>
                    <a:gd name="connsiteY17" fmla="*/ 13887 h 62350"/>
                    <a:gd name="connsiteX18" fmla="*/ 56579 w 56578"/>
                    <a:gd name="connsiteY18" fmla="*/ 28870 h 62350"/>
                    <a:gd name="connsiteX19" fmla="*/ 29060 w 56578"/>
                    <a:gd name="connsiteY19" fmla="*/ 9154 h 62350"/>
                    <a:gd name="connsiteX20" fmla="*/ 17288 w 56578"/>
                    <a:gd name="connsiteY20" fmla="*/ 13468 h 62350"/>
                    <a:gd name="connsiteX21" fmla="*/ 10963 w 56578"/>
                    <a:gd name="connsiteY21" fmla="*/ 25241 h 62350"/>
                    <a:gd name="connsiteX22" fmla="*/ 46587 w 56578"/>
                    <a:gd name="connsiteY22" fmla="*/ 25241 h 62350"/>
                    <a:gd name="connsiteX23" fmla="*/ 41329 w 56578"/>
                    <a:gd name="connsiteY23" fmla="*/ 13306 h 62350"/>
                    <a:gd name="connsiteX24" fmla="*/ 29060 w 56578"/>
                    <a:gd name="connsiteY24" fmla="*/ 915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78" h="62350">
                      <a:moveTo>
                        <a:pt x="56579" y="28870"/>
                      </a:moveTo>
                      <a:cubicBezTo>
                        <a:pt x="56579" y="30556"/>
                        <a:pt x="56512" y="32289"/>
                        <a:pt x="56379" y="34061"/>
                      </a:cubicBezTo>
                      <a:lnTo>
                        <a:pt x="10506" y="34061"/>
                      </a:lnTo>
                      <a:cubicBezTo>
                        <a:pt x="11030" y="40205"/>
                        <a:pt x="13145" y="44901"/>
                        <a:pt x="16869" y="48139"/>
                      </a:cubicBezTo>
                      <a:cubicBezTo>
                        <a:pt x="20584" y="51387"/>
                        <a:pt x="25298" y="53007"/>
                        <a:pt x="31013" y="53007"/>
                      </a:cubicBezTo>
                      <a:cubicBezTo>
                        <a:pt x="34252" y="53007"/>
                        <a:pt x="37347" y="52473"/>
                        <a:pt x="40291" y="51387"/>
                      </a:cubicBezTo>
                      <a:cubicBezTo>
                        <a:pt x="43234" y="50311"/>
                        <a:pt x="45739" y="48768"/>
                        <a:pt x="47815" y="46777"/>
                      </a:cubicBezTo>
                      <a:lnTo>
                        <a:pt x="53911" y="53654"/>
                      </a:lnTo>
                      <a:cubicBezTo>
                        <a:pt x="51016" y="56473"/>
                        <a:pt x="47625" y="58626"/>
                        <a:pt x="43729" y="60112"/>
                      </a:cubicBezTo>
                      <a:cubicBezTo>
                        <a:pt x="39834" y="61607"/>
                        <a:pt x="35509" y="62350"/>
                        <a:pt x="30746" y="62350"/>
                      </a:cubicBezTo>
                      <a:cubicBezTo>
                        <a:pt x="24993" y="62350"/>
                        <a:pt x="19783" y="61083"/>
                        <a:pt x="15116" y="58559"/>
                      </a:cubicBezTo>
                      <a:cubicBezTo>
                        <a:pt x="10439" y="56026"/>
                        <a:pt x="6753" y="52406"/>
                        <a:pt x="4048" y="47691"/>
                      </a:cubicBezTo>
                      <a:cubicBezTo>
                        <a:pt x="1352" y="42976"/>
                        <a:pt x="0" y="37481"/>
                        <a:pt x="0" y="31213"/>
                      </a:cubicBezTo>
                      <a:cubicBezTo>
                        <a:pt x="0" y="25022"/>
                        <a:pt x="1267" y="19574"/>
                        <a:pt x="3791" y="14859"/>
                      </a:cubicBezTo>
                      <a:cubicBezTo>
                        <a:pt x="6325" y="10144"/>
                        <a:pt x="9820" y="6486"/>
                        <a:pt x="14268" y="3896"/>
                      </a:cubicBezTo>
                      <a:cubicBezTo>
                        <a:pt x="18726" y="1295"/>
                        <a:pt x="23726" y="0"/>
                        <a:pt x="29260" y="0"/>
                      </a:cubicBezTo>
                      <a:cubicBezTo>
                        <a:pt x="34709" y="0"/>
                        <a:pt x="39500" y="1219"/>
                        <a:pt x="43634" y="3667"/>
                      </a:cubicBezTo>
                      <a:cubicBezTo>
                        <a:pt x="47758" y="6115"/>
                        <a:pt x="50949" y="9515"/>
                        <a:pt x="53197" y="13887"/>
                      </a:cubicBezTo>
                      <a:cubicBezTo>
                        <a:pt x="55445" y="18259"/>
                        <a:pt x="56579" y="23250"/>
                        <a:pt x="56579" y="28870"/>
                      </a:cubicBezTo>
                      <a:close/>
                      <a:moveTo>
                        <a:pt x="29060" y="9154"/>
                      </a:moveTo>
                      <a:cubicBezTo>
                        <a:pt x="24479" y="9154"/>
                        <a:pt x="20555" y="10592"/>
                        <a:pt x="17288" y="13468"/>
                      </a:cubicBezTo>
                      <a:cubicBezTo>
                        <a:pt x="14021" y="16345"/>
                        <a:pt x="11916" y="20269"/>
                        <a:pt x="10963" y="25241"/>
                      </a:cubicBezTo>
                      <a:lnTo>
                        <a:pt x="46587" y="25241"/>
                      </a:lnTo>
                      <a:cubicBezTo>
                        <a:pt x="46148" y="20050"/>
                        <a:pt x="44396" y="16068"/>
                        <a:pt x="41329" y="13306"/>
                      </a:cubicBezTo>
                      <a:cubicBezTo>
                        <a:pt x="38252" y="10534"/>
                        <a:pt x="34166" y="9154"/>
                        <a:pt x="29060" y="9154"/>
                      </a:cubicBezTo>
                      <a:close/>
                    </a:path>
                  </a:pathLst>
                </a:custGeom>
                <a:solidFill>
                  <a:srgbClr val="8661C5"/>
                </a:solidFill>
                <a:ln w="9525" cap="rnd">
                  <a:noFill/>
                  <a:prstDash val="solid"/>
                  <a:round/>
                </a:ln>
              </p:spPr>
              <p:txBody>
                <a:bodyPr rtlCol="0" anchor="ctr"/>
                <a:lstStyle/>
                <a:p>
                  <a:endParaRPr lang="en-US"/>
                </a:p>
              </p:txBody>
            </p:sp>
            <p:sp>
              <p:nvSpPr>
                <p:cNvPr id="578" name="Freeform: Shape 577">
                  <a:extLst>
                    <a:ext uri="{FF2B5EF4-FFF2-40B4-BE49-F238E27FC236}">
                      <a16:creationId xmlns:a16="http://schemas.microsoft.com/office/drawing/2014/main" id="{7C0024E0-0552-EE2C-B399-2916CB40879E}"/>
                    </a:ext>
                  </a:extLst>
                </p:cNvPr>
                <p:cNvSpPr/>
                <p:nvPr/>
              </p:nvSpPr>
              <p:spPr>
                <a:xfrm>
                  <a:off x="7656356" y="6014789"/>
                  <a:ext cx="11220" cy="79476"/>
                </a:xfrm>
                <a:custGeom>
                  <a:avLst/>
                  <a:gdLst>
                    <a:gd name="connsiteX0" fmla="*/ 0 w 11220"/>
                    <a:gd name="connsiteY0" fmla="*/ 0 h 79476"/>
                    <a:gd name="connsiteX1" fmla="*/ 11220 w 11220"/>
                    <a:gd name="connsiteY1" fmla="*/ 0 h 79476"/>
                    <a:gd name="connsiteX2" fmla="*/ 11220 w 11220"/>
                    <a:gd name="connsiteY2" fmla="*/ 79477 h 79476"/>
                    <a:gd name="connsiteX3" fmla="*/ 0 w 11220"/>
                    <a:gd name="connsiteY3" fmla="*/ 79477 h 79476"/>
                  </a:gdLst>
                  <a:ahLst/>
                  <a:cxnLst>
                    <a:cxn ang="0">
                      <a:pos x="connsiteX0" y="connsiteY0"/>
                    </a:cxn>
                    <a:cxn ang="0">
                      <a:pos x="connsiteX1" y="connsiteY1"/>
                    </a:cxn>
                    <a:cxn ang="0">
                      <a:pos x="connsiteX2" y="connsiteY2"/>
                    </a:cxn>
                    <a:cxn ang="0">
                      <a:pos x="connsiteX3" y="connsiteY3"/>
                    </a:cxn>
                  </a:cxnLst>
                  <a:rect l="l" t="t" r="r" b="b"/>
                  <a:pathLst>
                    <a:path w="11220" h="79476">
                      <a:moveTo>
                        <a:pt x="0" y="0"/>
                      </a:moveTo>
                      <a:lnTo>
                        <a:pt x="11220" y="0"/>
                      </a:lnTo>
                      <a:lnTo>
                        <a:pt x="11220" y="79477"/>
                      </a:lnTo>
                      <a:lnTo>
                        <a:pt x="0" y="79477"/>
                      </a:lnTo>
                      <a:close/>
                    </a:path>
                  </a:pathLst>
                </a:custGeom>
                <a:solidFill>
                  <a:srgbClr val="8661C5"/>
                </a:solidFill>
                <a:ln w="9525" cap="rnd">
                  <a:noFill/>
                  <a:prstDash val="solid"/>
                  <a:round/>
                </a:ln>
              </p:spPr>
              <p:txBody>
                <a:bodyPr rtlCol="0" anchor="ctr"/>
                <a:lstStyle/>
                <a:p>
                  <a:endParaRPr lang="en-US"/>
                </a:p>
              </p:txBody>
            </p:sp>
            <p:sp>
              <p:nvSpPr>
                <p:cNvPr id="579" name="Freeform: Shape 578">
                  <a:extLst>
                    <a:ext uri="{FF2B5EF4-FFF2-40B4-BE49-F238E27FC236}">
                      <a16:creationId xmlns:a16="http://schemas.microsoft.com/office/drawing/2014/main" id="{B1540362-3050-D5D3-31B8-8EA52C00806B}"/>
                    </a:ext>
                  </a:extLst>
                </p:cNvPr>
                <p:cNvSpPr/>
                <p:nvPr/>
              </p:nvSpPr>
              <p:spPr>
                <a:xfrm>
                  <a:off x="7689637" y="6032887"/>
                  <a:ext cx="52035" cy="61378"/>
                </a:xfrm>
                <a:custGeom>
                  <a:avLst/>
                  <a:gdLst>
                    <a:gd name="connsiteX0" fmla="*/ 0 w 52035"/>
                    <a:gd name="connsiteY0" fmla="*/ 61379 h 61378"/>
                    <a:gd name="connsiteX1" fmla="*/ 0 w 52035"/>
                    <a:gd name="connsiteY1" fmla="*/ 1238 h 61378"/>
                    <a:gd name="connsiteX2" fmla="*/ 9277 w 52035"/>
                    <a:gd name="connsiteY2" fmla="*/ 1238 h 61378"/>
                    <a:gd name="connsiteX3" fmla="*/ 9668 w 52035"/>
                    <a:gd name="connsiteY3" fmla="*/ 11611 h 61378"/>
                    <a:gd name="connsiteX4" fmla="*/ 9859 w 52035"/>
                    <a:gd name="connsiteY4" fmla="*/ 11611 h 61378"/>
                    <a:gd name="connsiteX5" fmla="*/ 17907 w 52035"/>
                    <a:gd name="connsiteY5" fmla="*/ 3086 h 61378"/>
                    <a:gd name="connsiteX6" fmla="*/ 29137 w 52035"/>
                    <a:gd name="connsiteY6" fmla="*/ 0 h 61378"/>
                    <a:gd name="connsiteX7" fmla="*/ 41006 w 52035"/>
                    <a:gd name="connsiteY7" fmla="*/ 2762 h 61378"/>
                    <a:gd name="connsiteX8" fmla="*/ 49121 w 52035"/>
                    <a:gd name="connsiteY8" fmla="*/ 10868 h 61378"/>
                    <a:gd name="connsiteX9" fmla="*/ 52035 w 52035"/>
                    <a:gd name="connsiteY9" fmla="*/ 23679 h 61378"/>
                    <a:gd name="connsiteX10" fmla="*/ 52035 w 52035"/>
                    <a:gd name="connsiteY10" fmla="*/ 61379 h 61378"/>
                    <a:gd name="connsiteX11" fmla="*/ 41263 w 52035"/>
                    <a:gd name="connsiteY11" fmla="*/ 61379 h 61378"/>
                    <a:gd name="connsiteX12" fmla="*/ 41263 w 52035"/>
                    <a:gd name="connsiteY12" fmla="*/ 26146 h 61378"/>
                    <a:gd name="connsiteX13" fmla="*/ 37500 w 52035"/>
                    <a:gd name="connsiteY13" fmla="*/ 13592 h 61378"/>
                    <a:gd name="connsiteX14" fmla="*/ 26994 w 52035"/>
                    <a:gd name="connsiteY14" fmla="*/ 9344 h 61378"/>
                    <a:gd name="connsiteX15" fmla="*/ 19174 w 52035"/>
                    <a:gd name="connsiteY15" fmla="*/ 11553 h 61378"/>
                    <a:gd name="connsiteX16" fmla="*/ 13078 w 52035"/>
                    <a:gd name="connsiteY16" fmla="*/ 18269 h 61378"/>
                    <a:gd name="connsiteX17" fmla="*/ 10706 w 52035"/>
                    <a:gd name="connsiteY17" fmla="*/ 29260 h 61378"/>
                    <a:gd name="connsiteX18" fmla="*/ 10706 w 52035"/>
                    <a:gd name="connsiteY18" fmla="*/ 61379 h 61378"/>
                    <a:gd name="connsiteX19" fmla="*/ 0 w 52035"/>
                    <a:gd name="connsiteY19" fmla="*/ 61379 h 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035" h="61378">
                      <a:moveTo>
                        <a:pt x="0" y="61379"/>
                      </a:moveTo>
                      <a:lnTo>
                        <a:pt x="0" y="1238"/>
                      </a:lnTo>
                      <a:lnTo>
                        <a:pt x="9277" y="1238"/>
                      </a:lnTo>
                      <a:lnTo>
                        <a:pt x="9668" y="11611"/>
                      </a:lnTo>
                      <a:lnTo>
                        <a:pt x="9859" y="11611"/>
                      </a:lnTo>
                      <a:cubicBezTo>
                        <a:pt x="11935" y="7981"/>
                        <a:pt x="14621" y="5134"/>
                        <a:pt x="17907" y="3086"/>
                      </a:cubicBezTo>
                      <a:cubicBezTo>
                        <a:pt x="21193" y="1028"/>
                        <a:pt x="24937" y="0"/>
                        <a:pt x="29137" y="0"/>
                      </a:cubicBezTo>
                      <a:cubicBezTo>
                        <a:pt x="33585" y="0"/>
                        <a:pt x="37548" y="924"/>
                        <a:pt x="41006" y="2762"/>
                      </a:cubicBezTo>
                      <a:cubicBezTo>
                        <a:pt x="44463" y="4600"/>
                        <a:pt x="47168" y="7296"/>
                        <a:pt x="49121" y="10868"/>
                      </a:cubicBezTo>
                      <a:cubicBezTo>
                        <a:pt x="51064" y="14440"/>
                        <a:pt x="52035" y="18707"/>
                        <a:pt x="52035" y="23679"/>
                      </a:cubicBezTo>
                      <a:lnTo>
                        <a:pt x="52035" y="61379"/>
                      </a:lnTo>
                      <a:lnTo>
                        <a:pt x="41263" y="61379"/>
                      </a:lnTo>
                      <a:lnTo>
                        <a:pt x="41263" y="26146"/>
                      </a:lnTo>
                      <a:cubicBezTo>
                        <a:pt x="41263" y="20612"/>
                        <a:pt x="40015" y="16430"/>
                        <a:pt x="37500" y="13592"/>
                      </a:cubicBezTo>
                      <a:cubicBezTo>
                        <a:pt x="34995" y="10763"/>
                        <a:pt x="31490" y="9344"/>
                        <a:pt x="26994" y="9344"/>
                      </a:cubicBezTo>
                      <a:cubicBezTo>
                        <a:pt x="24270" y="9344"/>
                        <a:pt x="21660" y="10077"/>
                        <a:pt x="19174" y="11553"/>
                      </a:cubicBezTo>
                      <a:cubicBezTo>
                        <a:pt x="16688" y="13021"/>
                        <a:pt x="14650" y="15259"/>
                        <a:pt x="13078" y="18269"/>
                      </a:cubicBezTo>
                      <a:cubicBezTo>
                        <a:pt x="11497" y="21269"/>
                        <a:pt x="10706" y="24936"/>
                        <a:pt x="10706" y="29260"/>
                      </a:cubicBezTo>
                      <a:lnTo>
                        <a:pt x="10706" y="61379"/>
                      </a:lnTo>
                      <a:lnTo>
                        <a:pt x="0" y="61379"/>
                      </a:lnTo>
                      <a:close/>
                    </a:path>
                  </a:pathLst>
                </a:custGeom>
                <a:solidFill>
                  <a:srgbClr val="8661C5"/>
                </a:solidFill>
                <a:ln w="9525" cap="rnd">
                  <a:noFill/>
                  <a:prstDash val="solid"/>
                  <a:round/>
                </a:ln>
              </p:spPr>
              <p:txBody>
                <a:bodyPr rtlCol="0" anchor="ctr"/>
                <a:lstStyle/>
                <a:p>
                  <a:endParaRPr lang="en-US"/>
                </a:p>
              </p:txBody>
            </p:sp>
            <p:sp>
              <p:nvSpPr>
                <p:cNvPr id="580" name="Freeform: Shape 579">
                  <a:extLst>
                    <a:ext uri="{FF2B5EF4-FFF2-40B4-BE49-F238E27FC236}">
                      <a16:creationId xmlns:a16="http://schemas.microsoft.com/office/drawing/2014/main" id="{53F044D9-497E-D384-0A68-2952BD10BF1C}"/>
                    </a:ext>
                  </a:extLst>
                </p:cNvPr>
                <p:cNvSpPr/>
                <p:nvPr/>
              </p:nvSpPr>
              <p:spPr>
                <a:xfrm>
                  <a:off x="7753159" y="6019000"/>
                  <a:ext cx="38538" cy="76304"/>
                </a:xfrm>
                <a:custGeom>
                  <a:avLst/>
                  <a:gdLst>
                    <a:gd name="connsiteX0" fmla="*/ 38538 w 38538"/>
                    <a:gd name="connsiteY0" fmla="*/ 73647 h 76304"/>
                    <a:gd name="connsiteX1" fmla="*/ 32861 w 38538"/>
                    <a:gd name="connsiteY1" fmla="*/ 75523 h 76304"/>
                    <a:gd name="connsiteX2" fmla="*/ 26661 w 38538"/>
                    <a:gd name="connsiteY2" fmla="*/ 76305 h 76304"/>
                    <a:gd name="connsiteX3" fmla="*/ 13888 w 38538"/>
                    <a:gd name="connsiteY3" fmla="*/ 71733 h 76304"/>
                    <a:gd name="connsiteX4" fmla="*/ 9792 w 38538"/>
                    <a:gd name="connsiteY4" fmla="*/ 57550 h 76304"/>
                    <a:gd name="connsiteX5" fmla="*/ 9792 w 38538"/>
                    <a:gd name="connsiteY5" fmla="*/ 23555 h 76304"/>
                    <a:gd name="connsiteX6" fmla="*/ 0 w 38538"/>
                    <a:gd name="connsiteY6" fmla="*/ 23555 h 76304"/>
                    <a:gd name="connsiteX7" fmla="*/ 0 w 38538"/>
                    <a:gd name="connsiteY7" fmla="*/ 15126 h 76304"/>
                    <a:gd name="connsiteX8" fmla="*/ 9792 w 38538"/>
                    <a:gd name="connsiteY8" fmla="*/ 15126 h 76304"/>
                    <a:gd name="connsiteX9" fmla="*/ 9792 w 38538"/>
                    <a:gd name="connsiteY9" fmla="*/ 0 h 76304"/>
                    <a:gd name="connsiteX10" fmla="*/ 20307 w 38538"/>
                    <a:gd name="connsiteY10" fmla="*/ 0 h 76304"/>
                    <a:gd name="connsiteX11" fmla="*/ 20307 w 38538"/>
                    <a:gd name="connsiteY11" fmla="*/ 15126 h 76304"/>
                    <a:gd name="connsiteX12" fmla="*/ 37500 w 38538"/>
                    <a:gd name="connsiteY12" fmla="*/ 15126 h 76304"/>
                    <a:gd name="connsiteX13" fmla="*/ 37500 w 38538"/>
                    <a:gd name="connsiteY13" fmla="*/ 23555 h 76304"/>
                    <a:gd name="connsiteX14" fmla="*/ 20307 w 38538"/>
                    <a:gd name="connsiteY14" fmla="*/ 23555 h 76304"/>
                    <a:gd name="connsiteX15" fmla="*/ 20307 w 38538"/>
                    <a:gd name="connsiteY15" fmla="*/ 58007 h 76304"/>
                    <a:gd name="connsiteX16" fmla="*/ 21965 w 38538"/>
                    <a:gd name="connsiteY16" fmla="*/ 65504 h 76304"/>
                    <a:gd name="connsiteX17" fmla="*/ 27375 w 38538"/>
                    <a:gd name="connsiteY17" fmla="*/ 67542 h 76304"/>
                    <a:gd name="connsiteX18" fmla="*/ 35948 w 38538"/>
                    <a:gd name="connsiteY18" fmla="*/ 65665 h 76304"/>
                    <a:gd name="connsiteX19" fmla="*/ 38538 w 38538"/>
                    <a:gd name="connsiteY19" fmla="*/ 73647 h 7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538" h="76304">
                      <a:moveTo>
                        <a:pt x="38538" y="73647"/>
                      </a:moveTo>
                      <a:cubicBezTo>
                        <a:pt x="36986" y="74380"/>
                        <a:pt x="35090" y="75009"/>
                        <a:pt x="32861" y="75523"/>
                      </a:cubicBezTo>
                      <a:cubicBezTo>
                        <a:pt x="30632" y="76048"/>
                        <a:pt x="28566" y="76305"/>
                        <a:pt x="26661" y="76305"/>
                      </a:cubicBezTo>
                      <a:cubicBezTo>
                        <a:pt x="20870" y="76305"/>
                        <a:pt x="16612" y="74781"/>
                        <a:pt x="13888" y="71733"/>
                      </a:cubicBezTo>
                      <a:cubicBezTo>
                        <a:pt x="11154" y="68685"/>
                        <a:pt x="9792" y="63960"/>
                        <a:pt x="9792" y="57550"/>
                      </a:cubicBezTo>
                      <a:lnTo>
                        <a:pt x="9792" y="23555"/>
                      </a:lnTo>
                      <a:lnTo>
                        <a:pt x="0" y="23555"/>
                      </a:lnTo>
                      <a:lnTo>
                        <a:pt x="0" y="15126"/>
                      </a:lnTo>
                      <a:lnTo>
                        <a:pt x="9792" y="15126"/>
                      </a:lnTo>
                      <a:lnTo>
                        <a:pt x="9792" y="0"/>
                      </a:lnTo>
                      <a:lnTo>
                        <a:pt x="20307" y="0"/>
                      </a:lnTo>
                      <a:lnTo>
                        <a:pt x="20307" y="15126"/>
                      </a:lnTo>
                      <a:lnTo>
                        <a:pt x="37500" y="15126"/>
                      </a:lnTo>
                      <a:lnTo>
                        <a:pt x="37500" y="23555"/>
                      </a:lnTo>
                      <a:lnTo>
                        <a:pt x="20307" y="23555"/>
                      </a:lnTo>
                      <a:lnTo>
                        <a:pt x="20307" y="58007"/>
                      </a:lnTo>
                      <a:cubicBezTo>
                        <a:pt x="20307" y="61646"/>
                        <a:pt x="20860" y="64141"/>
                        <a:pt x="21965" y="65504"/>
                      </a:cubicBezTo>
                      <a:cubicBezTo>
                        <a:pt x="23060" y="66865"/>
                        <a:pt x="24870" y="67542"/>
                        <a:pt x="27375" y="67542"/>
                      </a:cubicBezTo>
                      <a:cubicBezTo>
                        <a:pt x="30280" y="67542"/>
                        <a:pt x="33128" y="66923"/>
                        <a:pt x="35948" y="65665"/>
                      </a:cubicBezTo>
                      <a:lnTo>
                        <a:pt x="38538" y="73647"/>
                      </a:lnTo>
                      <a:close/>
                    </a:path>
                  </a:pathLst>
                </a:custGeom>
                <a:solidFill>
                  <a:srgbClr val="8661C5"/>
                </a:solidFill>
                <a:ln w="9525" cap="rnd">
                  <a:noFill/>
                  <a:prstDash val="solid"/>
                  <a:round/>
                </a:ln>
              </p:spPr>
              <p:txBody>
                <a:bodyPr rtlCol="0" anchor="ctr"/>
                <a:lstStyle/>
                <a:p>
                  <a:endParaRPr lang="en-US"/>
                </a:p>
              </p:txBody>
            </p:sp>
            <p:sp>
              <p:nvSpPr>
                <p:cNvPr id="581" name="Freeform: Shape 580">
                  <a:extLst>
                    <a:ext uri="{FF2B5EF4-FFF2-40B4-BE49-F238E27FC236}">
                      <a16:creationId xmlns:a16="http://schemas.microsoft.com/office/drawing/2014/main" id="{DD3E0877-82AD-6DE2-9C80-3C6AB69ABC29}"/>
                    </a:ext>
                  </a:extLst>
                </p:cNvPr>
                <p:cNvSpPr/>
                <p:nvPr/>
              </p:nvSpPr>
              <p:spPr>
                <a:xfrm>
                  <a:off x="7799479" y="6032887"/>
                  <a:ext cx="56578" cy="62350"/>
                </a:xfrm>
                <a:custGeom>
                  <a:avLst/>
                  <a:gdLst>
                    <a:gd name="connsiteX0" fmla="*/ 56579 w 56578"/>
                    <a:gd name="connsiteY0" fmla="*/ 28870 h 62350"/>
                    <a:gd name="connsiteX1" fmla="*/ 56388 w 56578"/>
                    <a:gd name="connsiteY1" fmla="*/ 34061 h 62350"/>
                    <a:gd name="connsiteX2" fmla="*/ 10516 w 56578"/>
                    <a:gd name="connsiteY2" fmla="*/ 34061 h 62350"/>
                    <a:gd name="connsiteX3" fmla="*/ 16869 w 56578"/>
                    <a:gd name="connsiteY3" fmla="*/ 48139 h 62350"/>
                    <a:gd name="connsiteX4" fmla="*/ 31013 w 56578"/>
                    <a:gd name="connsiteY4" fmla="*/ 53007 h 62350"/>
                    <a:gd name="connsiteX5" fmla="*/ 40300 w 56578"/>
                    <a:gd name="connsiteY5" fmla="*/ 51387 h 62350"/>
                    <a:gd name="connsiteX6" fmla="*/ 47825 w 56578"/>
                    <a:gd name="connsiteY6" fmla="*/ 46777 h 62350"/>
                    <a:gd name="connsiteX7" fmla="*/ 53921 w 56578"/>
                    <a:gd name="connsiteY7" fmla="*/ 53654 h 62350"/>
                    <a:gd name="connsiteX8" fmla="*/ 43739 w 56578"/>
                    <a:gd name="connsiteY8" fmla="*/ 60112 h 62350"/>
                    <a:gd name="connsiteX9" fmla="*/ 30756 w 56578"/>
                    <a:gd name="connsiteY9" fmla="*/ 62350 h 62350"/>
                    <a:gd name="connsiteX10" fmla="*/ 15126 w 56578"/>
                    <a:gd name="connsiteY10" fmla="*/ 58559 h 62350"/>
                    <a:gd name="connsiteX11" fmla="*/ 4057 w 56578"/>
                    <a:gd name="connsiteY11" fmla="*/ 47691 h 62350"/>
                    <a:gd name="connsiteX12" fmla="*/ 0 w 56578"/>
                    <a:gd name="connsiteY12" fmla="*/ 31213 h 62350"/>
                    <a:gd name="connsiteX13" fmla="*/ 3800 w 56578"/>
                    <a:gd name="connsiteY13" fmla="*/ 14859 h 62350"/>
                    <a:gd name="connsiteX14" fmla="*/ 14278 w 56578"/>
                    <a:gd name="connsiteY14" fmla="*/ 3896 h 62350"/>
                    <a:gd name="connsiteX15" fmla="*/ 29270 w 56578"/>
                    <a:gd name="connsiteY15" fmla="*/ 0 h 62350"/>
                    <a:gd name="connsiteX16" fmla="*/ 43634 w 56578"/>
                    <a:gd name="connsiteY16" fmla="*/ 3667 h 62350"/>
                    <a:gd name="connsiteX17" fmla="*/ 53207 w 56578"/>
                    <a:gd name="connsiteY17" fmla="*/ 13887 h 62350"/>
                    <a:gd name="connsiteX18" fmla="*/ 56579 w 56578"/>
                    <a:gd name="connsiteY18" fmla="*/ 28870 h 62350"/>
                    <a:gd name="connsiteX19" fmla="*/ 29070 w 56578"/>
                    <a:gd name="connsiteY19" fmla="*/ 9154 h 62350"/>
                    <a:gd name="connsiteX20" fmla="*/ 17297 w 56578"/>
                    <a:gd name="connsiteY20" fmla="*/ 13468 h 62350"/>
                    <a:gd name="connsiteX21" fmla="*/ 10973 w 56578"/>
                    <a:gd name="connsiteY21" fmla="*/ 25241 h 62350"/>
                    <a:gd name="connsiteX22" fmla="*/ 46587 w 56578"/>
                    <a:gd name="connsiteY22" fmla="*/ 25241 h 62350"/>
                    <a:gd name="connsiteX23" fmla="*/ 41338 w 56578"/>
                    <a:gd name="connsiteY23" fmla="*/ 13306 h 62350"/>
                    <a:gd name="connsiteX24" fmla="*/ 29070 w 56578"/>
                    <a:gd name="connsiteY24" fmla="*/ 915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78" h="62350">
                      <a:moveTo>
                        <a:pt x="56579" y="28870"/>
                      </a:moveTo>
                      <a:cubicBezTo>
                        <a:pt x="56579" y="30556"/>
                        <a:pt x="56512" y="32289"/>
                        <a:pt x="56388" y="34061"/>
                      </a:cubicBezTo>
                      <a:lnTo>
                        <a:pt x="10516" y="34061"/>
                      </a:lnTo>
                      <a:cubicBezTo>
                        <a:pt x="11030" y="40205"/>
                        <a:pt x="13154" y="44901"/>
                        <a:pt x="16869" y="48139"/>
                      </a:cubicBezTo>
                      <a:cubicBezTo>
                        <a:pt x="20593" y="51387"/>
                        <a:pt x="25308" y="53007"/>
                        <a:pt x="31013" y="53007"/>
                      </a:cubicBezTo>
                      <a:cubicBezTo>
                        <a:pt x="34261" y="53007"/>
                        <a:pt x="37357" y="52473"/>
                        <a:pt x="40300" y="51387"/>
                      </a:cubicBezTo>
                      <a:cubicBezTo>
                        <a:pt x="43234" y="50311"/>
                        <a:pt x="45748" y="48768"/>
                        <a:pt x="47825" y="46777"/>
                      </a:cubicBezTo>
                      <a:lnTo>
                        <a:pt x="53921" y="53654"/>
                      </a:lnTo>
                      <a:cubicBezTo>
                        <a:pt x="51025" y="56473"/>
                        <a:pt x="47625" y="58626"/>
                        <a:pt x="43739" y="60112"/>
                      </a:cubicBezTo>
                      <a:cubicBezTo>
                        <a:pt x="39843" y="61607"/>
                        <a:pt x="35519" y="62350"/>
                        <a:pt x="30756" y="62350"/>
                      </a:cubicBezTo>
                      <a:cubicBezTo>
                        <a:pt x="25003" y="62350"/>
                        <a:pt x="19793" y="61083"/>
                        <a:pt x="15126" y="58559"/>
                      </a:cubicBezTo>
                      <a:cubicBezTo>
                        <a:pt x="10449" y="56026"/>
                        <a:pt x="6762" y="52406"/>
                        <a:pt x="4057" y="47691"/>
                      </a:cubicBezTo>
                      <a:cubicBezTo>
                        <a:pt x="1352" y="42976"/>
                        <a:pt x="0" y="37481"/>
                        <a:pt x="0" y="31213"/>
                      </a:cubicBezTo>
                      <a:cubicBezTo>
                        <a:pt x="0" y="25022"/>
                        <a:pt x="1267" y="19574"/>
                        <a:pt x="3800" y="14859"/>
                      </a:cubicBezTo>
                      <a:cubicBezTo>
                        <a:pt x="6334" y="10144"/>
                        <a:pt x="9820" y="6486"/>
                        <a:pt x="14278" y="3896"/>
                      </a:cubicBezTo>
                      <a:cubicBezTo>
                        <a:pt x="18735" y="1295"/>
                        <a:pt x="23726" y="0"/>
                        <a:pt x="29270" y="0"/>
                      </a:cubicBezTo>
                      <a:cubicBezTo>
                        <a:pt x="34718" y="0"/>
                        <a:pt x="39510" y="1219"/>
                        <a:pt x="43634" y="3667"/>
                      </a:cubicBezTo>
                      <a:cubicBezTo>
                        <a:pt x="47767" y="6115"/>
                        <a:pt x="50959" y="9515"/>
                        <a:pt x="53207" y="13887"/>
                      </a:cubicBezTo>
                      <a:cubicBezTo>
                        <a:pt x="55454" y="18259"/>
                        <a:pt x="56579" y="23250"/>
                        <a:pt x="56579" y="28870"/>
                      </a:cubicBezTo>
                      <a:close/>
                      <a:moveTo>
                        <a:pt x="29070" y="9154"/>
                      </a:moveTo>
                      <a:cubicBezTo>
                        <a:pt x="24489" y="9154"/>
                        <a:pt x="20564" y="10592"/>
                        <a:pt x="17297" y="13468"/>
                      </a:cubicBezTo>
                      <a:cubicBezTo>
                        <a:pt x="14030" y="16345"/>
                        <a:pt x="11925" y="20269"/>
                        <a:pt x="10973" y="25241"/>
                      </a:cubicBezTo>
                      <a:lnTo>
                        <a:pt x="46587" y="25241"/>
                      </a:lnTo>
                      <a:cubicBezTo>
                        <a:pt x="46158" y="20050"/>
                        <a:pt x="44405" y="16068"/>
                        <a:pt x="41338" y="13306"/>
                      </a:cubicBezTo>
                      <a:cubicBezTo>
                        <a:pt x="38262" y="10534"/>
                        <a:pt x="34176" y="9154"/>
                        <a:pt x="29070" y="9154"/>
                      </a:cubicBezTo>
                      <a:close/>
                    </a:path>
                  </a:pathLst>
                </a:custGeom>
                <a:solidFill>
                  <a:srgbClr val="8661C5"/>
                </a:solidFill>
                <a:ln w="9525" cap="rnd">
                  <a:noFill/>
                  <a:prstDash val="solid"/>
                  <a:round/>
                </a:ln>
              </p:spPr>
              <p:txBody>
                <a:bodyPr rtlCol="0" anchor="ctr"/>
                <a:lstStyle/>
                <a:p>
                  <a:endParaRPr lang="en-US"/>
                </a:p>
              </p:txBody>
            </p:sp>
            <p:sp>
              <p:nvSpPr>
                <p:cNvPr id="582" name="Freeform: Shape 581">
                  <a:extLst>
                    <a:ext uri="{FF2B5EF4-FFF2-40B4-BE49-F238E27FC236}">
                      <a16:creationId xmlns:a16="http://schemas.microsoft.com/office/drawing/2014/main" id="{42274AA1-6F4A-D279-700A-215DABBFC8EB}"/>
                    </a:ext>
                  </a:extLst>
                </p:cNvPr>
                <p:cNvSpPr/>
                <p:nvPr/>
              </p:nvSpPr>
              <p:spPr>
                <a:xfrm>
                  <a:off x="7870335" y="6032887"/>
                  <a:ext cx="34128" cy="61378"/>
                </a:xfrm>
                <a:custGeom>
                  <a:avLst/>
                  <a:gdLst>
                    <a:gd name="connsiteX0" fmla="*/ 0 w 34128"/>
                    <a:gd name="connsiteY0" fmla="*/ 61379 h 61378"/>
                    <a:gd name="connsiteX1" fmla="*/ 0 w 34128"/>
                    <a:gd name="connsiteY1" fmla="*/ 1238 h 61378"/>
                    <a:gd name="connsiteX2" fmla="*/ 8754 w 34128"/>
                    <a:gd name="connsiteY2" fmla="*/ 1238 h 61378"/>
                    <a:gd name="connsiteX3" fmla="*/ 9735 w 34128"/>
                    <a:gd name="connsiteY3" fmla="*/ 12068 h 61378"/>
                    <a:gd name="connsiteX4" fmla="*/ 9992 w 34128"/>
                    <a:gd name="connsiteY4" fmla="*/ 12068 h 61378"/>
                    <a:gd name="connsiteX5" fmla="*/ 17193 w 34128"/>
                    <a:gd name="connsiteY5" fmla="*/ 3019 h 61378"/>
                    <a:gd name="connsiteX6" fmla="*/ 28937 w 34128"/>
                    <a:gd name="connsiteY6" fmla="*/ 0 h 61378"/>
                    <a:gd name="connsiteX7" fmla="*/ 34128 w 34128"/>
                    <a:gd name="connsiteY7" fmla="*/ 648 h 61378"/>
                    <a:gd name="connsiteX8" fmla="*/ 32766 w 34128"/>
                    <a:gd name="connsiteY8" fmla="*/ 10249 h 61378"/>
                    <a:gd name="connsiteX9" fmla="*/ 30071 w 34128"/>
                    <a:gd name="connsiteY9" fmla="*/ 9896 h 61378"/>
                    <a:gd name="connsiteX10" fmla="*/ 26404 w 34128"/>
                    <a:gd name="connsiteY10" fmla="*/ 9801 h 61378"/>
                    <a:gd name="connsiteX11" fmla="*/ 18917 w 34128"/>
                    <a:gd name="connsiteY11" fmla="*/ 12001 h 61378"/>
                    <a:gd name="connsiteX12" fmla="*/ 13011 w 34128"/>
                    <a:gd name="connsiteY12" fmla="*/ 18592 h 61378"/>
                    <a:gd name="connsiteX13" fmla="*/ 10706 w 34128"/>
                    <a:gd name="connsiteY13" fmla="*/ 29137 h 61378"/>
                    <a:gd name="connsiteX14" fmla="*/ 10706 w 34128"/>
                    <a:gd name="connsiteY14" fmla="*/ 61379 h 61378"/>
                    <a:gd name="connsiteX15" fmla="*/ 0 w 34128"/>
                    <a:gd name="connsiteY15" fmla="*/ 61379 h 6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28" h="61378">
                      <a:moveTo>
                        <a:pt x="0" y="61379"/>
                      </a:moveTo>
                      <a:lnTo>
                        <a:pt x="0" y="1238"/>
                      </a:lnTo>
                      <a:lnTo>
                        <a:pt x="8754" y="1238"/>
                      </a:lnTo>
                      <a:lnTo>
                        <a:pt x="9735" y="12068"/>
                      </a:lnTo>
                      <a:lnTo>
                        <a:pt x="9992" y="12068"/>
                      </a:lnTo>
                      <a:cubicBezTo>
                        <a:pt x="11592" y="8048"/>
                        <a:pt x="13992" y="5029"/>
                        <a:pt x="17193" y="3019"/>
                      </a:cubicBezTo>
                      <a:cubicBezTo>
                        <a:pt x="20393" y="1009"/>
                        <a:pt x="24308" y="0"/>
                        <a:pt x="28937" y="0"/>
                      </a:cubicBezTo>
                      <a:cubicBezTo>
                        <a:pt x="30966" y="0"/>
                        <a:pt x="32700" y="219"/>
                        <a:pt x="34128" y="648"/>
                      </a:cubicBezTo>
                      <a:lnTo>
                        <a:pt x="32766" y="10249"/>
                      </a:lnTo>
                      <a:cubicBezTo>
                        <a:pt x="31814" y="10077"/>
                        <a:pt x="30918" y="9963"/>
                        <a:pt x="30071" y="9896"/>
                      </a:cubicBezTo>
                      <a:cubicBezTo>
                        <a:pt x="29233" y="9830"/>
                        <a:pt x="28004" y="9801"/>
                        <a:pt x="26404" y="9801"/>
                      </a:cubicBezTo>
                      <a:cubicBezTo>
                        <a:pt x="23813" y="9801"/>
                        <a:pt x="21317" y="10534"/>
                        <a:pt x="18917" y="12001"/>
                      </a:cubicBezTo>
                      <a:cubicBezTo>
                        <a:pt x="16507" y="13478"/>
                        <a:pt x="14545" y="15668"/>
                        <a:pt x="13011" y="18592"/>
                      </a:cubicBezTo>
                      <a:cubicBezTo>
                        <a:pt x="11468" y="21507"/>
                        <a:pt x="10706" y="25022"/>
                        <a:pt x="10706" y="29137"/>
                      </a:cubicBezTo>
                      <a:lnTo>
                        <a:pt x="10706" y="61379"/>
                      </a:lnTo>
                      <a:lnTo>
                        <a:pt x="0" y="61379"/>
                      </a:lnTo>
                      <a:close/>
                    </a:path>
                  </a:pathLst>
                </a:custGeom>
                <a:solidFill>
                  <a:srgbClr val="8661C5"/>
                </a:solidFill>
                <a:ln w="9525" cap="rnd">
                  <a:noFill/>
                  <a:prstDash val="solid"/>
                  <a:round/>
                </a:ln>
              </p:spPr>
              <p:txBody>
                <a:bodyPr rtlCol="0" anchor="ctr"/>
                <a:lstStyle/>
                <a:p>
                  <a:endParaRPr lang="en-US"/>
                </a:p>
              </p:txBody>
            </p:sp>
            <p:sp>
              <p:nvSpPr>
                <p:cNvPr id="583" name="Freeform: Shape 582">
                  <a:extLst>
                    <a:ext uri="{FF2B5EF4-FFF2-40B4-BE49-F238E27FC236}">
                      <a16:creationId xmlns:a16="http://schemas.microsoft.com/office/drawing/2014/main" id="{81AE8B07-E305-8EAA-5C4A-B90CD576E4BA}"/>
                    </a:ext>
                  </a:extLst>
                </p:cNvPr>
                <p:cNvSpPr/>
                <p:nvPr/>
              </p:nvSpPr>
              <p:spPr>
                <a:xfrm>
                  <a:off x="7909455" y="6034125"/>
                  <a:ext cx="59112" cy="60531"/>
                </a:xfrm>
                <a:custGeom>
                  <a:avLst/>
                  <a:gdLst>
                    <a:gd name="connsiteX0" fmla="*/ 34719 w 59112"/>
                    <a:gd name="connsiteY0" fmla="*/ 60531 h 60531"/>
                    <a:gd name="connsiteX1" fmla="*/ 24270 w 59112"/>
                    <a:gd name="connsiteY1" fmla="*/ 60531 h 60531"/>
                    <a:gd name="connsiteX2" fmla="*/ 0 w 59112"/>
                    <a:gd name="connsiteY2" fmla="*/ 0 h 60531"/>
                    <a:gd name="connsiteX3" fmla="*/ 11354 w 59112"/>
                    <a:gd name="connsiteY3" fmla="*/ 0 h 60531"/>
                    <a:gd name="connsiteX4" fmla="*/ 29394 w 59112"/>
                    <a:gd name="connsiteY4" fmla="*/ 48653 h 60531"/>
                    <a:gd name="connsiteX5" fmla="*/ 29852 w 59112"/>
                    <a:gd name="connsiteY5" fmla="*/ 48653 h 60531"/>
                    <a:gd name="connsiteX6" fmla="*/ 48016 w 59112"/>
                    <a:gd name="connsiteY6" fmla="*/ 0 h 60531"/>
                    <a:gd name="connsiteX7" fmla="*/ 59112 w 59112"/>
                    <a:gd name="connsiteY7" fmla="*/ 0 h 60531"/>
                    <a:gd name="connsiteX8" fmla="*/ 34719 w 59112"/>
                    <a:gd name="connsiteY8" fmla="*/ 60531 h 60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12" h="60531">
                      <a:moveTo>
                        <a:pt x="34719" y="60531"/>
                      </a:moveTo>
                      <a:lnTo>
                        <a:pt x="24270" y="60531"/>
                      </a:lnTo>
                      <a:lnTo>
                        <a:pt x="0" y="0"/>
                      </a:lnTo>
                      <a:lnTo>
                        <a:pt x="11354" y="0"/>
                      </a:lnTo>
                      <a:lnTo>
                        <a:pt x="29394" y="48653"/>
                      </a:lnTo>
                      <a:lnTo>
                        <a:pt x="29852" y="48653"/>
                      </a:lnTo>
                      <a:lnTo>
                        <a:pt x="48016" y="0"/>
                      </a:lnTo>
                      <a:lnTo>
                        <a:pt x="59112" y="0"/>
                      </a:lnTo>
                      <a:lnTo>
                        <a:pt x="34719" y="60531"/>
                      </a:lnTo>
                      <a:close/>
                    </a:path>
                  </a:pathLst>
                </a:custGeom>
                <a:solidFill>
                  <a:srgbClr val="8661C5"/>
                </a:solidFill>
                <a:ln w="9525" cap="rnd">
                  <a:noFill/>
                  <a:prstDash val="solid"/>
                  <a:round/>
                </a:ln>
              </p:spPr>
              <p:txBody>
                <a:bodyPr rtlCol="0" anchor="ctr"/>
                <a:lstStyle/>
                <a:p>
                  <a:endParaRPr lang="en-US"/>
                </a:p>
              </p:txBody>
            </p:sp>
            <p:sp>
              <p:nvSpPr>
                <p:cNvPr id="584" name="Freeform: Shape 583">
                  <a:extLst>
                    <a:ext uri="{FF2B5EF4-FFF2-40B4-BE49-F238E27FC236}">
                      <a16:creationId xmlns:a16="http://schemas.microsoft.com/office/drawing/2014/main" id="{005DB5B7-E287-C9BC-8B24-CFDCA8FC7E23}"/>
                    </a:ext>
                  </a:extLst>
                </p:cNvPr>
                <p:cNvSpPr/>
                <p:nvPr/>
              </p:nvSpPr>
              <p:spPr>
                <a:xfrm>
                  <a:off x="7973824" y="6032820"/>
                  <a:ext cx="60141" cy="62417"/>
                </a:xfrm>
                <a:custGeom>
                  <a:avLst/>
                  <a:gdLst>
                    <a:gd name="connsiteX0" fmla="*/ 28223 w 60141"/>
                    <a:gd name="connsiteY0" fmla="*/ 62417 h 62417"/>
                    <a:gd name="connsiteX1" fmla="*/ 13659 w 60141"/>
                    <a:gd name="connsiteY1" fmla="*/ 58588 h 62417"/>
                    <a:gd name="connsiteX2" fmla="*/ 3629 w 60141"/>
                    <a:gd name="connsiteY2" fmla="*/ 47692 h 62417"/>
                    <a:gd name="connsiteX3" fmla="*/ 0 w 60141"/>
                    <a:gd name="connsiteY3" fmla="*/ 31213 h 62417"/>
                    <a:gd name="connsiteX4" fmla="*/ 3725 w 60141"/>
                    <a:gd name="connsiteY4" fmla="*/ 14830 h 62417"/>
                    <a:gd name="connsiteX5" fmla="*/ 13850 w 60141"/>
                    <a:gd name="connsiteY5" fmla="*/ 3867 h 62417"/>
                    <a:gd name="connsiteX6" fmla="*/ 27966 w 60141"/>
                    <a:gd name="connsiteY6" fmla="*/ 0 h 62417"/>
                    <a:gd name="connsiteX7" fmla="*/ 40643 w 60141"/>
                    <a:gd name="connsiteY7" fmla="*/ 3114 h 62417"/>
                    <a:gd name="connsiteX8" fmla="*/ 49435 w 60141"/>
                    <a:gd name="connsiteY8" fmla="*/ 10773 h 62417"/>
                    <a:gd name="connsiteX9" fmla="*/ 49692 w 60141"/>
                    <a:gd name="connsiteY9" fmla="*/ 10773 h 62417"/>
                    <a:gd name="connsiteX10" fmla="*/ 50025 w 60141"/>
                    <a:gd name="connsiteY10" fmla="*/ 1305 h 62417"/>
                    <a:gd name="connsiteX11" fmla="*/ 60141 w 60141"/>
                    <a:gd name="connsiteY11" fmla="*/ 1305 h 62417"/>
                    <a:gd name="connsiteX12" fmla="*/ 60141 w 60141"/>
                    <a:gd name="connsiteY12" fmla="*/ 61446 h 62417"/>
                    <a:gd name="connsiteX13" fmla="*/ 50731 w 60141"/>
                    <a:gd name="connsiteY13" fmla="*/ 61513 h 62417"/>
                    <a:gd name="connsiteX14" fmla="*/ 50025 w 60141"/>
                    <a:gd name="connsiteY14" fmla="*/ 50673 h 62417"/>
                    <a:gd name="connsiteX15" fmla="*/ 49759 w 60141"/>
                    <a:gd name="connsiteY15" fmla="*/ 50673 h 62417"/>
                    <a:gd name="connsiteX16" fmla="*/ 41063 w 60141"/>
                    <a:gd name="connsiteY16" fmla="*/ 59179 h 62417"/>
                    <a:gd name="connsiteX17" fmla="*/ 28223 w 60141"/>
                    <a:gd name="connsiteY17" fmla="*/ 62417 h 62417"/>
                    <a:gd name="connsiteX18" fmla="*/ 29061 w 60141"/>
                    <a:gd name="connsiteY18" fmla="*/ 53340 h 62417"/>
                    <a:gd name="connsiteX19" fmla="*/ 39510 w 60141"/>
                    <a:gd name="connsiteY19" fmla="*/ 50711 h 62417"/>
                    <a:gd name="connsiteX20" fmla="*/ 46749 w 60141"/>
                    <a:gd name="connsiteY20" fmla="*/ 43082 h 62417"/>
                    <a:gd name="connsiteX21" fmla="*/ 49369 w 60141"/>
                    <a:gd name="connsiteY21" fmla="*/ 31213 h 62417"/>
                    <a:gd name="connsiteX22" fmla="*/ 46749 w 60141"/>
                    <a:gd name="connsiteY22" fmla="*/ 19374 h 62417"/>
                    <a:gd name="connsiteX23" fmla="*/ 39538 w 60141"/>
                    <a:gd name="connsiteY23" fmla="*/ 11716 h 62417"/>
                    <a:gd name="connsiteX24" fmla="*/ 29385 w 60141"/>
                    <a:gd name="connsiteY24" fmla="*/ 9087 h 62417"/>
                    <a:gd name="connsiteX25" fmla="*/ 19784 w 60141"/>
                    <a:gd name="connsiteY25" fmla="*/ 11716 h 62417"/>
                    <a:gd name="connsiteX26" fmla="*/ 13202 w 60141"/>
                    <a:gd name="connsiteY26" fmla="*/ 19335 h 62417"/>
                    <a:gd name="connsiteX27" fmla="*/ 10830 w 60141"/>
                    <a:gd name="connsiteY27" fmla="*/ 31213 h 62417"/>
                    <a:gd name="connsiteX28" fmla="*/ 13135 w 60141"/>
                    <a:gd name="connsiteY28" fmla="*/ 43082 h 62417"/>
                    <a:gd name="connsiteX29" fmla="*/ 19593 w 60141"/>
                    <a:gd name="connsiteY29" fmla="*/ 50711 h 62417"/>
                    <a:gd name="connsiteX30" fmla="*/ 29061 w 60141"/>
                    <a:gd name="connsiteY30" fmla="*/ 53340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1" h="62417">
                      <a:moveTo>
                        <a:pt x="28223" y="62417"/>
                      </a:moveTo>
                      <a:cubicBezTo>
                        <a:pt x="22775" y="62417"/>
                        <a:pt x="17917" y="61141"/>
                        <a:pt x="13659" y="58588"/>
                      </a:cubicBezTo>
                      <a:cubicBezTo>
                        <a:pt x="9392" y="56036"/>
                        <a:pt x="6048" y="52407"/>
                        <a:pt x="3629" y="47692"/>
                      </a:cubicBezTo>
                      <a:cubicBezTo>
                        <a:pt x="1210" y="42977"/>
                        <a:pt x="0" y="37481"/>
                        <a:pt x="0" y="31213"/>
                      </a:cubicBezTo>
                      <a:cubicBezTo>
                        <a:pt x="0" y="25022"/>
                        <a:pt x="1238" y="19565"/>
                        <a:pt x="3725" y="14830"/>
                      </a:cubicBezTo>
                      <a:cubicBezTo>
                        <a:pt x="6211" y="10096"/>
                        <a:pt x="9592" y="6439"/>
                        <a:pt x="13850" y="3867"/>
                      </a:cubicBezTo>
                      <a:cubicBezTo>
                        <a:pt x="18107" y="1286"/>
                        <a:pt x="22813" y="0"/>
                        <a:pt x="27966" y="0"/>
                      </a:cubicBezTo>
                      <a:cubicBezTo>
                        <a:pt x="32585" y="0"/>
                        <a:pt x="36815" y="1038"/>
                        <a:pt x="40643" y="3114"/>
                      </a:cubicBezTo>
                      <a:cubicBezTo>
                        <a:pt x="44472" y="5191"/>
                        <a:pt x="47406" y="7744"/>
                        <a:pt x="49435" y="10773"/>
                      </a:cubicBezTo>
                      <a:lnTo>
                        <a:pt x="49692" y="10773"/>
                      </a:lnTo>
                      <a:lnTo>
                        <a:pt x="50025" y="1305"/>
                      </a:lnTo>
                      <a:lnTo>
                        <a:pt x="60141" y="1305"/>
                      </a:lnTo>
                      <a:lnTo>
                        <a:pt x="60141" y="61446"/>
                      </a:lnTo>
                      <a:lnTo>
                        <a:pt x="50731" y="61513"/>
                      </a:lnTo>
                      <a:lnTo>
                        <a:pt x="50025" y="50673"/>
                      </a:lnTo>
                      <a:lnTo>
                        <a:pt x="49759" y="50673"/>
                      </a:lnTo>
                      <a:cubicBezTo>
                        <a:pt x="47597" y="54178"/>
                        <a:pt x="44701" y="57017"/>
                        <a:pt x="41063" y="59179"/>
                      </a:cubicBezTo>
                      <a:cubicBezTo>
                        <a:pt x="37434" y="61341"/>
                        <a:pt x="33147" y="62417"/>
                        <a:pt x="28223" y="62417"/>
                      </a:cubicBezTo>
                      <a:close/>
                      <a:moveTo>
                        <a:pt x="29061" y="53340"/>
                      </a:moveTo>
                      <a:cubicBezTo>
                        <a:pt x="32957" y="53340"/>
                        <a:pt x="36443" y="52464"/>
                        <a:pt x="39510" y="50711"/>
                      </a:cubicBezTo>
                      <a:cubicBezTo>
                        <a:pt x="42577" y="48959"/>
                        <a:pt x="44996" y="46415"/>
                        <a:pt x="46749" y="43082"/>
                      </a:cubicBezTo>
                      <a:cubicBezTo>
                        <a:pt x="48492" y="39757"/>
                        <a:pt x="49369" y="35795"/>
                        <a:pt x="49369" y="31213"/>
                      </a:cubicBezTo>
                      <a:cubicBezTo>
                        <a:pt x="49369" y="26670"/>
                        <a:pt x="48492" y="22727"/>
                        <a:pt x="46749" y="19374"/>
                      </a:cubicBezTo>
                      <a:cubicBezTo>
                        <a:pt x="44996" y="16021"/>
                        <a:pt x="42596" y="13468"/>
                        <a:pt x="39538" y="11716"/>
                      </a:cubicBezTo>
                      <a:cubicBezTo>
                        <a:pt x="36491" y="9963"/>
                        <a:pt x="33109" y="9087"/>
                        <a:pt x="29385" y="9087"/>
                      </a:cubicBezTo>
                      <a:cubicBezTo>
                        <a:pt x="25794" y="9087"/>
                        <a:pt x="22593" y="9963"/>
                        <a:pt x="19784" y="11716"/>
                      </a:cubicBezTo>
                      <a:cubicBezTo>
                        <a:pt x="16974" y="13468"/>
                        <a:pt x="14783" y="16011"/>
                        <a:pt x="13202" y="19335"/>
                      </a:cubicBezTo>
                      <a:cubicBezTo>
                        <a:pt x="11621" y="22670"/>
                        <a:pt x="10830" y="26622"/>
                        <a:pt x="10830" y="31213"/>
                      </a:cubicBezTo>
                      <a:cubicBezTo>
                        <a:pt x="10830" y="35795"/>
                        <a:pt x="11602" y="39757"/>
                        <a:pt x="13135" y="43082"/>
                      </a:cubicBezTo>
                      <a:cubicBezTo>
                        <a:pt x="14669" y="46415"/>
                        <a:pt x="16822" y="48959"/>
                        <a:pt x="19593" y="50711"/>
                      </a:cubicBezTo>
                      <a:cubicBezTo>
                        <a:pt x="22356" y="52464"/>
                        <a:pt x="25518" y="53340"/>
                        <a:pt x="29061" y="53340"/>
                      </a:cubicBezTo>
                      <a:close/>
                    </a:path>
                  </a:pathLst>
                </a:custGeom>
                <a:solidFill>
                  <a:srgbClr val="8661C5"/>
                </a:solidFill>
                <a:ln w="9525" cap="rnd">
                  <a:no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CE10448D-9BC1-1732-A29D-11D7ED187465}"/>
                    </a:ext>
                  </a:extLst>
                </p:cNvPr>
                <p:cNvSpPr/>
                <p:nvPr/>
              </p:nvSpPr>
              <p:spPr>
                <a:xfrm>
                  <a:off x="8053558" y="6008751"/>
                  <a:ext cx="10706" cy="85515"/>
                </a:xfrm>
                <a:custGeom>
                  <a:avLst/>
                  <a:gdLst>
                    <a:gd name="connsiteX0" fmla="*/ 0 w 10706"/>
                    <a:gd name="connsiteY0" fmla="*/ 0 h 85515"/>
                    <a:gd name="connsiteX1" fmla="*/ 10706 w 10706"/>
                    <a:gd name="connsiteY1" fmla="*/ 0 h 85515"/>
                    <a:gd name="connsiteX2" fmla="*/ 10706 w 10706"/>
                    <a:gd name="connsiteY2" fmla="*/ 85516 h 85515"/>
                    <a:gd name="connsiteX3" fmla="*/ 0 w 10706"/>
                    <a:gd name="connsiteY3" fmla="*/ 85516 h 85515"/>
                  </a:gdLst>
                  <a:ahLst/>
                  <a:cxnLst>
                    <a:cxn ang="0">
                      <a:pos x="connsiteX0" y="connsiteY0"/>
                    </a:cxn>
                    <a:cxn ang="0">
                      <a:pos x="connsiteX1" y="connsiteY1"/>
                    </a:cxn>
                    <a:cxn ang="0">
                      <a:pos x="connsiteX2" y="connsiteY2"/>
                    </a:cxn>
                    <a:cxn ang="0">
                      <a:pos x="connsiteX3" y="connsiteY3"/>
                    </a:cxn>
                  </a:cxnLst>
                  <a:rect l="l" t="t" r="r" b="b"/>
                  <a:pathLst>
                    <a:path w="10706" h="85515">
                      <a:moveTo>
                        <a:pt x="0" y="0"/>
                      </a:moveTo>
                      <a:lnTo>
                        <a:pt x="10706" y="0"/>
                      </a:lnTo>
                      <a:lnTo>
                        <a:pt x="10706" y="85516"/>
                      </a:lnTo>
                      <a:lnTo>
                        <a:pt x="0" y="85516"/>
                      </a:lnTo>
                      <a:close/>
                    </a:path>
                  </a:pathLst>
                </a:custGeom>
                <a:solidFill>
                  <a:srgbClr val="8661C5"/>
                </a:solidFill>
                <a:ln w="9525" cap="rnd">
                  <a:noFill/>
                  <a:prstDash val="solid"/>
                  <a:round/>
                </a:ln>
              </p:spPr>
              <p:txBody>
                <a:bodyPr rtlCol="0" anchor="ctr"/>
                <a:lstStyle/>
                <a:p>
                  <a:endParaRPr lang="en-US"/>
                </a:p>
              </p:txBody>
            </p:sp>
            <p:sp>
              <p:nvSpPr>
                <p:cNvPr id="586" name="Freeform: Shape 585">
                  <a:extLst>
                    <a:ext uri="{FF2B5EF4-FFF2-40B4-BE49-F238E27FC236}">
                      <a16:creationId xmlns:a16="http://schemas.microsoft.com/office/drawing/2014/main" id="{AC47755B-8B9A-D473-254E-2FD69B886F66}"/>
                    </a:ext>
                  </a:extLst>
                </p:cNvPr>
                <p:cNvSpPr/>
                <p:nvPr/>
              </p:nvSpPr>
              <p:spPr>
                <a:xfrm>
                  <a:off x="7685027" y="6201174"/>
                  <a:ext cx="74037" cy="79476"/>
                </a:xfrm>
                <a:custGeom>
                  <a:avLst/>
                  <a:gdLst>
                    <a:gd name="connsiteX0" fmla="*/ 74037 w 74037"/>
                    <a:gd name="connsiteY0" fmla="*/ 21279 h 79476"/>
                    <a:gd name="connsiteX1" fmla="*/ 72733 w 74037"/>
                    <a:gd name="connsiteY1" fmla="*/ 29461 h 79476"/>
                    <a:gd name="connsiteX2" fmla="*/ 58074 w 74037"/>
                    <a:gd name="connsiteY2" fmla="*/ 29461 h 79476"/>
                    <a:gd name="connsiteX3" fmla="*/ 54959 w 74037"/>
                    <a:gd name="connsiteY3" fmla="*/ 47949 h 79476"/>
                    <a:gd name="connsiteX4" fmla="*/ 68846 w 74037"/>
                    <a:gd name="connsiteY4" fmla="*/ 47949 h 79476"/>
                    <a:gd name="connsiteX5" fmla="*/ 67418 w 74037"/>
                    <a:gd name="connsiteY5" fmla="*/ 56188 h 79476"/>
                    <a:gd name="connsiteX6" fmla="*/ 53597 w 74037"/>
                    <a:gd name="connsiteY6" fmla="*/ 56188 h 79476"/>
                    <a:gd name="connsiteX7" fmla="*/ 49635 w 74037"/>
                    <a:gd name="connsiteY7" fmla="*/ 79477 h 79476"/>
                    <a:gd name="connsiteX8" fmla="*/ 40357 w 74037"/>
                    <a:gd name="connsiteY8" fmla="*/ 79477 h 79476"/>
                    <a:gd name="connsiteX9" fmla="*/ 44253 w 74037"/>
                    <a:gd name="connsiteY9" fmla="*/ 56188 h 79476"/>
                    <a:gd name="connsiteX10" fmla="*/ 25308 w 74037"/>
                    <a:gd name="connsiteY10" fmla="*/ 56188 h 79476"/>
                    <a:gd name="connsiteX11" fmla="*/ 21412 w 74037"/>
                    <a:gd name="connsiteY11" fmla="*/ 79477 h 79476"/>
                    <a:gd name="connsiteX12" fmla="*/ 11744 w 74037"/>
                    <a:gd name="connsiteY12" fmla="*/ 79477 h 79476"/>
                    <a:gd name="connsiteX13" fmla="*/ 15640 w 74037"/>
                    <a:gd name="connsiteY13" fmla="*/ 56188 h 79476"/>
                    <a:gd name="connsiteX14" fmla="*/ 0 w 74037"/>
                    <a:gd name="connsiteY14" fmla="*/ 56188 h 79476"/>
                    <a:gd name="connsiteX15" fmla="*/ 1428 w 74037"/>
                    <a:gd name="connsiteY15" fmla="*/ 47949 h 79476"/>
                    <a:gd name="connsiteX16" fmla="*/ 17002 w 74037"/>
                    <a:gd name="connsiteY16" fmla="*/ 47949 h 79476"/>
                    <a:gd name="connsiteX17" fmla="*/ 20050 w 74037"/>
                    <a:gd name="connsiteY17" fmla="*/ 29461 h 79476"/>
                    <a:gd name="connsiteX18" fmla="*/ 5191 w 74037"/>
                    <a:gd name="connsiteY18" fmla="*/ 29461 h 79476"/>
                    <a:gd name="connsiteX19" fmla="*/ 6553 w 74037"/>
                    <a:gd name="connsiteY19" fmla="*/ 21279 h 79476"/>
                    <a:gd name="connsiteX20" fmla="*/ 21412 w 74037"/>
                    <a:gd name="connsiteY20" fmla="*/ 21279 h 79476"/>
                    <a:gd name="connsiteX21" fmla="*/ 24984 w 74037"/>
                    <a:gd name="connsiteY21" fmla="*/ 0 h 79476"/>
                    <a:gd name="connsiteX22" fmla="*/ 34652 w 74037"/>
                    <a:gd name="connsiteY22" fmla="*/ 0 h 79476"/>
                    <a:gd name="connsiteX23" fmla="*/ 31080 w 74037"/>
                    <a:gd name="connsiteY23" fmla="*/ 21279 h 79476"/>
                    <a:gd name="connsiteX24" fmla="*/ 50092 w 74037"/>
                    <a:gd name="connsiteY24" fmla="*/ 21279 h 79476"/>
                    <a:gd name="connsiteX25" fmla="*/ 53664 w 74037"/>
                    <a:gd name="connsiteY25" fmla="*/ 0 h 79476"/>
                    <a:gd name="connsiteX26" fmla="*/ 63074 w 74037"/>
                    <a:gd name="connsiteY26" fmla="*/ 0 h 79476"/>
                    <a:gd name="connsiteX27" fmla="*/ 59502 w 74037"/>
                    <a:gd name="connsiteY27" fmla="*/ 21279 h 79476"/>
                    <a:gd name="connsiteX28" fmla="*/ 74037 w 74037"/>
                    <a:gd name="connsiteY28" fmla="*/ 21279 h 79476"/>
                    <a:gd name="connsiteX29" fmla="*/ 26670 w 74037"/>
                    <a:gd name="connsiteY29" fmla="*/ 47949 h 79476"/>
                    <a:gd name="connsiteX30" fmla="*/ 45615 w 74037"/>
                    <a:gd name="connsiteY30" fmla="*/ 47949 h 79476"/>
                    <a:gd name="connsiteX31" fmla="*/ 48730 w 74037"/>
                    <a:gd name="connsiteY31" fmla="*/ 29461 h 79476"/>
                    <a:gd name="connsiteX32" fmla="*/ 29718 w 74037"/>
                    <a:gd name="connsiteY32" fmla="*/ 29461 h 79476"/>
                    <a:gd name="connsiteX33" fmla="*/ 26670 w 74037"/>
                    <a:gd name="connsiteY33" fmla="*/ 47949 h 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4037" h="79476">
                      <a:moveTo>
                        <a:pt x="74037" y="21279"/>
                      </a:moveTo>
                      <a:lnTo>
                        <a:pt x="72733" y="29461"/>
                      </a:lnTo>
                      <a:lnTo>
                        <a:pt x="58074" y="29461"/>
                      </a:lnTo>
                      <a:lnTo>
                        <a:pt x="54959" y="47949"/>
                      </a:lnTo>
                      <a:lnTo>
                        <a:pt x="68846" y="47949"/>
                      </a:lnTo>
                      <a:lnTo>
                        <a:pt x="67418" y="56188"/>
                      </a:lnTo>
                      <a:lnTo>
                        <a:pt x="53597" y="56188"/>
                      </a:lnTo>
                      <a:lnTo>
                        <a:pt x="49635" y="79477"/>
                      </a:lnTo>
                      <a:lnTo>
                        <a:pt x="40357" y="79477"/>
                      </a:lnTo>
                      <a:lnTo>
                        <a:pt x="44253" y="56188"/>
                      </a:lnTo>
                      <a:lnTo>
                        <a:pt x="25308" y="56188"/>
                      </a:lnTo>
                      <a:lnTo>
                        <a:pt x="21412" y="79477"/>
                      </a:lnTo>
                      <a:lnTo>
                        <a:pt x="11744" y="79477"/>
                      </a:lnTo>
                      <a:lnTo>
                        <a:pt x="15640" y="56188"/>
                      </a:lnTo>
                      <a:lnTo>
                        <a:pt x="0" y="56188"/>
                      </a:lnTo>
                      <a:lnTo>
                        <a:pt x="1428" y="47949"/>
                      </a:lnTo>
                      <a:lnTo>
                        <a:pt x="17002" y="47949"/>
                      </a:lnTo>
                      <a:lnTo>
                        <a:pt x="20050" y="29461"/>
                      </a:lnTo>
                      <a:lnTo>
                        <a:pt x="5191" y="29461"/>
                      </a:lnTo>
                      <a:lnTo>
                        <a:pt x="6553" y="21279"/>
                      </a:lnTo>
                      <a:lnTo>
                        <a:pt x="21412" y="21279"/>
                      </a:lnTo>
                      <a:lnTo>
                        <a:pt x="24984" y="0"/>
                      </a:lnTo>
                      <a:lnTo>
                        <a:pt x="34652" y="0"/>
                      </a:lnTo>
                      <a:lnTo>
                        <a:pt x="31080" y="21279"/>
                      </a:lnTo>
                      <a:lnTo>
                        <a:pt x="50092" y="21279"/>
                      </a:lnTo>
                      <a:lnTo>
                        <a:pt x="53664" y="0"/>
                      </a:lnTo>
                      <a:lnTo>
                        <a:pt x="63074" y="0"/>
                      </a:lnTo>
                      <a:lnTo>
                        <a:pt x="59502" y="21279"/>
                      </a:lnTo>
                      <a:lnTo>
                        <a:pt x="74037" y="21279"/>
                      </a:lnTo>
                      <a:close/>
                      <a:moveTo>
                        <a:pt x="26670" y="47949"/>
                      </a:moveTo>
                      <a:lnTo>
                        <a:pt x="45615" y="47949"/>
                      </a:lnTo>
                      <a:lnTo>
                        <a:pt x="48730" y="29461"/>
                      </a:lnTo>
                      <a:lnTo>
                        <a:pt x="29718" y="29461"/>
                      </a:lnTo>
                      <a:lnTo>
                        <a:pt x="26670" y="47949"/>
                      </a:lnTo>
                      <a:close/>
                    </a:path>
                  </a:pathLst>
                </a:custGeom>
                <a:solidFill>
                  <a:srgbClr val="8661C5"/>
                </a:solidFill>
                <a:ln w="9525" cap="rnd">
                  <a:noFill/>
                  <a:prstDash val="solid"/>
                  <a:round/>
                </a:ln>
              </p:spPr>
              <p:txBody>
                <a:bodyPr rtlCol="0" anchor="ctr"/>
                <a:lstStyle/>
                <a:p>
                  <a:endParaRPr lang="en-US"/>
                </a:p>
              </p:txBody>
            </p:sp>
            <p:sp>
              <p:nvSpPr>
                <p:cNvPr id="587" name="Freeform: Shape 586">
                  <a:extLst>
                    <a:ext uri="{FF2B5EF4-FFF2-40B4-BE49-F238E27FC236}">
                      <a16:creationId xmlns:a16="http://schemas.microsoft.com/office/drawing/2014/main" id="{EC651239-49CD-A9D6-5CA4-63BD4C0764D5}"/>
                    </a:ext>
                  </a:extLst>
                </p:cNvPr>
                <p:cNvSpPr/>
                <p:nvPr/>
              </p:nvSpPr>
              <p:spPr>
                <a:xfrm>
                  <a:off x="7775733" y="6201174"/>
                  <a:ext cx="62674" cy="80457"/>
                </a:xfrm>
                <a:custGeom>
                  <a:avLst/>
                  <a:gdLst>
                    <a:gd name="connsiteX0" fmla="*/ 31280 w 62674"/>
                    <a:gd name="connsiteY0" fmla="*/ 80458 h 80457"/>
                    <a:gd name="connsiteX1" fmla="*/ 7858 w 62674"/>
                    <a:gd name="connsiteY1" fmla="*/ 71828 h 80457"/>
                    <a:gd name="connsiteX2" fmla="*/ 0 w 62674"/>
                    <a:gd name="connsiteY2" fmla="*/ 47234 h 80457"/>
                    <a:gd name="connsiteX3" fmla="*/ 0 w 62674"/>
                    <a:gd name="connsiteY3" fmla="*/ 0 h 80457"/>
                    <a:gd name="connsiteX4" fmla="*/ 11230 w 62674"/>
                    <a:gd name="connsiteY4" fmla="*/ 0 h 80457"/>
                    <a:gd name="connsiteX5" fmla="*/ 11230 w 62674"/>
                    <a:gd name="connsiteY5" fmla="*/ 46777 h 80457"/>
                    <a:gd name="connsiteX6" fmla="*/ 13307 w 62674"/>
                    <a:gd name="connsiteY6" fmla="*/ 60636 h 80457"/>
                    <a:gd name="connsiteX7" fmla="*/ 19764 w 62674"/>
                    <a:gd name="connsiteY7" fmla="*/ 68094 h 80457"/>
                    <a:gd name="connsiteX8" fmla="*/ 31280 w 62674"/>
                    <a:gd name="connsiteY8" fmla="*/ 70399 h 80457"/>
                    <a:gd name="connsiteX9" fmla="*/ 42853 w 62674"/>
                    <a:gd name="connsiteY9" fmla="*/ 67961 h 80457"/>
                    <a:gd name="connsiteX10" fmla="*/ 49445 w 62674"/>
                    <a:gd name="connsiteY10" fmla="*/ 60246 h 80457"/>
                    <a:gd name="connsiteX11" fmla="*/ 51588 w 62674"/>
                    <a:gd name="connsiteY11" fmla="*/ 46263 h 80457"/>
                    <a:gd name="connsiteX12" fmla="*/ 51588 w 62674"/>
                    <a:gd name="connsiteY12" fmla="*/ 0 h 80457"/>
                    <a:gd name="connsiteX13" fmla="*/ 62675 w 62674"/>
                    <a:gd name="connsiteY13" fmla="*/ 0 h 80457"/>
                    <a:gd name="connsiteX14" fmla="*/ 62675 w 62674"/>
                    <a:gd name="connsiteY14" fmla="*/ 46977 h 80457"/>
                    <a:gd name="connsiteX15" fmla="*/ 54826 w 62674"/>
                    <a:gd name="connsiteY15" fmla="*/ 71761 h 80457"/>
                    <a:gd name="connsiteX16" fmla="*/ 31280 w 62674"/>
                    <a:gd name="connsiteY16" fmla="*/ 80458 h 8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674" h="80457">
                      <a:moveTo>
                        <a:pt x="31280" y="80458"/>
                      </a:moveTo>
                      <a:cubicBezTo>
                        <a:pt x="20898" y="80458"/>
                        <a:pt x="13088" y="77581"/>
                        <a:pt x="7858" y="71828"/>
                      </a:cubicBezTo>
                      <a:cubicBezTo>
                        <a:pt x="2620" y="66075"/>
                        <a:pt x="0" y="57874"/>
                        <a:pt x="0" y="47234"/>
                      </a:cubicBezTo>
                      <a:lnTo>
                        <a:pt x="0" y="0"/>
                      </a:lnTo>
                      <a:lnTo>
                        <a:pt x="11230" y="0"/>
                      </a:lnTo>
                      <a:lnTo>
                        <a:pt x="11230" y="46777"/>
                      </a:lnTo>
                      <a:cubicBezTo>
                        <a:pt x="11230" y="52578"/>
                        <a:pt x="11916" y="57198"/>
                        <a:pt x="13307" y="60636"/>
                      </a:cubicBezTo>
                      <a:cubicBezTo>
                        <a:pt x="14688" y="64075"/>
                        <a:pt x="16840" y="66561"/>
                        <a:pt x="19764" y="68094"/>
                      </a:cubicBezTo>
                      <a:cubicBezTo>
                        <a:pt x="22679" y="69628"/>
                        <a:pt x="26518" y="70399"/>
                        <a:pt x="31280" y="70399"/>
                      </a:cubicBezTo>
                      <a:cubicBezTo>
                        <a:pt x="36033" y="70399"/>
                        <a:pt x="39891" y="69590"/>
                        <a:pt x="42853" y="67961"/>
                      </a:cubicBezTo>
                      <a:cubicBezTo>
                        <a:pt x="45825" y="66342"/>
                        <a:pt x="48016" y="63770"/>
                        <a:pt x="49445" y="60246"/>
                      </a:cubicBezTo>
                      <a:cubicBezTo>
                        <a:pt x="50873" y="56722"/>
                        <a:pt x="51588" y="52054"/>
                        <a:pt x="51588" y="46263"/>
                      </a:cubicBezTo>
                      <a:lnTo>
                        <a:pt x="51588" y="0"/>
                      </a:lnTo>
                      <a:lnTo>
                        <a:pt x="62675" y="0"/>
                      </a:lnTo>
                      <a:lnTo>
                        <a:pt x="62675" y="46977"/>
                      </a:lnTo>
                      <a:cubicBezTo>
                        <a:pt x="62675" y="57702"/>
                        <a:pt x="60065" y="65961"/>
                        <a:pt x="54826" y="71761"/>
                      </a:cubicBezTo>
                      <a:cubicBezTo>
                        <a:pt x="49597" y="77553"/>
                        <a:pt x="41748" y="80458"/>
                        <a:pt x="31280" y="80458"/>
                      </a:cubicBezTo>
                      <a:close/>
                    </a:path>
                  </a:pathLst>
                </a:custGeom>
                <a:solidFill>
                  <a:srgbClr val="8661C5"/>
                </a:solidFill>
                <a:ln w="9525" cap="rnd">
                  <a:no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0150EA32-984D-B710-0065-9A0897A8D944}"/>
                    </a:ext>
                  </a:extLst>
                </p:cNvPr>
                <p:cNvSpPr/>
                <p:nvPr/>
              </p:nvSpPr>
              <p:spPr>
                <a:xfrm>
                  <a:off x="7855219" y="6219148"/>
                  <a:ext cx="46386" cy="62540"/>
                </a:xfrm>
                <a:custGeom>
                  <a:avLst/>
                  <a:gdLst>
                    <a:gd name="connsiteX0" fmla="*/ 24651 w 46386"/>
                    <a:gd name="connsiteY0" fmla="*/ 62541 h 62540"/>
                    <a:gd name="connsiteX1" fmla="*/ 10992 w 46386"/>
                    <a:gd name="connsiteY1" fmla="*/ 60303 h 62540"/>
                    <a:gd name="connsiteX2" fmla="*/ 0 w 46386"/>
                    <a:gd name="connsiteY2" fmla="*/ 53654 h 62540"/>
                    <a:gd name="connsiteX3" fmla="*/ 5449 w 46386"/>
                    <a:gd name="connsiteY3" fmla="*/ 46129 h 62540"/>
                    <a:gd name="connsiteX4" fmla="*/ 14431 w 46386"/>
                    <a:gd name="connsiteY4" fmla="*/ 51711 h 62540"/>
                    <a:gd name="connsiteX5" fmla="*/ 24784 w 46386"/>
                    <a:gd name="connsiteY5" fmla="*/ 53587 h 62540"/>
                    <a:gd name="connsiteX6" fmla="*/ 36395 w 46386"/>
                    <a:gd name="connsiteY6" fmla="*/ 45348 h 62540"/>
                    <a:gd name="connsiteX7" fmla="*/ 34452 w 46386"/>
                    <a:gd name="connsiteY7" fmla="*/ 40291 h 62540"/>
                    <a:gd name="connsiteX8" fmla="*/ 28089 w 46386"/>
                    <a:gd name="connsiteY8" fmla="*/ 37109 h 62540"/>
                    <a:gd name="connsiteX9" fmla="*/ 17059 w 46386"/>
                    <a:gd name="connsiteY9" fmla="*/ 33937 h 62540"/>
                    <a:gd name="connsiteX10" fmla="*/ 5610 w 46386"/>
                    <a:gd name="connsiteY10" fmla="*/ 27546 h 62540"/>
                    <a:gd name="connsiteX11" fmla="*/ 1810 w 46386"/>
                    <a:gd name="connsiteY11" fmla="*/ 16869 h 62540"/>
                    <a:gd name="connsiteX12" fmla="*/ 4210 w 46386"/>
                    <a:gd name="connsiteY12" fmla="*/ 8430 h 62540"/>
                    <a:gd name="connsiteX13" fmla="*/ 11420 w 46386"/>
                    <a:gd name="connsiteY13" fmla="*/ 2305 h 62540"/>
                    <a:gd name="connsiteX14" fmla="*/ 22965 w 46386"/>
                    <a:gd name="connsiteY14" fmla="*/ 0 h 62540"/>
                    <a:gd name="connsiteX15" fmla="*/ 35061 w 46386"/>
                    <a:gd name="connsiteY15" fmla="*/ 2305 h 62540"/>
                    <a:gd name="connsiteX16" fmla="*/ 44891 w 46386"/>
                    <a:gd name="connsiteY16" fmla="*/ 9020 h 62540"/>
                    <a:gd name="connsiteX17" fmla="*/ 39052 w 46386"/>
                    <a:gd name="connsiteY17" fmla="*/ 15764 h 62540"/>
                    <a:gd name="connsiteX18" fmla="*/ 23098 w 46386"/>
                    <a:gd name="connsiteY18" fmla="*/ 9344 h 62540"/>
                    <a:gd name="connsiteX19" fmla="*/ 14821 w 46386"/>
                    <a:gd name="connsiteY19" fmla="*/ 11611 h 62540"/>
                    <a:gd name="connsiteX20" fmla="*/ 12068 w 46386"/>
                    <a:gd name="connsiteY20" fmla="*/ 17126 h 62540"/>
                    <a:gd name="connsiteX21" fmla="*/ 13716 w 46386"/>
                    <a:gd name="connsiteY21" fmla="*/ 21764 h 62540"/>
                    <a:gd name="connsiteX22" fmla="*/ 19335 w 46386"/>
                    <a:gd name="connsiteY22" fmla="*/ 24651 h 62540"/>
                    <a:gd name="connsiteX23" fmla="*/ 30232 w 46386"/>
                    <a:gd name="connsiteY23" fmla="*/ 27765 h 62540"/>
                    <a:gd name="connsiteX24" fmla="*/ 42558 w 46386"/>
                    <a:gd name="connsiteY24" fmla="*/ 34357 h 62540"/>
                    <a:gd name="connsiteX25" fmla="*/ 46387 w 46386"/>
                    <a:gd name="connsiteY25" fmla="*/ 45225 h 62540"/>
                    <a:gd name="connsiteX26" fmla="*/ 40910 w 46386"/>
                    <a:gd name="connsiteY26" fmla="*/ 57874 h 62540"/>
                    <a:gd name="connsiteX27" fmla="*/ 24651 w 46386"/>
                    <a:gd name="connsiteY27" fmla="*/ 62541 h 6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386" h="62540">
                      <a:moveTo>
                        <a:pt x="24651" y="62541"/>
                      </a:moveTo>
                      <a:cubicBezTo>
                        <a:pt x="19726" y="62541"/>
                        <a:pt x="15173" y="61798"/>
                        <a:pt x="10992" y="60303"/>
                      </a:cubicBezTo>
                      <a:cubicBezTo>
                        <a:pt x="6820" y="58817"/>
                        <a:pt x="3153" y="56597"/>
                        <a:pt x="0" y="53654"/>
                      </a:cubicBezTo>
                      <a:lnTo>
                        <a:pt x="5449" y="46129"/>
                      </a:lnTo>
                      <a:cubicBezTo>
                        <a:pt x="8344" y="48596"/>
                        <a:pt x="11344" y="50454"/>
                        <a:pt x="14431" y="51711"/>
                      </a:cubicBezTo>
                      <a:cubicBezTo>
                        <a:pt x="17526" y="52968"/>
                        <a:pt x="20974" y="53587"/>
                        <a:pt x="24784" y="53587"/>
                      </a:cubicBezTo>
                      <a:cubicBezTo>
                        <a:pt x="32528" y="53587"/>
                        <a:pt x="36395" y="50845"/>
                        <a:pt x="36395" y="45348"/>
                      </a:cubicBezTo>
                      <a:cubicBezTo>
                        <a:pt x="36395" y="43272"/>
                        <a:pt x="35747" y="41586"/>
                        <a:pt x="34452" y="40291"/>
                      </a:cubicBezTo>
                      <a:cubicBezTo>
                        <a:pt x="33157" y="38995"/>
                        <a:pt x="31032" y="37938"/>
                        <a:pt x="28089" y="37109"/>
                      </a:cubicBezTo>
                      <a:lnTo>
                        <a:pt x="17059" y="33937"/>
                      </a:lnTo>
                      <a:cubicBezTo>
                        <a:pt x="11954" y="32461"/>
                        <a:pt x="8144" y="30327"/>
                        <a:pt x="5610" y="27546"/>
                      </a:cubicBezTo>
                      <a:cubicBezTo>
                        <a:pt x="3077" y="24755"/>
                        <a:pt x="1810" y="21193"/>
                        <a:pt x="1810" y="16869"/>
                      </a:cubicBezTo>
                      <a:cubicBezTo>
                        <a:pt x="1810" y="13801"/>
                        <a:pt x="2610" y="10982"/>
                        <a:pt x="4210" y="8430"/>
                      </a:cubicBezTo>
                      <a:cubicBezTo>
                        <a:pt x="5820" y="5886"/>
                        <a:pt x="8220" y="3838"/>
                        <a:pt x="11420" y="2305"/>
                      </a:cubicBezTo>
                      <a:cubicBezTo>
                        <a:pt x="14621" y="771"/>
                        <a:pt x="18469" y="0"/>
                        <a:pt x="22965" y="0"/>
                      </a:cubicBezTo>
                      <a:cubicBezTo>
                        <a:pt x="27337" y="0"/>
                        <a:pt x="31366" y="771"/>
                        <a:pt x="35061" y="2305"/>
                      </a:cubicBezTo>
                      <a:cubicBezTo>
                        <a:pt x="38767" y="3838"/>
                        <a:pt x="42043" y="6077"/>
                        <a:pt x="44891" y="9020"/>
                      </a:cubicBezTo>
                      <a:lnTo>
                        <a:pt x="39052" y="15764"/>
                      </a:lnTo>
                      <a:cubicBezTo>
                        <a:pt x="34471" y="11487"/>
                        <a:pt x="29146" y="9344"/>
                        <a:pt x="23098" y="9344"/>
                      </a:cubicBezTo>
                      <a:cubicBezTo>
                        <a:pt x="19421" y="9344"/>
                        <a:pt x="16659" y="10096"/>
                        <a:pt x="14821" y="11611"/>
                      </a:cubicBezTo>
                      <a:cubicBezTo>
                        <a:pt x="12982" y="13125"/>
                        <a:pt x="12068" y="14964"/>
                        <a:pt x="12068" y="17126"/>
                      </a:cubicBezTo>
                      <a:cubicBezTo>
                        <a:pt x="12068" y="19078"/>
                        <a:pt x="12621" y="20621"/>
                        <a:pt x="13716" y="21764"/>
                      </a:cubicBezTo>
                      <a:cubicBezTo>
                        <a:pt x="14821" y="22917"/>
                        <a:pt x="16697" y="23879"/>
                        <a:pt x="19335" y="24651"/>
                      </a:cubicBezTo>
                      <a:lnTo>
                        <a:pt x="30232" y="27765"/>
                      </a:lnTo>
                      <a:cubicBezTo>
                        <a:pt x="35900" y="29366"/>
                        <a:pt x="40005" y="31566"/>
                        <a:pt x="42558" y="34357"/>
                      </a:cubicBezTo>
                      <a:cubicBezTo>
                        <a:pt x="45111" y="37147"/>
                        <a:pt x="46387" y="40767"/>
                        <a:pt x="46387" y="45225"/>
                      </a:cubicBezTo>
                      <a:cubicBezTo>
                        <a:pt x="46387" y="50539"/>
                        <a:pt x="44558" y="54759"/>
                        <a:pt x="40910" y="57874"/>
                      </a:cubicBezTo>
                      <a:cubicBezTo>
                        <a:pt x="37252" y="60988"/>
                        <a:pt x="31832" y="62541"/>
                        <a:pt x="24651" y="62541"/>
                      </a:cubicBezTo>
                      <a:close/>
                    </a:path>
                  </a:pathLst>
                </a:custGeom>
                <a:solidFill>
                  <a:srgbClr val="8661C5"/>
                </a:solidFill>
                <a:ln w="9525" cap="rnd">
                  <a:noFill/>
                  <a:prstDash val="solid"/>
                  <a:round/>
                </a:ln>
              </p:spPr>
              <p:txBody>
                <a:bodyPr rtlCol="0" anchor="ctr"/>
                <a:lstStyle/>
                <a:p>
                  <a:endParaRPr lang="en-US"/>
                </a:p>
              </p:txBody>
            </p:sp>
            <p:sp>
              <p:nvSpPr>
                <p:cNvPr id="589" name="Freeform: Shape 588">
                  <a:extLst>
                    <a:ext uri="{FF2B5EF4-FFF2-40B4-BE49-F238E27FC236}">
                      <a16:creationId xmlns:a16="http://schemas.microsoft.com/office/drawing/2014/main" id="{6681DDC1-40B1-A357-16F2-C7E2AFE0C835}"/>
                    </a:ext>
                  </a:extLst>
                </p:cNvPr>
                <p:cNvSpPr/>
                <p:nvPr/>
              </p:nvSpPr>
              <p:spPr>
                <a:xfrm>
                  <a:off x="7912569" y="6219282"/>
                  <a:ext cx="56578" cy="62350"/>
                </a:xfrm>
                <a:custGeom>
                  <a:avLst/>
                  <a:gdLst>
                    <a:gd name="connsiteX0" fmla="*/ 56579 w 56578"/>
                    <a:gd name="connsiteY0" fmla="*/ 28870 h 62350"/>
                    <a:gd name="connsiteX1" fmla="*/ 56388 w 56578"/>
                    <a:gd name="connsiteY1" fmla="*/ 34061 h 62350"/>
                    <a:gd name="connsiteX2" fmla="*/ 10516 w 56578"/>
                    <a:gd name="connsiteY2" fmla="*/ 34061 h 62350"/>
                    <a:gd name="connsiteX3" fmla="*/ 16869 w 56578"/>
                    <a:gd name="connsiteY3" fmla="*/ 48140 h 62350"/>
                    <a:gd name="connsiteX4" fmla="*/ 31013 w 56578"/>
                    <a:gd name="connsiteY4" fmla="*/ 53007 h 62350"/>
                    <a:gd name="connsiteX5" fmla="*/ 40291 w 56578"/>
                    <a:gd name="connsiteY5" fmla="*/ 51378 h 62350"/>
                    <a:gd name="connsiteX6" fmla="*/ 47825 w 56578"/>
                    <a:gd name="connsiteY6" fmla="*/ 46777 h 62350"/>
                    <a:gd name="connsiteX7" fmla="*/ 53921 w 56578"/>
                    <a:gd name="connsiteY7" fmla="*/ 53654 h 62350"/>
                    <a:gd name="connsiteX8" fmla="*/ 43729 w 56578"/>
                    <a:gd name="connsiteY8" fmla="*/ 60113 h 62350"/>
                    <a:gd name="connsiteX9" fmla="*/ 30756 w 56578"/>
                    <a:gd name="connsiteY9" fmla="*/ 62351 h 62350"/>
                    <a:gd name="connsiteX10" fmla="*/ 15116 w 56578"/>
                    <a:gd name="connsiteY10" fmla="*/ 58550 h 62350"/>
                    <a:gd name="connsiteX11" fmla="*/ 4058 w 56578"/>
                    <a:gd name="connsiteY11" fmla="*/ 47682 h 62350"/>
                    <a:gd name="connsiteX12" fmla="*/ 0 w 56578"/>
                    <a:gd name="connsiteY12" fmla="*/ 31204 h 62350"/>
                    <a:gd name="connsiteX13" fmla="*/ 3800 w 56578"/>
                    <a:gd name="connsiteY13" fmla="*/ 14850 h 62350"/>
                    <a:gd name="connsiteX14" fmla="*/ 14278 w 56578"/>
                    <a:gd name="connsiteY14" fmla="*/ 3886 h 62350"/>
                    <a:gd name="connsiteX15" fmla="*/ 29261 w 56578"/>
                    <a:gd name="connsiteY15" fmla="*/ 0 h 62350"/>
                    <a:gd name="connsiteX16" fmla="*/ 43634 w 56578"/>
                    <a:gd name="connsiteY16" fmla="*/ 3658 h 62350"/>
                    <a:gd name="connsiteX17" fmla="*/ 53207 w 56578"/>
                    <a:gd name="connsiteY17" fmla="*/ 13878 h 62350"/>
                    <a:gd name="connsiteX18" fmla="*/ 56579 w 56578"/>
                    <a:gd name="connsiteY18" fmla="*/ 28870 h 62350"/>
                    <a:gd name="connsiteX19" fmla="*/ 29070 w 56578"/>
                    <a:gd name="connsiteY19" fmla="*/ 9144 h 62350"/>
                    <a:gd name="connsiteX20" fmla="*/ 17297 w 56578"/>
                    <a:gd name="connsiteY20" fmla="*/ 13459 h 62350"/>
                    <a:gd name="connsiteX21" fmla="*/ 10973 w 56578"/>
                    <a:gd name="connsiteY21" fmla="*/ 25232 h 62350"/>
                    <a:gd name="connsiteX22" fmla="*/ 46587 w 56578"/>
                    <a:gd name="connsiteY22" fmla="*/ 25232 h 62350"/>
                    <a:gd name="connsiteX23" fmla="*/ 41329 w 56578"/>
                    <a:gd name="connsiteY23" fmla="*/ 13297 h 62350"/>
                    <a:gd name="connsiteX24" fmla="*/ 29070 w 56578"/>
                    <a:gd name="connsiteY24" fmla="*/ 914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78" h="62350">
                      <a:moveTo>
                        <a:pt x="56579" y="28870"/>
                      </a:moveTo>
                      <a:cubicBezTo>
                        <a:pt x="56579" y="30556"/>
                        <a:pt x="56512" y="32290"/>
                        <a:pt x="56388" y="34061"/>
                      </a:cubicBezTo>
                      <a:lnTo>
                        <a:pt x="10516" y="34061"/>
                      </a:lnTo>
                      <a:cubicBezTo>
                        <a:pt x="11030" y="40205"/>
                        <a:pt x="13154" y="44891"/>
                        <a:pt x="16869" y="48140"/>
                      </a:cubicBezTo>
                      <a:cubicBezTo>
                        <a:pt x="20593" y="51378"/>
                        <a:pt x="25308" y="53007"/>
                        <a:pt x="31013" y="53007"/>
                      </a:cubicBezTo>
                      <a:cubicBezTo>
                        <a:pt x="34261" y="53007"/>
                        <a:pt x="37357" y="52464"/>
                        <a:pt x="40291" y="51378"/>
                      </a:cubicBezTo>
                      <a:cubicBezTo>
                        <a:pt x="43234" y="50302"/>
                        <a:pt x="45748" y="48768"/>
                        <a:pt x="47825" y="46777"/>
                      </a:cubicBezTo>
                      <a:lnTo>
                        <a:pt x="53921" y="53654"/>
                      </a:lnTo>
                      <a:cubicBezTo>
                        <a:pt x="51025" y="56464"/>
                        <a:pt x="47625" y="58617"/>
                        <a:pt x="43729" y="60113"/>
                      </a:cubicBezTo>
                      <a:cubicBezTo>
                        <a:pt x="39843" y="61598"/>
                        <a:pt x="35519" y="62351"/>
                        <a:pt x="30756" y="62351"/>
                      </a:cubicBezTo>
                      <a:cubicBezTo>
                        <a:pt x="25003" y="62351"/>
                        <a:pt x="19793" y="61084"/>
                        <a:pt x="15116" y="58550"/>
                      </a:cubicBezTo>
                      <a:cubicBezTo>
                        <a:pt x="10449" y="56026"/>
                        <a:pt x="6763" y="52397"/>
                        <a:pt x="4058" y="47682"/>
                      </a:cubicBezTo>
                      <a:cubicBezTo>
                        <a:pt x="1352" y="42967"/>
                        <a:pt x="0" y="37481"/>
                        <a:pt x="0" y="31204"/>
                      </a:cubicBezTo>
                      <a:cubicBezTo>
                        <a:pt x="0" y="25022"/>
                        <a:pt x="1267" y="19565"/>
                        <a:pt x="3800" y="14850"/>
                      </a:cubicBezTo>
                      <a:cubicBezTo>
                        <a:pt x="6325" y="10135"/>
                        <a:pt x="9820" y="6487"/>
                        <a:pt x="14278" y="3886"/>
                      </a:cubicBezTo>
                      <a:cubicBezTo>
                        <a:pt x="18735" y="1295"/>
                        <a:pt x="23726" y="0"/>
                        <a:pt x="29261" y="0"/>
                      </a:cubicBezTo>
                      <a:cubicBezTo>
                        <a:pt x="34719" y="0"/>
                        <a:pt x="39510" y="1219"/>
                        <a:pt x="43634" y="3658"/>
                      </a:cubicBezTo>
                      <a:cubicBezTo>
                        <a:pt x="47768" y="6105"/>
                        <a:pt x="50959" y="9516"/>
                        <a:pt x="53207" y="13878"/>
                      </a:cubicBezTo>
                      <a:cubicBezTo>
                        <a:pt x="55455" y="18250"/>
                        <a:pt x="56579" y="23241"/>
                        <a:pt x="56579" y="28870"/>
                      </a:cubicBezTo>
                      <a:close/>
                      <a:moveTo>
                        <a:pt x="29070" y="9144"/>
                      </a:moveTo>
                      <a:cubicBezTo>
                        <a:pt x="24489" y="9144"/>
                        <a:pt x="20564" y="10582"/>
                        <a:pt x="17297" y="13459"/>
                      </a:cubicBezTo>
                      <a:cubicBezTo>
                        <a:pt x="14031" y="16336"/>
                        <a:pt x="11916" y="20260"/>
                        <a:pt x="10973" y="25232"/>
                      </a:cubicBezTo>
                      <a:lnTo>
                        <a:pt x="46587" y="25232"/>
                      </a:lnTo>
                      <a:cubicBezTo>
                        <a:pt x="46158" y="20041"/>
                        <a:pt x="44405" y="16069"/>
                        <a:pt x="41329" y="13297"/>
                      </a:cubicBezTo>
                      <a:cubicBezTo>
                        <a:pt x="38262" y="10525"/>
                        <a:pt x="34176" y="9144"/>
                        <a:pt x="29070" y="9144"/>
                      </a:cubicBezTo>
                      <a:close/>
                    </a:path>
                  </a:pathLst>
                </a:custGeom>
                <a:solidFill>
                  <a:srgbClr val="8661C5"/>
                </a:solidFill>
                <a:ln w="9525" cap="rnd">
                  <a:noFill/>
                  <a:prstDash val="solid"/>
                  <a:round/>
                </a:ln>
              </p:spPr>
              <p:txBody>
                <a:bodyPr rtlCol="0" anchor="ctr"/>
                <a:lstStyle/>
                <a:p>
                  <a:endParaRPr lang="en-US"/>
                </a:p>
              </p:txBody>
            </p:sp>
            <p:sp>
              <p:nvSpPr>
                <p:cNvPr id="590" name="Freeform: Shape 589">
                  <a:extLst>
                    <a:ext uri="{FF2B5EF4-FFF2-40B4-BE49-F238E27FC236}">
                      <a16:creationId xmlns:a16="http://schemas.microsoft.com/office/drawing/2014/main" id="{8C6F2375-4032-9C7B-8EC3-FF55AC3971A4}"/>
                    </a:ext>
                  </a:extLst>
                </p:cNvPr>
                <p:cNvSpPr/>
                <p:nvPr/>
              </p:nvSpPr>
              <p:spPr>
                <a:xfrm>
                  <a:off x="7983426" y="6219282"/>
                  <a:ext cx="34127" cy="61369"/>
                </a:xfrm>
                <a:custGeom>
                  <a:avLst/>
                  <a:gdLst>
                    <a:gd name="connsiteX0" fmla="*/ 0 w 34127"/>
                    <a:gd name="connsiteY0" fmla="*/ 61370 h 61369"/>
                    <a:gd name="connsiteX1" fmla="*/ 0 w 34127"/>
                    <a:gd name="connsiteY1" fmla="*/ 1229 h 61369"/>
                    <a:gd name="connsiteX2" fmla="*/ 8753 w 34127"/>
                    <a:gd name="connsiteY2" fmla="*/ 1229 h 61369"/>
                    <a:gd name="connsiteX3" fmla="*/ 9734 w 34127"/>
                    <a:gd name="connsiteY3" fmla="*/ 12068 h 61369"/>
                    <a:gd name="connsiteX4" fmla="*/ 9991 w 34127"/>
                    <a:gd name="connsiteY4" fmla="*/ 12068 h 61369"/>
                    <a:gd name="connsiteX5" fmla="*/ 17193 w 34127"/>
                    <a:gd name="connsiteY5" fmla="*/ 3010 h 61369"/>
                    <a:gd name="connsiteX6" fmla="*/ 28937 w 34127"/>
                    <a:gd name="connsiteY6" fmla="*/ 0 h 61369"/>
                    <a:gd name="connsiteX7" fmla="*/ 34128 w 34127"/>
                    <a:gd name="connsiteY7" fmla="*/ 648 h 61369"/>
                    <a:gd name="connsiteX8" fmla="*/ 32765 w 34127"/>
                    <a:gd name="connsiteY8" fmla="*/ 10249 h 61369"/>
                    <a:gd name="connsiteX9" fmla="*/ 30070 w 34127"/>
                    <a:gd name="connsiteY9" fmla="*/ 9887 h 61369"/>
                    <a:gd name="connsiteX10" fmla="*/ 26403 w 34127"/>
                    <a:gd name="connsiteY10" fmla="*/ 9792 h 61369"/>
                    <a:gd name="connsiteX11" fmla="*/ 18907 w 34127"/>
                    <a:gd name="connsiteY11" fmla="*/ 12002 h 61369"/>
                    <a:gd name="connsiteX12" fmla="*/ 13011 w 34127"/>
                    <a:gd name="connsiteY12" fmla="*/ 18583 h 61369"/>
                    <a:gd name="connsiteX13" fmla="*/ 10706 w 34127"/>
                    <a:gd name="connsiteY13" fmla="*/ 29127 h 61369"/>
                    <a:gd name="connsiteX14" fmla="*/ 10706 w 34127"/>
                    <a:gd name="connsiteY14" fmla="*/ 61370 h 61369"/>
                    <a:gd name="connsiteX15" fmla="*/ 0 w 34127"/>
                    <a:gd name="connsiteY15" fmla="*/ 61370 h 6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27" h="61369">
                      <a:moveTo>
                        <a:pt x="0" y="61370"/>
                      </a:moveTo>
                      <a:lnTo>
                        <a:pt x="0" y="1229"/>
                      </a:lnTo>
                      <a:lnTo>
                        <a:pt x="8753" y="1229"/>
                      </a:lnTo>
                      <a:lnTo>
                        <a:pt x="9734" y="12068"/>
                      </a:lnTo>
                      <a:lnTo>
                        <a:pt x="9991" y="12068"/>
                      </a:lnTo>
                      <a:cubicBezTo>
                        <a:pt x="11592" y="8039"/>
                        <a:pt x="13992" y="5019"/>
                        <a:pt x="17193" y="3010"/>
                      </a:cubicBezTo>
                      <a:cubicBezTo>
                        <a:pt x="20393" y="1000"/>
                        <a:pt x="24307" y="0"/>
                        <a:pt x="28937" y="0"/>
                      </a:cubicBezTo>
                      <a:cubicBezTo>
                        <a:pt x="30966" y="0"/>
                        <a:pt x="32699" y="210"/>
                        <a:pt x="34128" y="648"/>
                      </a:cubicBezTo>
                      <a:lnTo>
                        <a:pt x="32765" y="10249"/>
                      </a:lnTo>
                      <a:cubicBezTo>
                        <a:pt x="31813" y="10077"/>
                        <a:pt x="30918" y="9953"/>
                        <a:pt x="30070" y="9887"/>
                      </a:cubicBezTo>
                      <a:cubicBezTo>
                        <a:pt x="29223" y="9830"/>
                        <a:pt x="28003" y="9792"/>
                        <a:pt x="26403" y="9792"/>
                      </a:cubicBezTo>
                      <a:cubicBezTo>
                        <a:pt x="23813" y="9792"/>
                        <a:pt x="21307" y="10525"/>
                        <a:pt x="18907" y="12002"/>
                      </a:cubicBezTo>
                      <a:cubicBezTo>
                        <a:pt x="16507" y="13468"/>
                        <a:pt x="14544" y="15669"/>
                        <a:pt x="13011" y="18583"/>
                      </a:cubicBezTo>
                      <a:cubicBezTo>
                        <a:pt x="11468" y="21507"/>
                        <a:pt x="10706" y="25022"/>
                        <a:pt x="10706" y="29127"/>
                      </a:cubicBezTo>
                      <a:lnTo>
                        <a:pt x="10706" y="61370"/>
                      </a:lnTo>
                      <a:lnTo>
                        <a:pt x="0" y="61370"/>
                      </a:lnTo>
                      <a:close/>
                    </a:path>
                  </a:pathLst>
                </a:custGeom>
                <a:solidFill>
                  <a:srgbClr val="8661C5"/>
                </a:solidFill>
                <a:ln w="9525" cap="rnd">
                  <a:no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4BAC243F-550C-694C-DE3A-2FE549942C9D}"/>
                    </a:ext>
                  </a:extLst>
                </p:cNvPr>
                <p:cNvSpPr/>
                <p:nvPr/>
              </p:nvSpPr>
              <p:spPr>
                <a:xfrm>
                  <a:off x="8023259" y="6219148"/>
                  <a:ext cx="46396" cy="62540"/>
                </a:xfrm>
                <a:custGeom>
                  <a:avLst/>
                  <a:gdLst>
                    <a:gd name="connsiteX0" fmla="*/ 24661 w 46396"/>
                    <a:gd name="connsiteY0" fmla="*/ 62541 h 62540"/>
                    <a:gd name="connsiteX1" fmla="*/ 11002 w 46396"/>
                    <a:gd name="connsiteY1" fmla="*/ 60303 h 62540"/>
                    <a:gd name="connsiteX2" fmla="*/ 0 w 46396"/>
                    <a:gd name="connsiteY2" fmla="*/ 53654 h 62540"/>
                    <a:gd name="connsiteX3" fmla="*/ 5449 w 46396"/>
                    <a:gd name="connsiteY3" fmla="*/ 46129 h 62540"/>
                    <a:gd name="connsiteX4" fmla="*/ 14440 w 46396"/>
                    <a:gd name="connsiteY4" fmla="*/ 51711 h 62540"/>
                    <a:gd name="connsiteX5" fmla="*/ 24785 w 46396"/>
                    <a:gd name="connsiteY5" fmla="*/ 53587 h 62540"/>
                    <a:gd name="connsiteX6" fmla="*/ 36405 w 46396"/>
                    <a:gd name="connsiteY6" fmla="*/ 45348 h 62540"/>
                    <a:gd name="connsiteX7" fmla="*/ 34452 w 46396"/>
                    <a:gd name="connsiteY7" fmla="*/ 40291 h 62540"/>
                    <a:gd name="connsiteX8" fmla="*/ 28099 w 46396"/>
                    <a:gd name="connsiteY8" fmla="*/ 37109 h 62540"/>
                    <a:gd name="connsiteX9" fmla="*/ 17069 w 46396"/>
                    <a:gd name="connsiteY9" fmla="*/ 33937 h 62540"/>
                    <a:gd name="connsiteX10" fmla="*/ 5611 w 46396"/>
                    <a:gd name="connsiteY10" fmla="*/ 27546 h 62540"/>
                    <a:gd name="connsiteX11" fmla="*/ 1820 w 46396"/>
                    <a:gd name="connsiteY11" fmla="*/ 16869 h 62540"/>
                    <a:gd name="connsiteX12" fmla="*/ 4220 w 46396"/>
                    <a:gd name="connsiteY12" fmla="*/ 8430 h 62540"/>
                    <a:gd name="connsiteX13" fmla="*/ 11421 w 46396"/>
                    <a:gd name="connsiteY13" fmla="*/ 2305 h 62540"/>
                    <a:gd name="connsiteX14" fmla="*/ 22975 w 46396"/>
                    <a:gd name="connsiteY14" fmla="*/ 0 h 62540"/>
                    <a:gd name="connsiteX15" fmla="*/ 35071 w 46396"/>
                    <a:gd name="connsiteY15" fmla="*/ 2305 h 62540"/>
                    <a:gd name="connsiteX16" fmla="*/ 44901 w 46396"/>
                    <a:gd name="connsiteY16" fmla="*/ 9020 h 62540"/>
                    <a:gd name="connsiteX17" fmla="*/ 39062 w 46396"/>
                    <a:gd name="connsiteY17" fmla="*/ 15764 h 62540"/>
                    <a:gd name="connsiteX18" fmla="*/ 23099 w 46396"/>
                    <a:gd name="connsiteY18" fmla="*/ 9344 h 62540"/>
                    <a:gd name="connsiteX19" fmla="*/ 14830 w 46396"/>
                    <a:gd name="connsiteY19" fmla="*/ 11611 h 62540"/>
                    <a:gd name="connsiteX20" fmla="*/ 12068 w 46396"/>
                    <a:gd name="connsiteY20" fmla="*/ 17126 h 62540"/>
                    <a:gd name="connsiteX21" fmla="*/ 13726 w 46396"/>
                    <a:gd name="connsiteY21" fmla="*/ 21764 h 62540"/>
                    <a:gd name="connsiteX22" fmla="*/ 19336 w 46396"/>
                    <a:gd name="connsiteY22" fmla="*/ 24651 h 62540"/>
                    <a:gd name="connsiteX23" fmla="*/ 30232 w 46396"/>
                    <a:gd name="connsiteY23" fmla="*/ 27765 h 62540"/>
                    <a:gd name="connsiteX24" fmla="*/ 42568 w 46396"/>
                    <a:gd name="connsiteY24" fmla="*/ 34357 h 62540"/>
                    <a:gd name="connsiteX25" fmla="*/ 46397 w 46396"/>
                    <a:gd name="connsiteY25" fmla="*/ 45225 h 62540"/>
                    <a:gd name="connsiteX26" fmla="*/ 40910 w 46396"/>
                    <a:gd name="connsiteY26" fmla="*/ 57874 h 62540"/>
                    <a:gd name="connsiteX27" fmla="*/ 24661 w 46396"/>
                    <a:gd name="connsiteY27" fmla="*/ 62541 h 62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396" h="62540">
                      <a:moveTo>
                        <a:pt x="24661" y="62541"/>
                      </a:moveTo>
                      <a:cubicBezTo>
                        <a:pt x="19727" y="62541"/>
                        <a:pt x="15173" y="61798"/>
                        <a:pt x="11002" y="60303"/>
                      </a:cubicBezTo>
                      <a:cubicBezTo>
                        <a:pt x="6830" y="58817"/>
                        <a:pt x="3163" y="56597"/>
                        <a:pt x="0" y="53654"/>
                      </a:cubicBezTo>
                      <a:lnTo>
                        <a:pt x="5449" y="46129"/>
                      </a:lnTo>
                      <a:cubicBezTo>
                        <a:pt x="8354" y="48596"/>
                        <a:pt x="11345" y="50454"/>
                        <a:pt x="14440" y="51711"/>
                      </a:cubicBezTo>
                      <a:cubicBezTo>
                        <a:pt x="17536" y="52968"/>
                        <a:pt x="20984" y="53587"/>
                        <a:pt x="24785" y="53587"/>
                      </a:cubicBezTo>
                      <a:cubicBezTo>
                        <a:pt x="32528" y="53587"/>
                        <a:pt x="36405" y="50845"/>
                        <a:pt x="36405" y="45348"/>
                      </a:cubicBezTo>
                      <a:cubicBezTo>
                        <a:pt x="36405" y="43272"/>
                        <a:pt x="35748" y="41586"/>
                        <a:pt x="34452" y="40291"/>
                      </a:cubicBezTo>
                      <a:cubicBezTo>
                        <a:pt x="33157" y="38995"/>
                        <a:pt x="31032" y="37938"/>
                        <a:pt x="28099" y="37109"/>
                      </a:cubicBezTo>
                      <a:lnTo>
                        <a:pt x="17069" y="33937"/>
                      </a:lnTo>
                      <a:cubicBezTo>
                        <a:pt x="11964" y="32461"/>
                        <a:pt x="8144" y="30327"/>
                        <a:pt x="5611" y="27546"/>
                      </a:cubicBezTo>
                      <a:cubicBezTo>
                        <a:pt x="3086" y="24755"/>
                        <a:pt x="1820" y="21193"/>
                        <a:pt x="1820" y="16869"/>
                      </a:cubicBezTo>
                      <a:cubicBezTo>
                        <a:pt x="1820" y="13801"/>
                        <a:pt x="2620" y="10982"/>
                        <a:pt x="4220" y="8430"/>
                      </a:cubicBezTo>
                      <a:cubicBezTo>
                        <a:pt x="5820" y="5886"/>
                        <a:pt x="8220" y="3838"/>
                        <a:pt x="11421" y="2305"/>
                      </a:cubicBezTo>
                      <a:cubicBezTo>
                        <a:pt x="14621" y="771"/>
                        <a:pt x="18469" y="0"/>
                        <a:pt x="22975" y="0"/>
                      </a:cubicBezTo>
                      <a:cubicBezTo>
                        <a:pt x="27337" y="0"/>
                        <a:pt x="31375" y="771"/>
                        <a:pt x="35071" y="2305"/>
                      </a:cubicBezTo>
                      <a:cubicBezTo>
                        <a:pt x="38767" y="3838"/>
                        <a:pt x="42043" y="6077"/>
                        <a:pt x="44901" y="9020"/>
                      </a:cubicBezTo>
                      <a:lnTo>
                        <a:pt x="39062" y="15764"/>
                      </a:lnTo>
                      <a:cubicBezTo>
                        <a:pt x="34480" y="11487"/>
                        <a:pt x="29156" y="9344"/>
                        <a:pt x="23099" y="9344"/>
                      </a:cubicBezTo>
                      <a:cubicBezTo>
                        <a:pt x="19421" y="9344"/>
                        <a:pt x="16669" y="10096"/>
                        <a:pt x="14830" y="11611"/>
                      </a:cubicBezTo>
                      <a:cubicBezTo>
                        <a:pt x="12992" y="13125"/>
                        <a:pt x="12068" y="14964"/>
                        <a:pt x="12068" y="17126"/>
                      </a:cubicBezTo>
                      <a:cubicBezTo>
                        <a:pt x="12068" y="19078"/>
                        <a:pt x="12621" y="20621"/>
                        <a:pt x="13726" y="21764"/>
                      </a:cubicBezTo>
                      <a:cubicBezTo>
                        <a:pt x="14830" y="22917"/>
                        <a:pt x="16698" y="23879"/>
                        <a:pt x="19336" y="24651"/>
                      </a:cubicBezTo>
                      <a:lnTo>
                        <a:pt x="30232" y="27765"/>
                      </a:lnTo>
                      <a:cubicBezTo>
                        <a:pt x="35900" y="29366"/>
                        <a:pt x="40015" y="31566"/>
                        <a:pt x="42568" y="34357"/>
                      </a:cubicBezTo>
                      <a:cubicBezTo>
                        <a:pt x="45120" y="37147"/>
                        <a:pt x="46397" y="40767"/>
                        <a:pt x="46397" y="45225"/>
                      </a:cubicBezTo>
                      <a:cubicBezTo>
                        <a:pt x="46397" y="50539"/>
                        <a:pt x="44568" y="54759"/>
                        <a:pt x="40910" y="57874"/>
                      </a:cubicBezTo>
                      <a:cubicBezTo>
                        <a:pt x="37252" y="60988"/>
                        <a:pt x="31842" y="62541"/>
                        <a:pt x="24661" y="62541"/>
                      </a:cubicBezTo>
                      <a:close/>
                    </a:path>
                  </a:pathLst>
                </a:custGeom>
                <a:solidFill>
                  <a:srgbClr val="8661C5"/>
                </a:solidFill>
                <a:ln w="9525" cap="rnd">
                  <a:noFill/>
                  <a:prstDash val="solid"/>
                  <a:round/>
                </a:ln>
              </p:spPr>
              <p:txBody>
                <a:bodyPr rtlCol="0" anchor="ctr"/>
                <a:lstStyle/>
                <a:p>
                  <a:endParaRPr lang="en-US"/>
                </a:p>
              </p:txBody>
            </p:sp>
            <p:sp>
              <p:nvSpPr>
                <p:cNvPr id="592" name="Freeform: Shape 591">
                  <a:extLst>
                    <a:ext uri="{FF2B5EF4-FFF2-40B4-BE49-F238E27FC236}">
                      <a16:creationId xmlns:a16="http://schemas.microsoft.com/office/drawing/2014/main" id="{E1E585AA-BE18-314E-1F50-5D278E7CEE55}"/>
                    </a:ext>
                  </a:extLst>
                </p:cNvPr>
                <p:cNvSpPr/>
                <p:nvPr/>
              </p:nvSpPr>
              <p:spPr>
                <a:xfrm>
                  <a:off x="7887271" y="6387569"/>
                  <a:ext cx="50282" cy="79476"/>
                </a:xfrm>
                <a:custGeom>
                  <a:avLst/>
                  <a:gdLst>
                    <a:gd name="connsiteX0" fmla="*/ 11220 w 50282"/>
                    <a:gd name="connsiteY0" fmla="*/ 79477 h 79476"/>
                    <a:gd name="connsiteX1" fmla="*/ 0 w 50282"/>
                    <a:gd name="connsiteY1" fmla="*/ 79477 h 79476"/>
                    <a:gd name="connsiteX2" fmla="*/ 0 w 50282"/>
                    <a:gd name="connsiteY2" fmla="*/ 0 h 79476"/>
                    <a:gd name="connsiteX3" fmla="*/ 50282 w 50282"/>
                    <a:gd name="connsiteY3" fmla="*/ 0 h 79476"/>
                    <a:gd name="connsiteX4" fmla="*/ 50282 w 50282"/>
                    <a:gd name="connsiteY4" fmla="*/ 9658 h 79476"/>
                    <a:gd name="connsiteX5" fmla="*/ 11220 w 50282"/>
                    <a:gd name="connsiteY5" fmla="*/ 9658 h 79476"/>
                    <a:gd name="connsiteX6" fmla="*/ 11220 w 50282"/>
                    <a:gd name="connsiteY6" fmla="*/ 34452 h 79476"/>
                    <a:gd name="connsiteX7" fmla="*/ 42234 w 50282"/>
                    <a:gd name="connsiteY7" fmla="*/ 34452 h 79476"/>
                    <a:gd name="connsiteX8" fmla="*/ 42234 w 50282"/>
                    <a:gd name="connsiteY8" fmla="*/ 44053 h 79476"/>
                    <a:gd name="connsiteX9" fmla="*/ 11220 w 50282"/>
                    <a:gd name="connsiteY9" fmla="*/ 44053 h 79476"/>
                    <a:gd name="connsiteX10" fmla="*/ 11220 w 50282"/>
                    <a:gd name="connsiteY10" fmla="*/ 79477 h 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82" h="79476">
                      <a:moveTo>
                        <a:pt x="11220" y="79477"/>
                      </a:moveTo>
                      <a:lnTo>
                        <a:pt x="0" y="79477"/>
                      </a:lnTo>
                      <a:lnTo>
                        <a:pt x="0" y="0"/>
                      </a:lnTo>
                      <a:lnTo>
                        <a:pt x="50282" y="0"/>
                      </a:lnTo>
                      <a:lnTo>
                        <a:pt x="50282" y="9658"/>
                      </a:lnTo>
                      <a:lnTo>
                        <a:pt x="11220" y="9658"/>
                      </a:lnTo>
                      <a:lnTo>
                        <a:pt x="11220" y="34452"/>
                      </a:lnTo>
                      <a:lnTo>
                        <a:pt x="42234" y="34452"/>
                      </a:lnTo>
                      <a:lnTo>
                        <a:pt x="42234" y="44053"/>
                      </a:lnTo>
                      <a:lnTo>
                        <a:pt x="11220" y="44053"/>
                      </a:lnTo>
                      <a:lnTo>
                        <a:pt x="11220" y="79477"/>
                      </a:lnTo>
                      <a:close/>
                    </a:path>
                  </a:pathLst>
                </a:custGeom>
                <a:solidFill>
                  <a:srgbClr val="8661C5"/>
                </a:solidFill>
                <a:ln w="9525" cap="rnd">
                  <a:noFill/>
                  <a:prstDash val="solid"/>
                  <a:round/>
                </a:ln>
              </p:spPr>
              <p:txBody>
                <a:bodyPr rtlCol="0" anchor="ctr"/>
                <a:lstStyle/>
                <a:p>
                  <a:endParaRPr lang="en-US"/>
                </a:p>
              </p:txBody>
            </p:sp>
            <p:sp>
              <p:nvSpPr>
                <p:cNvPr id="593" name="Freeform: Shape 592">
                  <a:extLst>
                    <a:ext uri="{FF2B5EF4-FFF2-40B4-BE49-F238E27FC236}">
                      <a16:creationId xmlns:a16="http://schemas.microsoft.com/office/drawing/2014/main" id="{53F529B9-C24D-2F32-FA6E-139F80A10C5C}"/>
                    </a:ext>
                  </a:extLst>
                </p:cNvPr>
                <p:cNvSpPr/>
                <p:nvPr/>
              </p:nvSpPr>
              <p:spPr>
                <a:xfrm>
                  <a:off x="7951174" y="6379197"/>
                  <a:ext cx="15316" cy="87849"/>
                </a:xfrm>
                <a:custGeom>
                  <a:avLst/>
                  <a:gdLst>
                    <a:gd name="connsiteX0" fmla="*/ 7725 w 15316"/>
                    <a:gd name="connsiteY0" fmla="*/ 14983 h 87849"/>
                    <a:gd name="connsiteX1" fmla="*/ 2077 w 15316"/>
                    <a:gd name="connsiteY1" fmla="*/ 13040 h 87849"/>
                    <a:gd name="connsiteX2" fmla="*/ 0 w 15316"/>
                    <a:gd name="connsiteY2" fmla="*/ 7525 h 87849"/>
                    <a:gd name="connsiteX3" fmla="*/ 2048 w 15316"/>
                    <a:gd name="connsiteY3" fmla="*/ 2010 h 87849"/>
                    <a:gd name="connsiteX4" fmla="*/ 7725 w 15316"/>
                    <a:gd name="connsiteY4" fmla="*/ 0 h 87849"/>
                    <a:gd name="connsiteX5" fmla="*/ 13240 w 15316"/>
                    <a:gd name="connsiteY5" fmla="*/ 2077 h 87849"/>
                    <a:gd name="connsiteX6" fmla="*/ 15317 w 15316"/>
                    <a:gd name="connsiteY6" fmla="*/ 7525 h 87849"/>
                    <a:gd name="connsiteX7" fmla="*/ 13268 w 15316"/>
                    <a:gd name="connsiteY7" fmla="*/ 13011 h 87849"/>
                    <a:gd name="connsiteX8" fmla="*/ 7725 w 15316"/>
                    <a:gd name="connsiteY8" fmla="*/ 14983 h 87849"/>
                    <a:gd name="connsiteX9" fmla="*/ 13040 w 15316"/>
                    <a:gd name="connsiteY9" fmla="*/ 87849 h 87849"/>
                    <a:gd name="connsiteX10" fmla="*/ 2343 w 15316"/>
                    <a:gd name="connsiteY10" fmla="*/ 87849 h 87849"/>
                    <a:gd name="connsiteX11" fmla="*/ 2343 w 15316"/>
                    <a:gd name="connsiteY11" fmla="*/ 27699 h 87849"/>
                    <a:gd name="connsiteX12" fmla="*/ 13040 w 15316"/>
                    <a:gd name="connsiteY12" fmla="*/ 27699 h 87849"/>
                    <a:gd name="connsiteX13" fmla="*/ 13040 w 15316"/>
                    <a:gd name="connsiteY13" fmla="*/ 87849 h 8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16" h="87849">
                      <a:moveTo>
                        <a:pt x="7725" y="14983"/>
                      </a:moveTo>
                      <a:cubicBezTo>
                        <a:pt x="5344" y="14983"/>
                        <a:pt x="3467" y="14335"/>
                        <a:pt x="2077" y="13040"/>
                      </a:cubicBezTo>
                      <a:cubicBezTo>
                        <a:pt x="695" y="11745"/>
                        <a:pt x="0" y="9906"/>
                        <a:pt x="0" y="7525"/>
                      </a:cubicBezTo>
                      <a:cubicBezTo>
                        <a:pt x="0" y="5191"/>
                        <a:pt x="686" y="3353"/>
                        <a:pt x="2048" y="2010"/>
                      </a:cubicBezTo>
                      <a:cubicBezTo>
                        <a:pt x="3410" y="667"/>
                        <a:pt x="5305" y="0"/>
                        <a:pt x="7725" y="0"/>
                      </a:cubicBezTo>
                      <a:cubicBezTo>
                        <a:pt x="10020" y="0"/>
                        <a:pt x="11859" y="686"/>
                        <a:pt x="13240" y="2077"/>
                      </a:cubicBezTo>
                      <a:cubicBezTo>
                        <a:pt x="14621" y="3457"/>
                        <a:pt x="15317" y="5277"/>
                        <a:pt x="15317" y="7525"/>
                      </a:cubicBezTo>
                      <a:cubicBezTo>
                        <a:pt x="15317" y="9859"/>
                        <a:pt x="14631" y="11687"/>
                        <a:pt x="13268" y="13011"/>
                      </a:cubicBezTo>
                      <a:cubicBezTo>
                        <a:pt x="11906" y="14326"/>
                        <a:pt x="10059" y="14983"/>
                        <a:pt x="7725" y="14983"/>
                      </a:cubicBezTo>
                      <a:close/>
                      <a:moveTo>
                        <a:pt x="13040" y="87849"/>
                      </a:moveTo>
                      <a:lnTo>
                        <a:pt x="2343" y="87849"/>
                      </a:lnTo>
                      <a:lnTo>
                        <a:pt x="2343" y="27699"/>
                      </a:lnTo>
                      <a:lnTo>
                        <a:pt x="13040" y="27699"/>
                      </a:lnTo>
                      <a:lnTo>
                        <a:pt x="13040" y="87849"/>
                      </a:lnTo>
                      <a:close/>
                    </a:path>
                  </a:pathLst>
                </a:custGeom>
                <a:solidFill>
                  <a:srgbClr val="8661C5"/>
                </a:solidFill>
                <a:ln w="9525" cap="rnd">
                  <a:noFill/>
                  <a:prstDash val="solid"/>
                  <a:round/>
                </a:ln>
              </p:spPr>
              <p:txBody>
                <a:bodyPr rtlCol="0" anchor="ctr"/>
                <a:lstStyle/>
                <a:p>
                  <a:endParaRPr lang="en-US"/>
                </a:p>
              </p:txBody>
            </p:sp>
            <p:sp>
              <p:nvSpPr>
                <p:cNvPr id="594" name="Freeform: Shape 593">
                  <a:extLst>
                    <a:ext uri="{FF2B5EF4-FFF2-40B4-BE49-F238E27FC236}">
                      <a16:creationId xmlns:a16="http://schemas.microsoft.com/office/drawing/2014/main" id="{CD88370E-7E0D-91E0-8281-B496932BBB7A}"/>
                    </a:ext>
                  </a:extLst>
                </p:cNvPr>
                <p:cNvSpPr/>
                <p:nvPr/>
              </p:nvSpPr>
              <p:spPr>
                <a:xfrm>
                  <a:off x="7986607" y="6381530"/>
                  <a:ext cx="10706" cy="85515"/>
                </a:xfrm>
                <a:custGeom>
                  <a:avLst/>
                  <a:gdLst>
                    <a:gd name="connsiteX0" fmla="*/ 0 w 10706"/>
                    <a:gd name="connsiteY0" fmla="*/ 0 h 85515"/>
                    <a:gd name="connsiteX1" fmla="*/ 10706 w 10706"/>
                    <a:gd name="connsiteY1" fmla="*/ 0 h 85515"/>
                    <a:gd name="connsiteX2" fmla="*/ 10706 w 10706"/>
                    <a:gd name="connsiteY2" fmla="*/ 85516 h 85515"/>
                    <a:gd name="connsiteX3" fmla="*/ 0 w 10706"/>
                    <a:gd name="connsiteY3" fmla="*/ 85516 h 85515"/>
                  </a:gdLst>
                  <a:ahLst/>
                  <a:cxnLst>
                    <a:cxn ang="0">
                      <a:pos x="connsiteX0" y="connsiteY0"/>
                    </a:cxn>
                    <a:cxn ang="0">
                      <a:pos x="connsiteX1" y="connsiteY1"/>
                    </a:cxn>
                    <a:cxn ang="0">
                      <a:pos x="connsiteX2" y="connsiteY2"/>
                    </a:cxn>
                    <a:cxn ang="0">
                      <a:pos x="connsiteX3" y="connsiteY3"/>
                    </a:cxn>
                  </a:cxnLst>
                  <a:rect l="l" t="t" r="r" b="b"/>
                  <a:pathLst>
                    <a:path w="10706" h="85515">
                      <a:moveTo>
                        <a:pt x="0" y="0"/>
                      </a:moveTo>
                      <a:lnTo>
                        <a:pt x="10706" y="0"/>
                      </a:lnTo>
                      <a:lnTo>
                        <a:pt x="10706" y="85516"/>
                      </a:lnTo>
                      <a:lnTo>
                        <a:pt x="0" y="85516"/>
                      </a:lnTo>
                      <a:close/>
                    </a:path>
                  </a:pathLst>
                </a:custGeom>
                <a:solidFill>
                  <a:srgbClr val="8661C5"/>
                </a:solidFill>
                <a:ln w="9525" cap="rnd">
                  <a:noFill/>
                  <a:prstDash val="solid"/>
                  <a:round/>
                </a:ln>
              </p:spPr>
              <p:txBody>
                <a:bodyPr rtlCol="0" anchor="ctr"/>
                <a:lstStyle/>
                <a:p>
                  <a:endParaRPr lang="en-US"/>
                </a:p>
              </p:txBody>
            </p:sp>
            <p:sp>
              <p:nvSpPr>
                <p:cNvPr id="595" name="Freeform: Shape 594">
                  <a:extLst>
                    <a:ext uri="{FF2B5EF4-FFF2-40B4-BE49-F238E27FC236}">
                      <a16:creationId xmlns:a16="http://schemas.microsoft.com/office/drawing/2014/main" id="{8E5C4B06-5C0D-BA10-A994-76CB3EE4993A}"/>
                    </a:ext>
                  </a:extLst>
                </p:cNvPr>
                <p:cNvSpPr/>
                <p:nvPr/>
              </p:nvSpPr>
              <p:spPr>
                <a:xfrm>
                  <a:off x="8013658" y="6405667"/>
                  <a:ext cx="56578" cy="62350"/>
                </a:xfrm>
                <a:custGeom>
                  <a:avLst/>
                  <a:gdLst>
                    <a:gd name="connsiteX0" fmla="*/ 56579 w 56578"/>
                    <a:gd name="connsiteY0" fmla="*/ 28870 h 62350"/>
                    <a:gd name="connsiteX1" fmla="*/ 56379 w 56578"/>
                    <a:gd name="connsiteY1" fmla="*/ 34061 h 62350"/>
                    <a:gd name="connsiteX2" fmla="*/ 10516 w 56578"/>
                    <a:gd name="connsiteY2" fmla="*/ 34061 h 62350"/>
                    <a:gd name="connsiteX3" fmla="*/ 16869 w 56578"/>
                    <a:gd name="connsiteY3" fmla="*/ 48140 h 62350"/>
                    <a:gd name="connsiteX4" fmla="*/ 31014 w 56578"/>
                    <a:gd name="connsiteY4" fmla="*/ 53007 h 62350"/>
                    <a:gd name="connsiteX5" fmla="*/ 40291 w 56578"/>
                    <a:gd name="connsiteY5" fmla="*/ 51388 h 62350"/>
                    <a:gd name="connsiteX6" fmla="*/ 47816 w 56578"/>
                    <a:gd name="connsiteY6" fmla="*/ 46777 h 62350"/>
                    <a:gd name="connsiteX7" fmla="*/ 53921 w 56578"/>
                    <a:gd name="connsiteY7" fmla="*/ 53654 h 62350"/>
                    <a:gd name="connsiteX8" fmla="*/ 43729 w 56578"/>
                    <a:gd name="connsiteY8" fmla="*/ 60113 h 62350"/>
                    <a:gd name="connsiteX9" fmla="*/ 30756 w 56578"/>
                    <a:gd name="connsiteY9" fmla="*/ 62351 h 62350"/>
                    <a:gd name="connsiteX10" fmla="*/ 15117 w 56578"/>
                    <a:gd name="connsiteY10" fmla="*/ 58560 h 62350"/>
                    <a:gd name="connsiteX11" fmla="*/ 4058 w 56578"/>
                    <a:gd name="connsiteY11" fmla="*/ 47692 h 62350"/>
                    <a:gd name="connsiteX12" fmla="*/ 0 w 56578"/>
                    <a:gd name="connsiteY12" fmla="*/ 31204 h 62350"/>
                    <a:gd name="connsiteX13" fmla="*/ 3801 w 56578"/>
                    <a:gd name="connsiteY13" fmla="*/ 14859 h 62350"/>
                    <a:gd name="connsiteX14" fmla="*/ 14278 w 56578"/>
                    <a:gd name="connsiteY14" fmla="*/ 3896 h 62350"/>
                    <a:gd name="connsiteX15" fmla="*/ 29261 w 56578"/>
                    <a:gd name="connsiteY15" fmla="*/ 0 h 62350"/>
                    <a:gd name="connsiteX16" fmla="*/ 43634 w 56578"/>
                    <a:gd name="connsiteY16" fmla="*/ 3667 h 62350"/>
                    <a:gd name="connsiteX17" fmla="*/ 53207 w 56578"/>
                    <a:gd name="connsiteY17" fmla="*/ 13888 h 62350"/>
                    <a:gd name="connsiteX18" fmla="*/ 56579 w 56578"/>
                    <a:gd name="connsiteY18" fmla="*/ 28870 h 62350"/>
                    <a:gd name="connsiteX19" fmla="*/ 29070 w 56578"/>
                    <a:gd name="connsiteY19" fmla="*/ 9144 h 62350"/>
                    <a:gd name="connsiteX20" fmla="*/ 17288 w 56578"/>
                    <a:gd name="connsiteY20" fmla="*/ 13459 h 62350"/>
                    <a:gd name="connsiteX21" fmla="*/ 10963 w 56578"/>
                    <a:gd name="connsiteY21" fmla="*/ 25241 h 62350"/>
                    <a:gd name="connsiteX22" fmla="*/ 46587 w 56578"/>
                    <a:gd name="connsiteY22" fmla="*/ 25241 h 62350"/>
                    <a:gd name="connsiteX23" fmla="*/ 41329 w 56578"/>
                    <a:gd name="connsiteY23" fmla="*/ 13297 h 62350"/>
                    <a:gd name="connsiteX24" fmla="*/ 29070 w 56578"/>
                    <a:gd name="connsiteY24" fmla="*/ 914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78" h="62350">
                      <a:moveTo>
                        <a:pt x="56579" y="28870"/>
                      </a:moveTo>
                      <a:cubicBezTo>
                        <a:pt x="56579" y="30556"/>
                        <a:pt x="56512" y="32290"/>
                        <a:pt x="56379" y="34061"/>
                      </a:cubicBezTo>
                      <a:lnTo>
                        <a:pt x="10516" y="34061"/>
                      </a:lnTo>
                      <a:cubicBezTo>
                        <a:pt x="11030" y="40205"/>
                        <a:pt x="13154" y="44901"/>
                        <a:pt x="16869" y="48140"/>
                      </a:cubicBezTo>
                      <a:cubicBezTo>
                        <a:pt x="20594" y="51388"/>
                        <a:pt x="25308" y="53007"/>
                        <a:pt x="31014" y="53007"/>
                      </a:cubicBezTo>
                      <a:cubicBezTo>
                        <a:pt x="34262" y="53007"/>
                        <a:pt x="37348" y="52464"/>
                        <a:pt x="40291" y="51388"/>
                      </a:cubicBezTo>
                      <a:cubicBezTo>
                        <a:pt x="43234" y="50302"/>
                        <a:pt x="45739" y="48768"/>
                        <a:pt x="47816" y="46777"/>
                      </a:cubicBezTo>
                      <a:lnTo>
                        <a:pt x="53921" y="53654"/>
                      </a:lnTo>
                      <a:cubicBezTo>
                        <a:pt x="51016" y="56474"/>
                        <a:pt x="47625" y="58617"/>
                        <a:pt x="43729" y="60113"/>
                      </a:cubicBezTo>
                      <a:cubicBezTo>
                        <a:pt x="39834" y="61608"/>
                        <a:pt x="35509" y="62351"/>
                        <a:pt x="30756" y="62351"/>
                      </a:cubicBezTo>
                      <a:cubicBezTo>
                        <a:pt x="25003" y="62351"/>
                        <a:pt x="19793" y="61084"/>
                        <a:pt x="15117" y="58560"/>
                      </a:cubicBezTo>
                      <a:cubicBezTo>
                        <a:pt x="10449" y="56026"/>
                        <a:pt x="6763" y="52407"/>
                        <a:pt x="4058" y="47692"/>
                      </a:cubicBezTo>
                      <a:cubicBezTo>
                        <a:pt x="1353" y="42977"/>
                        <a:pt x="0" y="37481"/>
                        <a:pt x="0" y="31204"/>
                      </a:cubicBezTo>
                      <a:cubicBezTo>
                        <a:pt x="0" y="25022"/>
                        <a:pt x="1267" y="19574"/>
                        <a:pt x="3801" y="14859"/>
                      </a:cubicBezTo>
                      <a:cubicBezTo>
                        <a:pt x="6325" y="10144"/>
                        <a:pt x="9820" y="6487"/>
                        <a:pt x="14278" y="3896"/>
                      </a:cubicBezTo>
                      <a:cubicBezTo>
                        <a:pt x="18726" y="1295"/>
                        <a:pt x="23727" y="0"/>
                        <a:pt x="29261" y="0"/>
                      </a:cubicBezTo>
                      <a:cubicBezTo>
                        <a:pt x="34710" y="0"/>
                        <a:pt x="39500" y="1219"/>
                        <a:pt x="43634" y="3667"/>
                      </a:cubicBezTo>
                      <a:cubicBezTo>
                        <a:pt x="47768" y="6105"/>
                        <a:pt x="50959" y="9516"/>
                        <a:pt x="53207" y="13888"/>
                      </a:cubicBezTo>
                      <a:cubicBezTo>
                        <a:pt x="55455" y="18250"/>
                        <a:pt x="56579" y="23251"/>
                        <a:pt x="56579" y="28870"/>
                      </a:cubicBezTo>
                      <a:close/>
                      <a:moveTo>
                        <a:pt x="29070" y="9144"/>
                      </a:moveTo>
                      <a:cubicBezTo>
                        <a:pt x="24479" y="9144"/>
                        <a:pt x="20555" y="10582"/>
                        <a:pt x="17288" y="13459"/>
                      </a:cubicBezTo>
                      <a:cubicBezTo>
                        <a:pt x="14031" y="16336"/>
                        <a:pt x="11916" y="20269"/>
                        <a:pt x="10963" y="25241"/>
                      </a:cubicBezTo>
                      <a:lnTo>
                        <a:pt x="46587" y="25241"/>
                      </a:lnTo>
                      <a:cubicBezTo>
                        <a:pt x="46149" y="20051"/>
                        <a:pt x="44406" y="16069"/>
                        <a:pt x="41329" y="13297"/>
                      </a:cubicBezTo>
                      <a:cubicBezTo>
                        <a:pt x="38262" y="10535"/>
                        <a:pt x="34176" y="9144"/>
                        <a:pt x="29070" y="9144"/>
                      </a:cubicBezTo>
                      <a:close/>
                    </a:path>
                  </a:pathLst>
                </a:custGeom>
                <a:solidFill>
                  <a:srgbClr val="8661C5"/>
                </a:solidFill>
                <a:ln w="9525" cap="rnd">
                  <a:noFill/>
                  <a:prstDash val="solid"/>
                  <a:round/>
                </a:ln>
              </p:spPr>
              <p:txBody>
                <a:bodyPr rtlCol="0" anchor="ctr"/>
                <a:lstStyle/>
                <a:p>
                  <a:endParaRPr lang="en-US"/>
                </a:p>
              </p:txBody>
            </p:sp>
            <p:sp>
              <p:nvSpPr>
                <p:cNvPr id="596" name="Freeform: Shape 595">
                  <a:extLst>
                    <a:ext uri="{FF2B5EF4-FFF2-40B4-BE49-F238E27FC236}">
                      <a16:creationId xmlns:a16="http://schemas.microsoft.com/office/drawing/2014/main" id="{06F64CAA-8B2C-B31D-68DC-DC0DA46A22C5}"/>
                    </a:ext>
                  </a:extLst>
                </p:cNvPr>
                <p:cNvSpPr/>
                <p:nvPr/>
              </p:nvSpPr>
              <p:spPr>
                <a:xfrm>
                  <a:off x="8153504" y="6200660"/>
                  <a:ext cx="63065" cy="79991"/>
                </a:xfrm>
                <a:custGeom>
                  <a:avLst/>
                  <a:gdLst>
                    <a:gd name="connsiteX0" fmla="*/ 49445 w 63065"/>
                    <a:gd name="connsiteY0" fmla="*/ 79991 h 79991"/>
                    <a:gd name="connsiteX1" fmla="*/ 38929 w 63065"/>
                    <a:gd name="connsiteY1" fmla="*/ 79991 h 79991"/>
                    <a:gd name="connsiteX2" fmla="*/ 38929 w 63065"/>
                    <a:gd name="connsiteY2" fmla="*/ 61894 h 79991"/>
                    <a:gd name="connsiteX3" fmla="*/ 0 w 63065"/>
                    <a:gd name="connsiteY3" fmla="*/ 61894 h 79991"/>
                    <a:gd name="connsiteX4" fmla="*/ 0 w 63065"/>
                    <a:gd name="connsiteY4" fmla="*/ 54045 h 79991"/>
                    <a:gd name="connsiteX5" fmla="*/ 35881 w 63065"/>
                    <a:gd name="connsiteY5" fmla="*/ 0 h 79991"/>
                    <a:gd name="connsiteX6" fmla="*/ 49445 w 63065"/>
                    <a:gd name="connsiteY6" fmla="*/ 0 h 79991"/>
                    <a:gd name="connsiteX7" fmla="*/ 49445 w 63065"/>
                    <a:gd name="connsiteY7" fmla="*/ 53074 h 79991"/>
                    <a:gd name="connsiteX8" fmla="*/ 63065 w 63065"/>
                    <a:gd name="connsiteY8" fmla="*/ 53074 h 79991"/>
                    <a:gd name="connsiteX9" fmla="*/ 63065 w 63065"/>
                    <a:gd name="connsiteY9" fmla="*/ 61894 h 79991"/>
                    <a:gd name="connsiteX10" fmla="*/ 49445 w 63065"/>
                    <a:gd name="connsiteY10" fmla="*/ 61894 h 79991"/>
                    <a:gd name="connsiteX11" fmla="*/ 49445 w 63065"/>
                    <a:gd name="connsiteY11" fmla="*/ 79991 h 79991"/>
                    <a:gd name="connsiteX12" fmla="*/ 12002 w 63065"/>
                    <a:gd name="connsiteY12" fmla="*/ 52483 h 79991"/>
                    <a:gd name="connsiteX13" fmla="*/ 12002 w 63065"/>
                    <a:gd name="connsiteY13" fmla="*/ 53074 h 79991"/>
                    <a:gd name="connsiteX14" fmla="*/ 38929 w 63065"/>
                    <a:gd name="connsiteY14" fmla="*/ 53074 h 79991"/>
                    <a:gd name="connsiteX15" fmla="*/ 38929 w 63065"/>
                    <a:gd name="connsiteY15" fmla="*/ 21403 h 79991"/>
                    <a:gd name="connsiteX16" fmla="*/ 39195 w 63065"/>
                    <a:gd name="connsiteY16" fmla="*/ 10763 h 79991"/>
                    <a:gd name="connsiteX17" fmla="*/ 38805 w 63065"/>
                    <a:gd name="connsiteY17" fmla="*/ 10763 h 79991"/>
                    <a:gd name="connsiteX18" fmla="*/ 32052 w 63065"/>
                    <a:gd name="connsiteY18" fmla="*/ 21670 h 79991"/>
                    <a:gd name="connsiteX19" fmla="*/ 12002 w 63065"/>
                    <a:gd name="connsiteY19" fmla="*/ 52483 h 7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65" h="79991">
                      <a:moveTo>
                        <a:pt x="49445" y="79991"/>
                      </a:moveTo>
                      <a:lnTo>
                        <a:pt x="38929" y="79991"/>
                      </a:lnTo>
                      <a:lnTo>
                        <a:pt x="38929" y="61894"/>
                      </a:lnTo>
                      <a:lnTo>
                        <a:pt x="0" y="61894"/>
                      </a:lnTo>
                      <a:lnTo>
                        <a:pt x="0" y="54045"/>
                      </a:lnTo>
                      <a:lnTo>
                        <a:pt x="35881" y="0"/>
                      </a:lnTo>
                      <a:lnTo>
                        <a:pt x="49445" y="0"/>
                      </a:lnTo>
                      <a:lnTo>
                        <a:pt x="49445" y="53074"/>
                      </a:lnTo>
                      <a:lnTo>
                        <a:pt x="63065" y="53074"/>
                      </a:lnTo>
                      <a:lnTo>
                        <a:pt x="63065" y="61894"/>
                      </a:lnTo>
                      <a:lnTo>
                        <a:pt x="49445" y="61894"/>
                      </a:lnTo>
                      <a:lnTo>
                        <a:pt x="49445" y="79991"/>
                      </a:lnTo>
                      <a:close/>
                      <a:moveTo>
                        <a:pt x="12002" y="52483"/>
                      </a:moveTo>
                      <a:lnTo>
                        <a:pt x="12002" y="53074"/>
                      </a:lnTo>
                      <a:lnTo>
                        <a:pt x="38929" y="53074"/>
                      </a:lnTo>
                      <a:lnTo>
                        <a:pt x="38929" y="21403"/>
                      </a:lnTo>
                      <a:lnTo>
                        <a:pt x="39195" y="10763"/>
                      </a:lnTo>
                      <a:lnTo>
                        <a:pt x="38805" y="10763"/>
                      </a:lnTo>
                      <a:lnTo>
                        <a:pt x="32052" y="21670"/>
                      </a:lnTo>
                      <a:lnTo>
                        <a:pt x="12002" y="52483"/>
                      </a:lnTo>
                      <a:close/>
                    </a:path>
                  </a:pathLst>
                </a:custGeom>
                <a:solidFill>
                  <a:srgbClr val="AB94D5"/>
                </a:solidFill>
                <a:ln w="9525" cap="rnd">
                  <a:noFill/>
                  <a:prstDash val="solid"/>
                  <a:round/>
                </a:ln>
              </p:spPr>
              <p:txBody>
                <a:bodyPr rtlCol="0" anchor="ctr"/>
                <a:lstStyle/>
                <a:p>
                  <a:endParaRPr lang="en-US"/>
                </a:p>
              </p:txBody>
            </p:sp>
            <p:sp>
              <p:nvSpPr>
                <p:cNvPr id="597" name="Freeform: Shape 596">
                  <a:extLst>
                    <a:ext uri="{FF2B5EF4-FFF2-40B4-BE49-F238E27FC236}">
                      <a16:creationId xmlns:a16="http://schemas.microsoft.com/office/drawing/2014/main" id="{4156370C-75BB-A9C1-1FA0-CACB56B02B94}"/>
                    </a:ext>
                  </a:extLst>
                </p:cNvPr>
                <p:cNvSpPr/>
                <p:nvPr/>
              </p:nvSpPr>
              <p:spPr>
                <a:xfrm>
                  <a:off x="8161486" y="6387569"/>
                  <a:ext cx="55864" cy="79476"/>
                </a:xfrm>
                <a:custGeom>
                  <a:avLst/>
                  <a:gdLst>
                    <a:gd name="connsiteX0" fmla="*/ 0 w 55864"/>
                    <a:gd name="connsiteY0" fmla="*/ 79477 h 79476"/>
                    <a:gd name="connsiteX1" fmla="*/ 0 w 55864"/>
                    <a:gd name="connsiteY1" fmla="*/ 0 h 79476"/>
                    <a:gd name="connsiteX2" fmla="*/ 27508 w 55864"/>
                    <a:gd name="connsiteY2" fmla="*/ 0 h 79476"/>
                    <a:gd name="connsiteX3" fmla="*/ 42243 w 55864"/>
                    <a:gd name="connsiteY3" fmla="*/ 3077 h 79476"/>
                    <a:gd name="connsiteX4" fmla="*/ 52264 w 55864"/>
                    <a:gd name="connsiteY4" fmla="*/ 12068 h 79476"/>
                    <a:gd name="connsiteX5" fmla="*/ 55864 w 55864"/>
                    <a:gd name="connsiteY5" fmla="*/ 26146 h 79476"/>
                    <a:gd name="connsiteX6" fmla="*/ 52235 w 55864"/>
                    <a:gd name="connsiteY6" fmla="*/ 40252 h 79476"/>
                    <a:gd name="connsiteX7" fmla="*/ 42176 w 55864"/>
                    <a:gd name="connsiteY7" fmla="*/ 49273 h 79476"/>
                    <a:gd name="connsiteX8" fmla="*/ 27508 w 55864"/>
                    <a:gd name="connsiteY8" fmla="*/ 52358 h 79476"/>
                    <a:gd name="connsiteX9" fmla="*/ 11030 w 55864"/>
                    <a:gd name="connsiteY9" fmla="*/ 52358 h 79476"/>
                    <a:gd name="connsiteX10" fmla="*/ 11030 w 55864"/>
                    <a:gd name="connsiteY10" fmla="*/ 79477 h 79476"/>
                    <a:gd name="connsiteX11" fmla="*/ 0 w 55864"/>
                    <a:gd name="connsiteY11" fmla="*/ 79477 h 79476"/>
                    <a:gd name="connsiteX12" fmla="*/ 25698 w 55864"/>
                    <a:gd name="connsiteY12" fmla="*/ 42557 h 79476"/>
                    <a:gd name="connsiteX13" fmla="*/ 39710 w 55864"/>
                    <a:gd name="connsiteY13" fmla="*/ 38566 h 79476"/>
                    <a:gd name="connsiteX14" fmla="*/ 44510 w 55864"/>
                    <a:gd name="connsiteY14" fmla="*/ 26146 h 79476"/>
                    <a:gd name="connsiteX15" fmla="*/ 39643 w 55864"/>
                    <a:gd name="connsiteY15" fmla="*/ 13716 h 79476"/>
                    <a:gd name="connsiteX16" fmla="*/ 25698 w 55864"/>
                    <a:gd name="connsiteY16" fmla="*/ 9658 h 79476"/>
                    <a:gd name="connsiteX17" fmla="*/ 11030 w 55864"/>
                    <a:gd name="connsiteY17" fmla="*/ 9658 h 79476"/>
                    <a:gd name="connsiteX18" fmla="*/ 11030 w 55864"/>
                    <a:gd name="connsiteY18" fmla="*/ 42557 h 79476"/>
                    <a:gd name="connsiteX19" fmla="*/ 25698 w 55864"/>
                    <a:gd name="connsiteY19" fmla="*/ 42557 h 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864" h="79476">
                      <a:moveTo>
                        <a:pt x="0" y="79477"/>
                      </a:moveTo>
                      <a:lnTo>
                        <a:pt x="0" y="0"/>
                      </a:lnTo>
                      <a:lnTo>
                        <a:pt x="27508" y="0"/>
                      </a:lnTo>
                      <a:cubicBezTo>
                        <a:pt x="33051" y="0"/>
                        <a:pt x="37957" y="1019"/>
                        <a:pt x="42243" y="3077"/>
                      </a:cubicBezTo>
                      <a:cubicBezTo>
                        <a:pt x="46520" y="5134"/>
                        <a:pt x="49863" y="8125"/>
                        <a:pt x="52264" y="12068"/>
                      </a:cubicBezTo>
                      <a:cubicBezTo>
                        <a:pt x="54664" y="16002"/>
                        <a:pt x="55864" y="20688"/>
                        <a:pt x="55864" y="26146"/>
                      </a:cubicBezTo>
                      <a:cubicBezTo>
                        <a:pt x="55864" y="31594"/>
                        <a:pt x="54654" y="36300"/>
                        <a:pt x="52235" y="40252"/>
                      </a:cubicBezTo>
                      <a:cubicBezTo>
                        <a:pt x="49806" y="44215"/>
                        <a:pt x="46454" y="47215"/>
                        <a:pt x="42176" y="49273"/>
                      </a:cubicBezTo>
                      <a:cubicBezTo>
                        <a:pt x="37891" y="51330"/>
                        <a:pt x="33004" y="52358"/>
                        <a:pt x="27508" y="52358"/>
                      </a:cubicBezTo>
                      <a:lnTo>
                        <a:pt x="11030" y="52358"/>
                      </a:lnTo>
                      <a:lnTo>
                        <a:pt x="11030" y="79477"/>
                      </a:lnTo>
                      <a:lnTo>
                        <a:pt x="0" y="79477"/>
                      </a:lnTo>
                      <a:close/>
                      <a:moveTo>
                        <a:pt x="25698" y="42557"/>
                      </a:moveTo>
                      <a:cubicBezTo>
                        <a:pt x="31832" y="42557"/>
                        <a:pt x="36509" y="41224"/>
                        <a:pt x="39710" y="38566"/>
                      </a:cubicBezTo>
                      <a:cubicBezTo>
                        <a:pt x="42910" y="35909"/>
                        <a:pt x="44510" y="31766"/>
                        <a:pt x="44510" y="26146"/>
                      </a:cubicBezTo>
                      <a:cubicBezTo>
                        <a:pt x="44510" y="20564"/>
                        <a:pt x="42891" y="16421"/>
                        <a:pt x="39643" y="13716"/>
                      </a:cubicBezTo>
                      <a:cubicBezTo>
                        <a:pt x="36395" y="11011"/>
                        <a:pt x="31747" y="9658"/>
                        <a:pt x="25698" y="9658"/>
                      </a:cubicBezTo>
                      <a:lnTo>
                        <a:pt x="11030" y="9658"/>
                      </a:lnTo>
                      <a:lnTo>
                        <a:pt x="11030" y="42557"/>
                      </a:lnTo>
                      <a:lnTo>
                        <a:pt x="25698" y="42557"/>
                      </a:lnTo>
                      <a:close/>
                    </a:path>
                  </a:pathLst>
                </a:custGeom>
                <a:solidFill>
                  <a:srgbClr val="AB94D5"/>
                </a:solidFill>
                <a:ln w="9525" cap="rnd">
                  <a:noFill/>
                  <a:prstDash val="solid"/>
                  <a:round/>
                </a:ln>
              </p:spPr>
              <p:txBody>
                <a:bodyPr rtlCol="0" anchor="ctr"/>
                <a:lstStyle/>
                <a:p>
                  <a:endParaRPr lang="en-US"/>
                </a:p>
              </p:txBody>
            </p:sp>
            <p:sp>
              <p:nvSpPr>
                <p:cNvPr id="598" name="Freeform: Shape 597">
                  <a:extLst>
                    <a:ext uri="{FF2B5EF4-FFF2-40B4-BE49-F238E27FC236}">
                      <a16:creationId xmlns:a16="http://schemas.microsoft.com/office/drawing/2014/main" id="{744F9D62-F995-CE7E-E47E-F7AE02AEE15C}"/>
                    </a:ext>
                  </a:extLst>
                </p:cNvPr>
                <p:cNvSpPr/>
                <p:nvPr/>
              </p:nvSpPr>
              <p:spPr>
                <a:xfrm>
                  <a:off x="8231628" y="6405667"/>
                  <a:ext cx="34128" cy="61379"/>
                </a:xfrm>
                <a:custGeom>
                  <a:avLst/>
                  <a:gdLst>
                    <a:gd name="connsiteX0" fmla="*/ 0 w 34128"/>
                    <a:gd name="connsiteY0" fmla="*/ 61379 h 61379"/>
                    <a:gd name="connsiteX1" fmla="*/ 0 w 34128"/>
                    <a:gd name="connsiteY1" fmla="*/ 1229 h 61379"/>
                    <a:gd name="connsiteX2" fmla="*/ 8754 w 34128"/>
                    <a:gd name="connsiteY2" fmla="*/ 1229 h 61379"/>
                    <a:gd name="connsiteX3" fmla="*/ 9725 w 34128"/>
                    <a:gd name="connsiteY3" fmla="*/ 12068 h 61379"/>
                    <a:gd name="connsiteX4" fmla="*/ 9992 w 34128"/>
                    <a:gd name="connsiteY4" fmla="*/ 12068 h 61379"/>
                    <a:gd name="connsiteX5" fmla="*/ 17193 w 34128"/>
                    <a:gd name="connsiteY5" fmla="*/ 3020 h 61379"/>
                    <a:gd name="connsiteX6" fmla="*/ 28937 w 34128"/>
                    <a:gd name="connsiteY6" fmla="*/ 0 h 61379"/>
                    <a:gd name="connsiteX7" fmla="*/ 34128 w 34128"/>
                    <a:gd name="connsiteY7" fmla="*/ 648 h 61379"/>
                    <a:gd name="connsiteX8" fmla="*/ 32766 w 34128"/>
                    <a:gd name="connsiteY8" fmla="*/ 10249 h 61379"/>
                    <a:gd name="connsiteX9" fmla="*/ 30070 w 34128"/>
                    <a:gd name="connsiteY9" fmla="*/ 9896 h 61379"/>
                    <a:gd name="connsiteX10" fmla="*/ 26403 w 34128"/>
                    <a:gd name="connsiteY10" fmla="*/ 9801 h 61379"/>
                    <a:gd name="connsiteX11" fmla="*/ 18907 w 34128"/>
                    <a:gd name="connsiteY11" fmla="*/ 12002 h 61379"/>
                    <a:gd name="connsiteX12" fmla="*/ 13002 w 34128"/>
                    <a:gd name="connsiteY12" fmla="*/ 18593 h 61379"/>
                    <a:gd name="connsiteX13" fmla="*/ 10706 w 34128"/>
                    <a:gd name="connsiteY13" fmla="*/ 29127 h 61379"/>
                    <a:gd name="connsiteX14" fmla="*/ 10706 w 34128"/>
                    <a:gd name="connsiteY14" fmla="*/ 61379 h 61379"/>
                    <a:gd name="connsiteX15" fmla="*/ 0 w 34128"/>
                    <a:gd name="connsiteY15" fmla="*/ 61379 h 6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28" h="61379">
                      <a:moveTo>
                        <a:pt x="0" y="61379"/>
                      </a:moveTo>
                      <a:lnTo>
                        <a:pt x="0" y="1229"/>
                      </a:lnTo>
                      <a:lnTo>
                        <a:pt x="8754" y="1229"/>
                      </a:lnTo>
                      <a:lnTo>
                        <a:pt x="9725" y="12068"/>
                      </a:lnTo>
                      <a:lnTo>
                        <a:pt x="9992" y="12068"/>
                      </a:lnTo>
                      <a:cubicBezTo>
                        <a:pt x="11592" y="8049"/>
                        <a:pt x="13992" y="5029"/>
                        <a:pt x="17193" y="3020"/>
                      </a:cubicBezTo>
                      <a:cubicBezTo>
                        <a:pt x="20393" y="1010"/>
                        <a:pt x="24308" y="0"/>
                        <a:pt x="28937" y="0"/>
                      </a:cubicBezTo>
                      <a:cubicBezTo>
                        <a:pt x="30966" y="0"/>
                        <a:pt x="32699" y="219"/>
                        <a:pt x="34128" y="648"/>
                      </a:cubicBezTo>
                      <a:lnTo>
                        <a:pt x="32766" y="10249"/>
                      </a:lnTo>
                      <a:cubicBezTo>
                        <a:pt x="31813" y="10077"/>
                        <a:pt x="30909" y="9963"/>
                        <a:pt x="30070" y="9896"/>
                      </a:cubicBezTo>
                      <a:cubicBezTo>
                        <a:pt x="29223" y="9830"/>
                        <a:pt x="28004" y="9801"/>
                        <a:pt x="26403" y="9801"/>
                      </a:cubicBezTo>
                      <a:cubicBezTo>
                        <a:pt x="23813" y="9801"/>
                        <a:pt x="21307" y="10535"/>
                        <a:pt x="18907" y="12002"/>
                      </a:cubicBezTo>
                      <a:cubicBezTo>
                        <a:pt x="16507" y="13478"/>
                        <a:pt x="14544" y="15669"/>
                        <a:pt x="13002" y="18593"/>
                      </a:cubicBezTo>
                      <a:cubicBezTo>
                        <a:pt x="11468" y="21507"/>
                        <a:pt x="10706" y="25022"/>
                        <a:pt x="10706" y="29127"/>
                      </a:cubicBezTo>
                      <a:lnTo>
                        <a:pt x="10706" y="61379"/>
                      </a:lnTo>
                      <a:lnTo>
                        <a:pt x="0" y="61379"/>
                      </a:lnTo>
                      <a:close/>
                    </a:path>
                  </a:pathLst>
                </a:custGeom>
                <a:solidFill>
                  <a:srgbClr val="AB94D5"/>
                </a:solidFill>
                <a:ln w="9525" cap="rnd">
                  <a:noFill/>
                  <a:prstDash val="solid"/>
                  <a:round/>
                </a:ln>
              </p:spPr>
              <p:txBody>
                <a:bodyPr rtlCol="0" anchor="ctr"/>
                <a:lstStyle/>
                <a:p>
                  <a:endParaRPr lang="en-US"/>
                </a:p>
              </p:txBody>
            </p:sp>
            <p:sp>
              <p:nvSpPr>
                <p:cNvPr id="599" name="Freeform: Shape 598">
                  <a:extLst>
                    <a:ext uri="{FF2B5EF4-FFF2-40B4-BE49-F238E27FC236}">
                      <a16:creationId xmlns:a16="http://schemas.microsoft.com/office/drawing/2014/main" id="{BE84D7A7-10AB-7D8B-F1ED-64BFC21A237B}"/>
                    </a:ext>
                  </a:extLst>
                </p:cNvPr>
                <p:cNvSpPr/>
                <p:nvPr/>
              </p:nvSpPr>
              <p:spPr>
                <a:xfrm>
                  <a:off x="8270881" y="6405667"/>
                  <a:ext cx="60464" cy="62350"/>
                </a:xfrm>
                <a:custGeom>
                  <a:avLst/>
                  <a:gdLst>
                    <a:gd name="connsiteX0" fmla="*/ 30299 w 60464"/>
                    <a:gd name="connsiteY0" fmla="*/ 62351 h 62350"/>
                    <a:gd name="connsiteX1" fmla="*/ 14887 w 60464"/>
                    <a:gd name="connsiteY1" fmla="*/ 58455 h 62350"/>
                    <a:gd name="connsiteX2" fmla="*/ 3991 w 60464"/>
                    <a:gd name="connsiteY2" fmla="*/ 47492 h 62350"/>
                    <a:gd name="connsiteX3" fmla="*/ 0 w 60464"/>
                    <a:gd name="connsiteY3" fmla="*/ 31204 h 62350"/>
                    <a:gd name="connsiteX4" fmla="*/ 3991 w 60464"/>
                    <a:gd name="connsiteY4" fmla="*/ 14887 h 62350"/>
                    <a:gd name="connsiteX5" fmla="*/ 14887 w 60464"/>
                    <a:gd name="connsiteY5" fmla="*/ 3896 h 62350"/>
                    <a:gd name="connsiteX6" fmla="*/ 30299 w 60464"/>
                    <a:gd name="connsiteY6" fmla="*/ 0 h 62350"/>
                    <a:gd name="connsiteX7" fmla="*/ 45644 w 60464"/>
                    <a:gd name="connsiteY7" fmla="*/ 3896 h 62350"/>
                    <a:gd name="connsiteX8" fmla="*/ 56512 w 60464"/>
                    <a:gd name="connsiteY8" fmla="*/ 14887 h 62350"/>
                    <a:gd name="connsiteX9" fmla="*/ 60465 w 60464"/>
                    <a:gd name="connsiteY9" fmla="*/ 31204 h 62350"/>
                    <a:gd name="connsiteX10" fmla="*/ 56512 w 60464"/>
                    <a:gd name="connsiteY10" fmla="*/ 47492 h 62350"/>
                    <a:gd name="connsiteX11" fmla="*/ 45673 w 60464"/>
                    <a:gd name="connsiteY11" fmla="*/ 58455 h 62350"/>
                    <a:gd name="connsiteX12" fmla="*/ 30299 w 60464"/>
                    <a:gd name="connsiteY12" fmla="*/ 62351 h 62350"/>
                    <a:gd name="connsiteX13" fmla="*/ 30299 w 60464"/>
                    <a:gd name="connsiteY13" fmla="*/ 53264 h 62350"/>
                    <a:gd name="connsiteX14" fmla="*/ 40253 w 60464"/>
                    <a:gd name="connsiteY14" fmla="*/ 50645 h 62350"/>
                    <a:gd name="connsiteX15" fmla="*/ 47292 w 60464"/>
                    <a:gd name="connsiteY15" fmla="*/ 43015 h 62350"/>
                    <a:gd name="connsiteX16" fmla="*/ 49892 w 60464"/>
                    <a:gd name="connsiteY16" fmla="*/ 31204 h 62350"/>
                    <a:gd name="connsiteX17" fmla="*/ 47330 w 60464"/>
                    <a:gd name="connsiteY17" fmla="*/ 19336 h 62350"/>
                    <a:gd name="connsiteX18" fmla="*/ 40291 w 60464"/>
                    <a:gd name="connsiteY18" fmla="*/ 11716 h 62350"/>
                    <a:gd name="connsiteX19" fmla="*/ 30299 w 60464"/>
                    <a:gd name="connsiteY19" fmla="*/ 9087 h 62350"/>
                    <a:gd name="connsiteX20" fmla="*/ 20307 w 60464"/>
                    <a:gd name="connsiteY20" fmla="*/ 11716 h 62350"/>
                    <a:gd name="connsiteX21" fmla="*/ 13202 w 60464"/>
                    <a:gd name="connsiteY21" fmla="*/ 19365 h 62350"/>
                    <a:gd name="connsiteX22" fmla="*/ 10573 w 60464"/>
                    <a:gd name="connsiteY22" fmla="*/ 31204 h 62350"/>
                    <a:gd name="connsiteX23" fmla="*/ 13202 w 60464"/>
                    <a:gd name="connsiteY23" fmla="*/ 43015 h 62350"/>
                    <a:gd name="connsiteX24" fmla="*/ 20307 w 60464"/>
                    <a:gd name="connsiteY24" fmla="*/ 50645 h 62350"/>
                    <a:gd name="connsiteX25" fmla="*/ 30299 w 60464"/>
                    <a:gd name="connsiteY25" fmla="*/ 5326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464" h="62350">
                      <a:moveTo>
                        <a:pt x="30299" y="62351"/>
                      </a:moveTo>
                      <a:cubicBezTo>
                        <a:pt x="24632" y="62351"/>
                        <a:pt x="19498" y="61056"/>
                        <a:pt x="14887" y="58455"/>
                      </a:cubicBezTo>
                      <a:cubicBezTo>
                        <a:pt x="10278" y="55864"/>
                        <a:pt x="6648" y="52207"/>
                        <a:pt x="3991" y="47492"/>
                      </a:cubicBezTo>
                      <a:cubicBezTo>
                        <a:pt x="1324" y="42777"/>
                        <a:pt x="0" y="37348"/>
                        <a:pt x="0" y="31204"/>
                      </a:cubicBezTo>
                      <a:cubicBezTo>
                        <a:pt x="0" y="25070"/>
                        <a:pt x="1324" y="19631"/>
                        <a:pt x="3991" y="14887"/>
                      </a:cubicBezTo>
                      <a:cubicBezTo>
                        <a:pt x="6648" y="10154"/>
                        <a:pt x="10278" y="6487"/>
                        <a:pt x="14887" y="3896"/>
                      </a:cubicBezTo>
                      <a:cubicBezTo>
                        <a:pt x="19498" y="1295"/>
                        <a:pt x="24632" y="0"/>
                        <a:pt x="30299" y="0"/>
                      </a:cubicBezTo>
                      <a:cubicBezTo>
                        <a:pt x="35919" y="0"/>
                        <a:pt x="41034" y="1295"/>
                        <a:pt x="45644" y="3896"/>
                      </a:cubicBezTo>
                      <a:cubicBezTo>
                        <a:pt x="50245" y="6487"/>
                        <a:pt x="53873" y="10154"/>
                        <a:pt x="56512" y="14887"/>
                      </a:cubicBezTo>
                      <a:cubicBezTo>
                        <a:pt x="59150" y="19631"/>
                        <a:pt x="60465" y="25070"/>
                        <a:pt x="60465" y="31204"/>
                      </a:cubicBezTo>
                      <a:cubicBezTo>
                        <a:pt x="60465" y="37348"/>
                        <a:pt x="59150" y="42777"/>
                        <a:pt x="56512" y="47492"/>
                      </a:cubicBezTo>
                      <a:cubicBezTo>
                        <a:pt x="53873" y="52207"/>
                        <a:pt x="50264" y="55864"/>
                        <a:pt x="45673" y="58455"/>
                      </a:cubicBezTo>
                      <a:cubicBezTo>
                        <a:pt x="41091" y="61056"/>
                        <a:pt x="35966" y="62351"/>
                        <a:pt x="30299" y="62351"/>
                      </a:cubicBezTo>
                      <a:close/>
                      <a:moveTo>
                        <a:pt x="30299" y="53264"/>
                      </a:moveTo>
                      <a:cubicBezTo>
                        <a:pt x="33976" y="53264"/>
                        <a:pt x="37291" y="52397"/>
                        <a:pt x="40253" y="50645"/>
                      </a:cubicBezTo>
                      <a:cubicBezTo>
                        <a:pt x="43215" y="48892"/>
                        <a:pt x="45568" y="46349"/>
                        <a:pt x="47292" y="43015"/>
                      </a:cubicBezTo>
                      <a:cubicBezTo>
                        <a:pt x="49025" y="39691"/>
                        <a:pt x="49892" y="35747"/>
                        <a:pt x="49892" y="31204"/>
                      </a:cubicBezTo>
                      <a:cubicBezTo>
                        <a:pt x="49892" y="26623"/>
                        <a:pt x="49035" y="22670"/>
                        <a:pt x="47330" y="19336"/>
                      </a:cubicBezTo>
                      <a:cubicBezTo>
                        <a:pt x="45625" y="16002"/>
                        <a:pt x="43272" y="13459"/>
                        <a:pt x="40291" y="11716"/>
                      </a:cubicBezTo>
                      <a:cubicBezTo>
                        <a:pt x="37300" y="9963"/>
                        <a:pt x="33976" y="9087"/>
                        <a:pt x="30299" y="9087"/>
                      </a:cubicBezTo>
                      <a:cubicBezTo>
                        <a:pt x="26623" y="9087"/>
                        <a:pt x="23289" y="9963"/>
                        <a:pt x="20307" y="11716"/>
                      </a:cubicBezTo>
                      <a:cubicBezTo>
                        <a:pt x="17316" y="13459"/>
                        <a:pt x="14954" y="16012"/>
                        <a:pt x="13202" y="19365"/>
                      </a:cubicBezTo>
                      <a:cubicBezTo>
                        <a:pt x="11449" y="22717"/>
                        <a:pt x="10573" y="26670"/>
                        <a:pt x="10573" y="31204"/>
                      </a:cubicBezTo>
                      <a:cubicBezTo>
                        <a:pt x="10573" y="35747"/>
                        <a:pt x="11449" y="39691"/>
                        <a:pt x="13202" y="43015"/>
                      </a:cubicBezTo>
                      <a:cubicBezTo>
                        <a:pt x="14954" y="46349"/>
                        <a:pt x="17316" y="48892"/>
                        <a:pt x="20307" y="50645"/>
                      </a:cubicBezTo>
                      <a:cubicBezTo>
                        <a:pt x="23289" y="52397"/>
                        <a:pt x="26623" y="53264"/>
                        <a:pt x="30299" y="53264"/>
                      </a:cubicBezTo>
                      <a:close/>
                    </a:path>
                  </a:pathLst>
                </a:custGeom>
                <a:solidFill>
                  <a:srgbClr val="AB94D5"/>
                </a:solidFill>
                <a:ln w="9525" cap="rnd">
                  <a:noFill/>
                  <a:prstDash val="solid"/>
                  <a:round/>
                </a:ln>
              </p:spPr>
              <p:txBody>
                <a:bodyPr rtlCol="0" anchor="ctr"/>
                <a:lstStyle/>
                <a:p>
                  <a:endParaRPr lang="en-US"/>
                </a:p>
              </p:txBody>
            </p:sp>
            <p:sp>
              <p:nvSpPr>
                <p:cNvPr id="600" name="Freeform: Shape 599">
                  <a:extLst>
                    <a:ext uri="{FF2B5EF4-FFF2-40B4-BE49-F238E27FC236}">
                      <a16:creationId xmlns:a16="http://schemas.microsoft.com/office/drawing/2014/main" id="{9996F59B-C314-D8F5-588B-6E774EF5D55C}"/>
                    </a:ext>
                  </a:extLst>
                </p:cNvPr>
                <p:cNvSpPr/>
                <p:nvPr/>
              </p:nvSpPr>
              <p:spPr>
                <a:xfrm>
                  <a:off x="8342376" y="6405600"/>
                  <a:ext cx="60150" cy="62417"/>
                </a:xfrm>
                <a:custGeom>
                  <a:avLst/>
                  <a:gdLst>
                    <a:gd name="connsiteX0" fmla="*/ 28222 w 60150"/>
                    <a:gd name="connsiteY0" fmla="*/ 62417 h 62417"/>
                    <a:gd name="connsiteX1" fmla="*/ 13658 w 60150"/>
                    <a:gd name="connsiteY1" fmla="*/ 58588 h 62417"/>
                    <a:gd name="connsiteX2" fmla="*/ 3638 w 60150"/>
                    <a:gd name="connsiteY2" fmla="*/ 47691 h 62417"/>
                    <a:gd name="connsiteX3" fmla="*/ 0 w 60150"/>
                    <a:gd name="connsiteY3" fmla="*/ 31213 h 62417"/>
                    <a:gd name="connsiteX4" fmla="*/ 3733 w 60150"/>
                    <a:gd name="connsiteY4" fmla="*/ 14830 h 62417"/>
                    <a:gd name="connsiteX5" fmla="*/ 13858 w 60150"/>
                    <a:gd name="connsiteY5" fmla="*/ 3867 h 62417"/>
                    <a:gd name="connsiteX6" fmla="*/ 27965 w 60150"/>
                    <a:gd name="connsiteY6" fmla="*/ 0 h 62417"/>
                    <a:gd name="connsiteX7" fmla="*/ 40652 w 60150"/>
                    <a:gd name="connsiteY7" fmla="*/ 3114 h 62417"/>
                    <a:gd name="connsiteX8" fmla="*/ 49444 w 60150"/>
                    <a:gd name="connsiteY8" fmla="*/ 10773 h 62417"/>
                    <a:gd name="connsiteX9" fmla="*/ 49701 w 60150"/>
                    <a:gd name="connsiteY9" fmla="*/ 10773 h 62417"/>
                    <a:gd name="connsiteX10" fmla="*/ 50025 w 60150"/>
                    <a:gd name="connsiteY10" fmla="*/ 1295 h 62417"/>
                    <a:gd name="connsiteX11" fmla="*/ 60150 w 60150"/>
                    <a:gd name="connsiteY11" fmla="*/ 1295 h 62417"/>
                    <a:gd name="connsiteX12" fmla="*/ 60150 w 60150"/>
                    <a:gd name="connsiteY12" fmla="*/ 61446 h 62417"/>
                    <a:gd name="connsiteX13" fmla="*/ 50739 w 60150"/>
                    <a:gd name="connsiteY13" fmla="*/ 61512 h 62417"/>
                    <a:gd name="connsiteX14" fmla="*/ 50025 w 60150"/>
                    <a:gd name="connsiteY14" fmla="*/ 50672 h 62417"/>
                    <a:gd name="connsiteX15" fmla="*/ 49768 w 60150"/>
                    <a:gd name="connsiteY15" fmla="*/ 50672 h 62417"/>
                    <a:gd name="connsiteX16" fmla="*/ 41071 w 60150"/>
                    <a:gd name="connsiteY16" fmla="*/ 59178 h 62417"/>
                    <a:gd name="connsiteX17" fmla="*/ 28222 w 60150"/>
                    <a:gd name="connsiteY17" fmla="*/ 62417 h 62417"/>
                    <a:gd name="connsiteX18" fmla="*/ 29070 w 60150"/>
                    <a:gd name="connsiteY18" fmla="*/ 53330 h 62417"/>
                    <a:gd name="connsiteX19" fmla="*/ 39519 w 60150"/>
                    <a:gd name="connsiteY19" fmla="*/ 50711 h 62417"/>
                    <a:gd name="connsiteX20" fmla="*/ 46748 w 60150"/>
                    <a:gd name="connsiteY20" fmla="*/ 43081 h 62417"/>
                    <a:gd name="connsiteX21" fmla="*/ 49377 w 60150"/>
                    <a:gd name="connsiteY21" fmla="*/ 31213 h 62417"/>
                    <a:gd name="connsiteX22" fmla="*/ 46748 w 60150"/>
                    <a:gd name="connsiteY22" fmla="*/ 19374 h 62417"/>
                    <a:gd name="connsiteX23" fmla="*/ 39548 w 60150"/>
                    <a:gd name="connsiteY23" fmla="*/ 11716 h 62417"/>
                    <a:gd name="connsiteX24" fmla="*/ 29394 w 60150"/>
                    <a:gd name="connsiteY24" fmla="*/ 9087 h 62417"/>
                    <a:gd name="connsiteX25" fmla="*/ 19793 w 60150"/>
                    <a:gd name="connsiteY25" fmla="*/ 11716 h 62417"/>
                    <a:gd name="connsiteX26" fmla="*/ 13202 w 60150"/>
                    <a:gd name="connsiteY26" fmla="*/ 19335 h 62417"/>
                    <a:gd name="connsiteX27" fmla="*/ 10839 w 60150"/>
                    <a:gd name="connsiteY27" fmla="*/ 31213 h 62417"/>
                    <a:gd name="connsiteX28" fmla="*/ 13144 w 60150"/>
                    <a:gd name="connsiteY28" fmla="*/ 43081 h 62417"/>
                    <a:gd name="connsiteX29" fmla="*/ 19592 w 60150"/>
                    <a:gd name="connsiteY29" fmla="*/ 50711 h 62417"/>
                    <a:gd name="connsiteX30" fmla="*/ 29070 w 60150"/>
                    <a:gd name="connsiteY30" fmla="*/ 53330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50" h="62417">
                      <a:moveTo>
                        <a:pt x="28222" y="62417"/>
                      </a:moveTo>
                      <a:cubicBezTo>
                        <a:pt x="22774" y="62417"/>
                        <a:pt x="17916" y="61140"/>
                        <a:pt x="13658" y="58588"/>
                      </a:cubicBezTo>
                      <a:cubicBezTo>
                        <a:pt x="9401" y="56036"/>
                        <a:pt x="6058" y="52406"/>
                        <a:pt x="3638" y="47691"/>
                      </a:cubicBezTo>
                      <a:cubicBezTo>
                        <a:pt x="1209" y="42976"/>
                        <a:pt x="0" y="37481"/>
                        <a:pt x="0" y="31213"/>
                      </a:cubicBezTo>
                      <a:cubicBezTo>
                        <a:pt x="0" y="25022"/>
                        <a:pt x="1248" y="19564"/>
                        <a:pt x="3733" y="14830"/>
                      </a:cubicBezTo>
                      <a:cubicBezTo>
                        <a:pt x="6219" y="10087"/>
                        <a:pt x="9591" y="6439"/>
                        <a:pt x="13858" y="3867"/>
                      </a:cubicBezTo>
                      <a:cubicBezTo>
                        <a:pt x="18116" y="1285"/>
                        <a:pt x="22822" y="0"/>
                        <a:pt x="27965" y="0"/>
                      </a:cubicBezTo>
                      <a:cubicBezTo>
                        <a:pt x="32595" y="0"/>
                        <a:pt x="36823" y="1038"/>
                        <a:pt x="40652" y="3114"/>
                      </a:cubicBezTo>
                      <a:cubicBezTo>
                        <a:pt x="44482" y="5191"/>
                        <a:pt x="47406" y="7744"/>
                        <a:pt x="49444" y="10773"/>
                      </a:cubicBezTo>
                      <a:lnTo>
                        <a:pt x="49701" y="10773"/>
                      </a:lnTo>
                      <a:lnTo>
                        <a:pt x="50025" y="1295"/>
                      </a:lnTo>
                      <a:lnTo>
                        <a:pt x="60150" y="1295"/>
                      </a:lnTo>
                      <a:lnTo>
                        <a:pt x="60150" y="61446"/>
                      </a:lnTo>
                      <a:lnTo>
                        <a:pt x="50739" y="61512"/>
                      </a:lnTo>
                      <a:lnTo>
                        <a:pt x="50025" y="50672"/>
                      </a:lnTo>
                      <a:lnTo>
                        <a:pt x="49768" y="50672"/>
                      </a:lnTo>
                      <a:cubicBezTo>
                        <a:pt x="47606" y="54178"/>
                        <a:pt x="44710" y="57007"/>
                        <a:pt x="41071" y="59178"/>
                      </a:cubicBezTo>
                      <a:cubicBezTo>
                        <a:pt x="37442" y="61340"/>
                        <a:pt x="33156" y="62417"/>
                        <a:pt x="28222" y="62417"/>
                      </a:cubicBezTo>
                      <a:close/>
                      <a:moveTo>
                        <a:pt x="29070" y="53330"/>
                      </a:moveTo>
                      <a:cubicBezTo>
                        <a:pt x="32966" y="53330"/>
                        <a:pt x="36443" y="52464"/>
                        <a:pt x="39519" y="50711"/>
                      </a:cubicBezTo>
                      <a:cubicBezTo>
                        <a:pt x="42586" y="48958"/>
                        <a:pt x="44996" y="46415"/>
                        <a:pt x="46748" y="43081"/>
                      </a:cubicBezTo>
                      <a:cubicBezTo>
                        <a:pt x="48501" y="39757"/>
                        <a:pt x="49377" y="35795"/>
                        <a:pt x="49377" y="31213"/>
                      </a:cubicBezTo>
                      <a:cubicBezTo>
                        <a:pt x="49377" y="26670"/>
                        <a:pt x="48501" y="22717"/>
                        <a:pt x="46748" y="19374"/>
                      </a:cubicBezTo>
                      <a:cubicBezTo>
                        <a:pt x="44996" y="16021"/>
                        <a:pt x="42596" y="13468"/>
                        <a:pt x="39548" y="11716"/>
                      </a:cubicBezTo>
                      <a:cubicBezTo>
                        <a:pt x="36500" y="9963"/>
                        <a:pt x="33118" y="9087"/>
                        <a:pt x="29394" y="9087"/>
                      </a:cubicBezTo>
                      <a:cubicBezTo>
                        <a:pt x="25803" y="9087"/>
                        <a:pt x="22603" y="9963"/>
                        <a:pt x="19793" y="11716"/>
                      </a:cubicBezTo>
                      <a:cubicBezTo>
                        <a:pt x="16983" y="13468"/>
                        <a:pt x="14783" y="16002"/>
                        <a:pt x="13202" y="19335"/>
                      </a:cubicBezTo>
                      <a:cubicBezTo>
                        <a:pt x="11630" y="22669"/>
                        <a:pt x="10839" y="26622"/>
                        <a:pt x="10839" y="31213"/>
                      </a:cubicBezTo>
                      <a:cubicBezTo>
                        <a:pt x="10839" y="35795"/>
                        <a:pt x="11601" y="39757"/>
                        <a:pt x="13144" y="43081"/>
                      </a:cubicBezTo>
                      <a:cubicBezTo>
                        <a:pt x="14678" y="46415"/>
                        <a:pt x="16830" y="48958"/>
                        <a:pt x="19592" y="50711"/>
                      </a:cubicBezTo>
                      <a:cubicBezTo>
                        <a:pt x="22364" y="52464"/>
                        <a:pt x="25527" y="53330"/>
                        <a:pt x="29070" y="53330"/>
                      </a:cubicBezTo>
                      <a:close/>
                    </a:path>
                  </a:pathLst>
                </a:custGeom>
                <a:solidFill>
                  <a:srgbClr val="AB94D5"/>
                </a:solidFill>
                <a:ln w="9525" cap="rnd">
                  <a:noFill/>
                  <a:prstDash val="solid"/>
                  <a:round/>
                </a:ln>
              </p:spPr>
              <p:txBody>
                <a:bodyPr rtlCol="0" anchor="ctr"/>
                <a:lstStyle/>
                <a:p>
                  <a:endParaRPr lang="en-US"/>
                </a:p>
              </p:txBody>
            </p:sp>
            <p:sp>
              <p:nvSpPr>
                <p:cNvPr id="601" name="Freeform: Shape 600">
                  <a:extLst>
                    <a:ext uri="{FF2B5EF4-FFF2-40B4-BE49-F238E27FC236}">
                      <a16:creationId xmlns:a16="http://schemas.microsoft.com/office/drawing/2014/main" id="{93837618-48D6-657C-A407-12F4D00ECD55}"/>
                    </a:ext>
                  </a:extLst>
                </p:cNvPr>
                <p:cNvSpPr/>
                <p:nvPr/>
              </p:nvSpPr>
              <p:spPr>
                <a:xfrm>
                  <a:off x="8416147" y="6405667"/>
                  <a:ext cx="54568" cy="62350"/>
                </a:xfrm>
                <a:custGeom>
                  <a:avLst/>
                  <a:gdLst>
                    <a:gd name="connsiteX0" fmla="*/ 29908 w 54568"/>
                    <a:gd name="connsiteY0" fmla="*/ 62351 h 62350"/>
                    <a:gd name="connsiteX1" fmla="*/ 14535 w 54568"/>
                    <a:gd name="connsiteY1" fmla="*/ 58493 h 62350"/>
                    <a:gd name="connsiteX2" fmla="*/ 3867 w 54568"/>
                    <a:gd name="connsiteY2" fmla="*/ 47559 h 62350"/>
                    <a:gd name="connsiteX3" fmla="*/ 0 w 54568"/>
                    <a:gd name="connsiteY3" fmla="*/ 31204 h 62350"/>
                    <a:gd name="connsiteX4" fmla="*/ 3991 w 54568"/>
                    <a:gd name="connsiteY4" fmla="*/ 14659 h 62350"/>
                    <a:gd name="connsiteX5" fmla="*/ 14697 w 54568"/>
                    <a:gd name="connsiteY5" fmla="*/ 3800 h 62350"/>
                    <a:gd name="connsiteX6" fmla="*/ 29527 w 54568"/>
                    <a:gd name="connsiteY6" fmla="*/ 0 h 62350"/>
                    <a:gd name="connsiteX7" fmla="*/ 43376 w 54568"/>
                    <a:gd name="connsiteY7" fmla="*/ 2763 h 62350"/>
                    <a:gd name="connsiteX8" fmla="*/ 53921 w 54568"/>
                    <a:gd name="connsiteY8" fmla="*/ 11487 h 62350"/>
                    <a:gd name="connsiteX9" fmla="*/ 46520 w 54568"/>
                    <a:gd name="connsiteY9" fmla="*/ 17907 h 62350"/>
                    <a:gd name="connsiteX10" fmla="*/ 38928 w 54568"/>
                    <a:gd name="connsiteY10" fmla="*/ 11097 h 62350"/>
                    <a:gd name="connsiteX11" fmla="*/ 29584 w 54568"/>
                    <a:gd name="connsiteY11" fmla="*/ 9211 h 62350"/>
                    <a:gd name="connsiteX12" fmla="*/ 20307 w 54568"/>
                    <a:gd name="connsiteY12" fmla="*/ 11906 h 62350"/>
                    <a:gd name="connsiteX13" fmla="*/ 13592 w 54568"/>
                    <a:gd name="connsiteY13" fmla="*/ 19593 h 62350"/>
                    <a:gd name="connsiteX14" fmla="*/ 11096 w 54568"/>
                    <a:gd name="connsiteY14" fmla="*/ 31204 h 62350"/>
                    <a:gd name="connsiteX15" fmla="*/ 13430 w 54568"/>
                    <a:gd name="connsiteY15" fmla="*/ 43082 h 62350"/>
                    <a:gd name="connsiteX16" fmla="*/ 20021 w 54568"/>
                    <a:gd name="connsiteY16" fmla="*/ 50511 h 62350"/>
                    <a:gd name="connsiteX17" fmla="*/ 29908 w 54568"/>
                    <a:gd name="connsiteY17" fmla="*/ 53007 h 62350"/>
                    <a:gd name="connsiteX18" fmla="*/ 39738 w 54568"/>
                    <a:gd name="connsiteY18" fmla="*/ 50864 h 62350"/>
                    <a:gd name="connsiteX19" fmla="*/ 47110 w 54568"/>
                    <a:gd name="connsiteY19" fmla="*/ 44444 h 62350"/>
                    <a:gd name="connsiteX20" fmla="*/ 54569 w 54568"/>
                    <a:gd name="connsiteY20" fmla="*/ 50416 h 62350"/>
                    <a:gd name="connsiteX21" fmla="*/ 44024 w 54568"/>
                    <a:gd name="connsiteY21" fmla="*/ 59370 h 62350"/>
                    <a:gd name="connsiteX22" fmla="*/ 29908 w 54568"/>
                    <a:gd name="connsiteY22" fmla="*/ 62351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568" h="62350">
                      <a:moveTo>
                        <a:pt x="29908" y="62351"/>
                      </a:moveTo>
                      <a:cubicBezTo>
                        <a:pt x="24203" y="62351"/>
                        <a:pt x="19078" y="61065"/>
                        <a:pt x="14535" y="58493"/>
                      </a:cubicBezTo>
                      <a:cubicBezTo>
                        <a:pt x="9991" y="55922"/>
                        <a:pt x="6439" y="52274"/>
                        <a:pt x="3867" y="47559"/>
                      </a:cubicBezTo>
                      <a:cubicBezTo>
                        <a:pt x="1285" y="42843"/>
                        <a:pt x="0" y="37395"/>
                        <a:pt x="0" y="31204"/>
                      </a:cubicBezTo>
                      <a:cubicBezTo>
                        <a:pt x="0" y="24889"/>
                        <a:pt x="1333" y="19374"/>
                        <a:pt x="3991" y="14659"/>
                      </a:cubicBezTo>
                      <a:cubicBezTo>
                        <a:pt x="6648" y="9944"/>
                        <a:pt x="10220" y="6325"/>
                        <a:pt x="14697" y="3800"/>
                      </a:cubicBezTo>
                      <a:cubicBezTo>
                        <a:pt x="19174" y="1267"/>
                        <a:pt x="24117" y="0"/>
                        <a:pt x="29527" y="0"/>
                      </a:cubicBezTo>
                      <a:cubicBezTo>
                        <a:pt x="35014" y="0"/>
                        <a:pt x="39633" y="924"/>
                        <a:pt x="43376" y="2763"/>
                      </a:cubicBezTo>
                      <a:cubicBezTo>
                        <a:pt x="47120" y="4601"/>
                        <a:pt x="50635" y="7506"/>
                        <a:pt x="53921" y="11487"/>
                      </a:cubicBezTo>
                      <a:lnTo>
                        <a:pt x="46520" y="17907"/>
                      </a:lnTo>
                      <a:cubicBezTo>
                        <a:pt x="43882" y="14621"/>
                        <a:pt x="41357" y="12354"/>
                        <a:pt x="38928" y="11097"/>
                      </a:cubicBezTo>
                      <a:cubicBezTo>
                        <a:pt x="36509" y="9840"/>
                        <a:pt x="33394" y="9211"/>
                        <a:pt x="29584" y="9211"/>
                      </a:cubicBezTo>
                      <a:cubicBezTo>
                        <a:pt x="26212" y="9211"/>
                        <a:pt x="23117" y="10116"/>
                        <a:pt x="20307" y="11906"/>
                      </a:cubicBezTo>
                      <a:cubicBezTo>
                        <a:pt x="17497" y="13697"/>
                        <a:pt x="15259" y="16259"/>
                        <a:pt x="13592" y="19593"/>
                      </a:cubicBezTo>
                      <a:cubicBezTo>
                        <a:pt x="11925" y="22927"/>
                        <a:pt x="11096" y="26794"/>
                        <a:pt x="11096" y="31204"/>
                      </a:cubicBezTo>
                      <a:cubicBezTo>
                        <a:pt x="11096" y="35833"/>
                        <a:pt x="11877" y="39796"/>
                        <a:pt x="13430" y="43082"/>
                      </a:cubicBezTo>
                      <a:cubicBezTo>
                        <a:pt x="14992" y="46368"/>
                        <a:pt x="17183" y="48844"/>
                        <a:pt x="20021" y="50511"/>
                      </a:cubicBezTo>
                      <a:cubicBezTo>
                        <a:pt x="22850" y="52178"/>
                        <a:pt x="26146" y="53007"/>
                        <a:pt x="29908" y="53007"/>
                      </a:cubicBezTo>
                      <a:cubicBezTo>
                        <a:pt x="33633" y="53007"/>
                        <a:pt x="36909" y="52292"/>
                        <a:pt x="39738" y="50864"/>
                      </a:cubicBezTo>
                      <a:cubicBezTo>
                        <a:pt x="42576" y="49445"/>
                        <a:pt x="45034" y="47301"/>
                        <a:pt x="47110" y="44444"/>
                      </a:cubicBezTo>
                      <a:lnTo>
                        <a:pt x="54569" y="50416"/>
                      </a:lnTo>
                      <a:cubicBezTo>
                        <a:pt x="51406" y="54397"/>
                        <a:pt x="47891" y="57378"/>
                        <a:pt x="44024" y="59370"/>
                      </a:cubicBezTo>
                      <a:cubicBezTo>
                        <a:pt x="40157" y="61360"/>
                        <a:pt x="35452" y="62351"/>
                        <a:pt x="29908" y="62351"/>
                      </a:cubicBezTo>
                      <a:close/>
                    </a:path>
                  </a:pathLst>
                </a:custGeom>
                <a:solidFill>
                  <a:srgbClr val="AB94D5"/>
                </a:solidFill>
                <a:ln w="9525" cap="rnd">
                  <a:noFill/>
                  <a:prstDash val="solid"/>
                  <a:round/>
                </a:ln>
              </p:spPr>
              <p:txBody>
                <a:bodyPr rtlCol="0" anchor="ctr"/>
                <a:lstStyle/>
                <a:p>
                  <a:endParaRPr lang="en-US"/>
                </a:p>
              </p:txBody>
            </p:sp>
            <p:sp>
              <p:nvSpPr>
                <p:cNvPr id="602" name="Freeform: Shape 601">
                  <a:extLst>
                    <a:ext uri="{FF2B5EF4-FFF2-40B4-BE49-F238E27FC236}">
                      <a16:creationId xmlns:a16="http://schemas.microsoft.com/office/drawing/2014/main" id="{5780BD23-E8CB-865C-14B1-B0B405811F68}"/>
                    </a:ext>
                  </a:extLst>
                </p:cNvPr>
                <p:cNvSpPr/>
                <p:nvPr/>
              </p:nvSpPr>
              <p:spPr>
                <a:xfrm>
                  <a:off x="8476687" y="6391779"/>
                  <a:ext cx="38538" cy="76305"/>
                </a:xfrm>
                <a:custGeom>
                  <a:avLst/>
                  <a:gdLst>
                    <a:gd name="connsiteX0" fmla="*/ 38538 w 38538"/>
                    <a:gd name="connsiteY0" fmla="*/ 73647 h 76305"/>
                    <a:gd name="connsiteX1" fmla="*/ 32861 w 38538"/>
                    <a:gd name="connsiteY1" fmla="*/ 75524 h 76305"/>
                    <a:gd name="connsiteX2" fmla="*/ 26661 w 38538"/>
                    <a:gd name="connsiteY2" fmla="*/ 76305 h 76305"/>
                    <a:gd name="connsiteX3" fmla="*/ 13878 w 38538"/>
                    <a:gd name="connsiteY3" fmla="*/ 71733 h 76305"/>
                    <a:gd name="connsiteX4" fmla="*/ 9792 w 38538"/>
                    <a:gd name="connsiteY4" fmla="*/ 57550 h 76305"/>
                    <a:gd name="connsiteX5" fmla="*/ 9792 w 38538"/>
                    <a:gd name="connsiteY5" fmla="*/ 23556 h 76305"/>
                    <a:gd name="connsiteX6" fmla="*/ 0 w 38538"/>
                    <a:gd name="connsiteY6" fmla="*/ 23556 h 76305"/>
                    <a:gd name="connsiteX7" fmla="*/ 0 w 38538"/>
                    <a:gd name="connsiteY7" fmla="*/ 15117 h 76305"/>
                    <a:gd name="connsiteX8" fmla="*/ 9792 w 38538"/>
                    <a:gd name="connsiteY8" fmla="*/ 15117 h 76305"/>
                    <a:gd name="connsiteX9" fmla="*/ 9792 w 38538"/>
                    <a:gd name="connsiteY9" fmla="*/ 0 h 76305"/>
                    <a:gd name="connsiteX10" fmla="*/ 20307 w 38538"/>
                    <a:gd name="connsiteY10" fmla="*/ 0 h 76305"/>
                    <a:gd name="connsiteX11" fmla="*/ 20307 w 38538"/>
                    <a:gd name="connsiteY11" fmla="*/ 15117 h 76305"/>
                    <a:gd name="connsiteX12" fmla="*/ 37500 w 38538"/>
                    <a:gd name="connsiteY12" fmla="*/ 15117 h 76305"/>
                    <a:gd name="connsiteX13" fmla="*/ 37500 w 38538"/>
                    <a:gd name="connsiteY13" fmla="*/ 23556 h 76305"/>
                    <a:gd name="connsiteX14" fmla="*/ 20307 w 38538"/>
                    <a:gd name="connsiteY14" fmla="*/ 23556 h 76305"/>
                    <a:gd name="connsiteX15" fmla="*/ 20307 w 38538"/>
                    <a:gd name="connsiteY15" fmla="*/ 58008 h 76305"/>
                    <a:gd name="connsiteX16" fmla="*/ 21955 w 38538"/>
                    <a:gd name="connsiteY16" fmla="*/ 65504 h 76305"/>
                    <a:gd name="connsiteX17" fmla="*/ 27375 w 38538"/>
                    <a:gd name="connsiteY17" fmla="*/ 67542 h 76305"/>
                    <a:gd name="connsiteX18" fmla="*/ 35938 w 38538"/>
                    <a:gd name="connsiteY18" fmla="*/ 65666 h 76305"/>
                    <a:gd name="connsiteX19" fmla="*/ 38538 w 38538"/>
                    <a:gd name="connsiteY19" fmla="*/ 73647 h 7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538" h="76305">
                      <a:moveTo>
                        <a:pt x="38538" y="73647"/>
                      </a:moveTo>
                      <a:cubicBezTo>
                        <a:pt x="36976" y="74381"/>
                        <a:pt x="35090" y="75009"/>
                        <a:pt x="32861" y="75524"/>
                      </a:cubicBezTo>
                      <a:cubicBezTo>
                        <a:pt x="30632" y="76048"/>
                        <a:pt x="28566" y="76305"/>
                        <a:pt x="26661" y="76305"/>
                      </a:cubicBezTo>
                      <a:cubicBezTo>
                        <a:pt x="20870" y="76305"/>
                        <a:pt x="16602" y="74781"/>
                        <a:pt x="13878" y="71733"/>
                      </a:cubicBezTo>
                      <a:cubicBezTo>
                        <a:pt x="11154" y="68685"/>
                        <a:pt x="9792" y="63951"/>
                        <a:pt x="9792" y="57550"/>
                      </a:cubicBezTo>
                      <a:lnTo>
                        <a:pt x="9792" y="23556"/>
                      </a:lnTo>
                      <a:lnTo>
                        <a:pt x="0" y="23556"/>
                      </a:lnTo>
                      <a:lnTo>
                        <a:pt x="0" y="15117"/>
                      </a:lnTo>
                      <a:lnTo>
                        <a:pt x="9792" y="15117"/>
                      </a:lnTo>
                      <a:lnTo>
                        <a:pt x="9792" y="0"/>
                      </a:lnTo>
                      <a:lnTo>
                        <a:pt x="20307" y="0"/>
                      </a:lnTo>
                      <a:lnTo>
                        <a:pt x="20307" y="15117"/>
                      </a:lnTo>
                      <a:lnTo>
                        <a:pt x="37500" y="15117"/>
                      </a:lnTo>
                      <a:lnTo>
                        <a:pt x="37500" y="23556"/>
                      </a:lnTo>
                      <a:lnTo>
                        <a:pt x="20307" y="23556"/>
                      </a:lnTo>
                      <a:lnTo>
                        <a:pt x="20307" y="58008"/>
                      </a:lnTo>
                      <a:cubicBezTo>
                        <a:pt x="20307" y="61636"/>
                        <a:pt x="20860" y="64141"/>
                        <a:pt x="21955" y="65504"/>
                      </a:cubicBezTo>
                      <a:cubicBezTo>
                        <a:pt x="23060" y="66866"/>
                        <a:pt x="24870" y="67542"/>
                        <a:pt x="27375" y="67542"/>
                      </a:cubicBezTo>
                      <a:cubicBezTo>
                        <a:pt x="30271" y="67542"/>
                        <a:pt x="33128" y="66913"/>
                        <a:pt x="35938" y="65666"/>
                      </a:cubicBezTo>
                      <a:lnTo>
                        <a:pt x="38538" y="73647"/>
                      </a:lnTo>
                      <a:close/>
                    </a:path>
                  </a:pathLst>
                </a:custGeom>
                <a:solidFill>
                  <a:srgbClr val="AB94D5"/>
                </a:solidFill>
                <a:ln w="9525" cap="rnd">
                  <a:noFill/>
                  <a:prstDash val="solid"/>
                  <a:round/>
                </a:ln>
              </p:spPr>
              <p:txBody>
                <a:bodyPr rtlCol="0" anchor="ctr"/>
                <a:lstStyle/>
                <a:p>
                  <a:endParaRPr lang="en-US"/>
                </a:p>
              </p:txBody>
            </p:sp>
            <p:sp>
              <p:nvSpPr>
                <p:cNvPr id="603" name="Freeform: Shape 602">
                  <a:extLst>
                    <a:ext uri="{FF2B5EF4-FFF2-40B4-BE49-F238E27FC236}">
                      <a16:creationId xmlns:a16="http://schemas.microsoft.com/office/drawing/2014/main" id="{4C0143FE-08AE-91ED-8D13-58D81CFEE950}"/>
                    </a:ext>
                  </a:extLst>
                </p:cNvPr>
                <p:cNvSpPr/>
                <p:nvPr/>
              </p:nvSpPr>
              <p:spPr>
                <a:xfrm>
                  <a:off x="8528456" y="6379197"/>
                  <a:ext cx="15316" cy="87849"/>
                </a:xfrm>
                <a:custGeom>
                  <a:avLst/>
                  <a:gdLst>
                    <a:gd name="connsiteX0" fmla="*/ 7725 w 15316"/>
                    <a:gd name="connsiteY0" fmla="*/ 14983 h 87849"/>
                    <a:gd name="connsiteX1" fmla="*/ 2077 w 15316"/>
                    <a:gd name="connsiteY1" fmla="*/ 13040 h 87849"/>
                    <a:gd name="connsiteX2" fmla="*/ 0 w 15316"/>
                    <a:gd name="connsiteY2" fmla="*/ 7525 h 87849"/>
                    <a:gd name="connsiteX3" fmla="*/ 2048 w 15316"/>
                    <a:gd name="connsiteY3" fmla="*/ 2010 h 87849"/>
                    <a:gd name="connsiteX4" fmla="*/ 7725 w 15316"/>
                    <a:gd name="connsiteY4" fmla="*/ 0 h 87849"/>
                    <a:gd name="connsiteX5" fmla="*/ 13240 w 15316"/>
                    <a:gd name="connsiteY5" fmla="*/ 2077 h 87849"/>
                    <a:gd name="connsiteX6" fmla="*/ 15317 w 15316"/>
                    <a:gd name="connsiteY6" fmla="*/ 7525 h 87849"/>
                    <a:gd name="connsiteX7" fmla="*/ 13268 w 15316"/>
                    <a:gd name="connsiteY7" fmla="*/ 13011 h 87849"/>
                    <a:gd name="connsiteX8" fmla="*/ 7725 w 15316"/>
                    <a:gd name="connsiteY8" fmla="*/ 14983 h 87849"/>
                    <a:gd name="connsiteX9" fmla="*/ 13049 w 15316"/>
                    <a:gd name="connsiteY9" fmla="*/ 87849 h 87849"/>
                    <a:gd name="connsiteX10" fmla="*/ 2343 w 15316"/>
                    <a:gd name="connsiteY10" fmla="*/ 87849 h 87849"/>
                    <a:gd name="connsiteX11" fmla="*/ 2343 w 15316"/>
                    <a:gd name="connsiteY11" fmla="*/ 27699 h 87849"/>
                    <a:gd name="connsiteX12" fmla="*/ 13049 w 15316"/>
                    <a:gd name="connsiteY12" fmla="*/ 27699 h 87849"/>
                    <a:gd name="connsiteX13" fmla="*/ 13049 w 15316"/>
                    <a:gd name="connsiteY13" fmla="*/ 87849 h 87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16" h="87849">
                      <a:moveTo>
                        <a:pt x="7725" y="14983"/>
                      </a:moveTo>
                      <a:cubicBezTo>
                        <a:pt x="5344" y="14983"/>
                        <a:pt x="3467" y="14335"/>
                        <a:pt x="2077" y="13040"/>
                      </a:cubicBezTo>
                      <a:cubicBezTo>
                        <a:pt x="695" y="11745"/>
                        <a:pt x="0" y="9906"/>
                        <a:pt x="0" y="7525"/>
                      </a:cubicBezTo>
                      <a:cubicBezTo>
                        <a:pt x="0" y="5191"/>
                        <a:pt x="686" y="3353"/>
                        <a:pt x="2048" y="2010"/>
                      </a:cubicBezTo>
                      <a:cubicBezTo>
                        <a:pt x="3410" y="667"/>
                        <a:pt x="5305" y="0"/>
                        <a:pt x="7725" y="0"/>
                      </a:cubicBezTo>
                      <a:cubicBezTo>
                        <a:pt x="10020" y="0"/>
                        <a:pt x="11859" y="686"/>
                        <a:pt x="13240" y="2077"/>
                      </a:cubicBezTo>
                      <a:cubicBezTo>
                        <a:pt x="14621" y="3457"/>
                        <a:pt x="15317" y="5277"/>
                        <a:pt x="15317" y="7525"/>
                      </a:cubicBezTo>
                      <a:cubicBezTo>
                        <a:pt x="15317" y="9859"/>
                        <a:pt x="14631" y="11687"/>
                        <a:pt x="13268" y="13011"/>
                      </a:cubicBezTo>
                      <a:cubicBezTo>
                        <a:pt x="11906" y="14326"/>
                        <a:pt x="10059" y="14983"/>
                        <a:pt x="7725" y="14983"/>
                      </a:cubicBezTo>
                      <a:close/>
                      <a:moveTo>
                        <a:pt x="13049" y="87849"/>
                      </a:moveTo>
                      <a:lnTo>
                        <a:pt x="2343" y="87849"/>
                      </a:lnTo>
                      <a:lnTo>
                        <a:pt x="2343" y="27699"/>
                      </a:lnTo>
                      <a:lnTo>
                        <a:pt x="13049" y="27699"/>
                      </a:lnTo>
                      <a:lnTo>
                        <a:pt x="13049" y="87849"/>
                      </a:lnTo>
                      <a:close/>
                    </a:path>
                  </a:pathLst>
                </a:custGeom>
                <a:solidFill>
                  <a:srgbClr val="AB94D5"/>
                </a:solidFill>
                <a:ln w="9525" cap="rnd">
                  <a:noFill/>
                  <a:prstDash val="solid"/>
                  <a:round/>
                </a:ln>
              </p:spPr>
              <p:txBody>
                <a:bodyPr rtlCol="0" anchor="ctr"/>
                <a:lstStyle/>
                <a:p>
                  <a:endParaRPr lang="en-US"/>
                </a:p>
              </p:txBody>
            </p:sp>
            <p:sp>
              <p:nvSpPr>
                <p:cNvPr id="604" name="Freeform: Shape 603">
                  <a:extLst>
                    <a:ext uri="{FF2B5EF4-FFF2-40B4-BE49-F238E27FC236}">
                      <a16:creationId xmlns:a16="http://schemas.microsoft.com/office/drawing/2014/main" id="{07B9AD7D-FC0D-7F8E-F6E5-520D6139DDB4}"/>
                    </a:ext>
                  </a:extLst>
                </p:cNvPr>
                <p:cNvSpPr/>
                <p:nvPr/>
              </p:nvSpPr>
              <p:spPr>
                <a:xfrm>
                  <a:off x="8555974" y="6406896"/>
                  <a:ext cx="59102" cy="60540"/>
                </a:xfrm>
                <a:custGeom>
                  <a:avLst/>
                  <a:gdLst>
                    <a:gd name="connsiteX0" fmla="*/ 34709 w 59102"/>
                    <a:gd name="connsiteY0" fmla="*/ 60540 h 60540"/>
                    <a:gd name="connsiteX1" fmla="*/ 24260 w 59102"/>
                    <a:gd name="connsiteY1" fmla="*/ 60540 h 60540"/>
                    <a:gd name="connsiteX2" fmla="*/ 0 w 59102"/>
                    <a:gd name="connsiteY2" fmla="*/ 0 h 60540"/>
                    <a:gd name="connsiteX3" fmla="*/ 11353 w 59102"/>
                    <a:gd name="connsiteY3" fmla="*/ 0 h 60540"/>
                    <a:gd name="connsiteX4" fmla="*/ 29384 w 59102"/>
                    <a:gd name="connsiteY4" fmla="*/ 48663 h 60540"/>
                    <a:gd name="connsiteX5" fmla="*/ 29842 w 59102"/>
                    <a:gd name="connsiteY5" fmla="*/ 48663 h 60540"/>
                    <a:gd name="connsiteX6" fmla="*/ 48006 w 59102"/>
                    <a:gd name="connsiteY6" fmla="*/ 0 h 60540"/>
                    <a:gd name="connsiteX7" fmla="*/ 59102 w 59102"/>
                    <a:gd name="connsiteY7" fmla="*/ 0 h 60540"/>
                    <a:gd name="connsiteX8" fmla="*/ 34709 w 59102"/>
                    <a:gd name="connsiteY8" fmla="*/ 60540 h 6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02" h="60540">
                      <a:moveTo>
                        <a:pt x="34709" y="60540"/>
                      </a:moveTo>
                      <a:lnTo>
                        <a:pt x="24260" y="60540"/>
                      </a:lnTo>
                      <a:lnTo>
                        <a:pt x="0" y="0"/>
                      </a:lnTo>
                      <a:lnTo>
                        <a:pt x="11353" y="0"/>
                      </a:lnTo>
                      <a:lnTo>
                        <a:pt x="29384" y="48663"/>
                      </a:lnTo>
                      <a:lnTo>
                        <a:pt x="29842" y="48663"/>
                      </a:lnTo>
                      <a:lnTo>
                        <a:pt x="48006" y="0"/>
                      </a:lnTo>
                      <a:lnTo>
                        <a:pt x="59102" y="0"/>
                      </a:lnTo>
                      <a:lnTo>
                        <a:pt x="34709" y="60540"/>
                      </a:lnTo>
                      <a:close/>
                    </a:path>
                  </a:pathLst>
                </a:custGeom>
                <a:solidFill>
                  <a:srgbClr val="AB94D5"/>
                </a:solidFill>
                <a:ln w="9525" cap="rnd">
                  <a:noFill/>
                  <a:prstDash val="solid"/>
                  <a:round/>
                </a:ln>
              </p:spPr>
              <p:txBody>
                <a:bodyPr rtlCol="0" anchor="ctr"/>
                <a:lstStyle/>
                <a:p>
                  <a:endParaRPr lang="en-US"/>
                </a:p>
              </p:txBody>
            </p:sp>
            <p:sp>
              <p:nvSpPr>
                <p:cNvPr id="605" name="Freeform: Shape 604">
                  <a:extLst>
                    <a:ext uri="{FF2B5EF4-FFF2-40B4-BE49-F238E27FC236}">
                      <a16:creationId xmlns:a16="http://schemas.microsoft.com/office/drawing/2014/main" id="{12522C1A-29D3-54A3-1E0C-0BAA5CF5B9AE}"/>
                    </a:ext>
                  </a:extLst>
                </p:cNvPr>
                <p:cNvSpPr/>
                <p:nvPr/>
              </p:nvSpPr>
              <p:spPr>
                <a:xfrm>
                  <a:off x="8620334" y="6405667"/>
                  <a:ext cx="56578" cy="62350"/>
                </a:xfrm>
                <a:custGeom>
                  <a:avLst/>
                  <a:gdLst>
                    <a:gd name="connsiteX0" fmla="*/ 56579 w 56578"/>
                    <a:gd name="connsiteY0" fmla="*/ 28870 h 62350"/>
                    <a:gd name="connsiteX1" fmla="*/ 56379 w 56578"/>
                    <a:gd name="connsiteY1" fmla="*/ 34061 h 62350"/>
                    <a:gd name="connsiteX2" fmla="*/ 10506 w 56578"/>
                    <a:gd name="connsiteY2" fmla="*/ 34061 h 62350"/>
                    <a:gd name="connsiteX3" fmla="*/ 16869 w 56578"/>
                    <a:gd name="connsiteY3" fmla="*/ 48140 h 62350"/>
                    <a:gd name="connsiteX4" fmla="*/ 31014 w 56578"/>
                    <a:gd name="connsiteY4" fmla="*/ 53007 h 62350"/>
                    <a:gd name="connsiteX5" fmla="*/ 40291 w 56578"/>
                    <a:gd name="connsiteY5" fmla="*/ 51388 h 62350"/>
                    <a:gd name="connsiteX6" fmla="*/ 47816 w 56578"/>
                    <a:gd name="connsiteY6" fmla="*/ 46777 h 62350"/>
                    <a:gd name="connsiteX7" fmla="*/ 53912 w 56578"/>
                    <a:gd name="connsiteY7" fmla="*/ 53654 h 62350"/>
                    <a:gd name="connsiteX8" fmla="*/ 43729 w 56578"/>
                    <a:gd name="connsiteY8" fmla="*/ 60113 h 62350"/>
                    <a:gd name="connsiteX9" fmla="*/ 30756 w 56578"/>
                    <a:gd name="connsiteY9" fmla="*/ 62351 h 62350"/>
                    <a:gd name="connsiteX10" fmla="*/ 15117 w 56578"/>
                    <a:gd name="connsiteY10" fmla="*/ 58560 h 62350"/>
                    <a:gd name="connsiteX11" fmla="*/ 4058 w 56578"/>
                    <a:gd name="connsiteY11" fmla="*/ 47692 h 62350"/>
                    <a:gd name="connsiteX12" fmla="*/ 0 w 56578"/>
                    <a:gd name="connsiteY12" fmla="*/ 31204 h 62350"/>
                    <a:gd name="connsiteX13" fmla="*/ 3791 w 56578"/>
                    <a:gd name="connsiteY13" fmla="*/ 14859 h 62350"/>
                    <a:gd name="connsiteX14" fmla="*/ 14269 w 56578"/>
                    <a:gd name="connsiteY14" fmla="*/ 3896 h 62350"/>
                    <a:gd name="connsiteX15" fmla="*/ 29261 w 56578"/>
                    <a:gd name="connsiteY15" fmla="*/ 0 h 62350"/>
                    <a:gd name="connsiteX16" fmla="*/ 43635 w 56578"/>
                    <a:gd name="connsiteY16" fmla="*/ 3667 h 62350"/>
                    <a:gd name="connsiteX17" fmla="*/ 53207 w 56578"/>
                    <a:gd name="connsiteY17" fmla="*/ 13888 h 62350"/>
                    <a:gd name="connsiteX18" fmla="*/ 56579 w 56578"/>
                    <a:gd name="connsiteY18" fmla="*/ 28870 h 62350"/>
                    <a:gd name="connsiteX19" fmla="*/ 29070 w 56578"/>
                    <a:gd name="connsiteY19" fmla="*/ 9144 h 62350"/>
                    <a:gd name="connsiteX20" fmla="*/ 17288 w 56578"/>
                    <a:gd name="connsiteY20" fmla="*/ 13459 h 62350"/>
                    <a:gd name="connsiteX21" fmla="*/ 10963 w 56578"/>
                    <a:gd name="connsiteY21" fmla="*/ 25241 h 62350"/>
                    <a:gd name="connsiteX22" fmla="*/ 46587 w 56578"/>
                    <a:gd name="connsiteY22" fmla="*/ 25241 h 62350"/>
                    <a:gd name="connsiteX23" fmla="*/ 41329 w 56578"/>
                    <a:gd name="connsiteY23" fmla="*/ 13297 h 62350"/>
                    <a:gd name="connsiteX24" fmla="*/ 29070 w 56578"/>
                    <a:gd name="connsiteY24" fmla="*/ 914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78" h="62350">
                      <a:moveTo>
                        <a:pt x="56579" y="28870"/>
                      </a:moveTo>
                      <a:cubicBezTo>
                        <a:pt x="56579" y="30556"/>
                        <a:pt x="56512" y="32290"/>
                        <a:pt x="56379" y="34061"/>
                      </a:cubicBezTo>
                      <a:lnTo>
                        <a:pt x="10506" y="34061"/>
                      </a:lnTo>
                      <a:cubicBezTo>
                        <a:pt x="11030" y="40205"/>
                        <a:pt x="13145" y="44901"/>
                        <a:pt x="16869" y="48140"/>
                      </a:cubicBezTo>
                      <a:cubicBezTo>
                        <a:pt x="20584" y="51388"/>
                        <a:pt x="25298" y="53007"/>
                        <a:pt x="31014" y="53007"/>
                      </a:cubicBezTo>
                      <a:cubicBezTo>
                        <a:pt x="34252" y="53007"/>
                        <a:pt x="37348" y="52464"/>
                        <a:pt x="40291" y="51388"/>
                      </a:cubicBezTo>
                      <a:cubicBezTo>
                        <a:pt x="43234" y="50302"/>
                        <a:pt x="45739" y="48768"/>
                        <a:pt x="47816" y="46777"/>
                      </a:cubicBezTo>
                      <a:lnTo>
                        <a:pt x="53912" y="53654"/>
                      </a:lnTo>
                      <a:cubicBezTo>
                        <a:pt x="51016" y="56474"/>
                        <a:pt x="47625" y="58617"/>
                        <a:pt x="43729" y="60113"/>
                      </a:cubicBezTo>
                      <a:cubicBezTo>
                        <a:pt x="39834" y="61608"/>
                        <a:pt x="35509" y="62351"/>
                        <a:pt x="30756" y="62351"/>
                      </a:cubicBezTo>
                      <a:cubicBezTo>
                        <a:pt x="25003" y="62351"/>
                        <a:pt x="19784" y="61084"/>
                        <a:pt x="15117" y="58560"/>
                      </a:cubicBezTo>
                      <a:cubicBezTo>
                        <a:pt x="10449" y="56026"/>
                        <a:pt x="6754" y="52407"/>
                        <a:pt x="4058" y="47692"/>
                      </a:cubicBezTo>
                      <a:cubicBezTo>
                        <a:pt x="1353" y="42977"/>
                        <a:pt x="0" y="37481"/>
                        <a:pt x="0" y="31204"/>
                      </a:cubicBezTo>
                      <a:cubicBezTo>
                        <a:pt x="0" y="25022"/>
                        <a:pt x="1267" y="19574"/>
                        <a:pt x="3791" y="14859"/>
                      </a:cubicBezTo>
                      <a:cubicBezTo>
                        <a:pt x="6325" y="10144"/>
                        <a:pt x="9820" y="6487"/>
                        <a:pt x="14269" y="3896"/>
                      </a:cubicBezTo>
                      <a:cubicBezTo>
                        <a:pt x="18726" y="1295"/>
                        <a:pt x="23727" y="0"/>
                        <a:pt x="29261" y="0"/>
                      </a:cubicBezTo>
                      <a:cubicBezTo>
                        <a:pt x="34710" y="0"/>
                        <a:pt x="39500" y="1219"/>
                        <a:pt x="43635" y="3667"/>
                      </a:cubicBezTo>
                      <a:cubicBezTo>
                        <a:pt x="47759" y="6105"/>
                        <a:pt x="50949" y="9516"/>
                        <a:pt x="53207" y="13888"/>
                      </a:cubicBezTo>
                      <a:cubicBezTo>
                        <a:pt x="55455" y="18250"/>
                        <a:pt x="56579" y="23251"/>
                        <a:pt x="56579" y="28870"/>
                      </a:cubicBezTo>
                      <a:close/>
                      <a:moveTo>
                        <a:pt x="29070" y="9144"/>
                      </a:moveTo>
                      <a:cubicBezTo>
                        <a:pt x="24479" y="9144"/>
                        <a:pt x="20555" y="10582"/>
                        <a:pt x="17288" y="13459"/>
                      </a:cubicBezTo>
                      <a:cubicBezTo>
                        <a:pt x="14021" y="16336"/>
                        <a:pt x="11916" y="20269"/>
                        <a:pt x="10963" y="25241"/>
                      </a:cubicBezTo>
                      <a:lnTo>
                        <a:pt x="46587" y="25241"/>
                      </a:lnTo>
                      <a:cubicBezTo>
                        <a:pt x="46149" y="20051"/>
                        <a:pt x="44396" y="16069"/>
                        <a:pt x="41329" y="13297"/>
                      </a:cubicBezTo>
                      <a:cubicBezTo>
                        <a:pt x="38262" y="10535"/>
                        <a:pt x="34167" y="9144"/>
                        <a:pt x="29070" y="9144"/>
                      </a:cubicBezTo>
                      <a:close/>
                    </a:path>
                  </a:pathLst>
                </a:custGeom>
                <a:solidFill>
                  <a:srgbClr val="AB94D5"/>
                </a:solidFill>
                <a:ln w="9525" cap="rnd">
                  <a:noFill/>
                  <a:prstDash val="solid"/>
                  <a:round/>
                </a:ln>
              </p:spPr>
              <p:txBody>
                <a:bodyPr rtlCol="0" anchor="ctr"/>
                <a:lstStyle/>
                <a:p>
                  <a:endParaRPr lang="en-US"/>
                </a:p>
              </p:txBody>
            </p:sp>
            <p:sp>
              <p:nvSpPr>
                <p:cNvPr id="606" name="Freeform: Shape 605">
                  <a:extLst>
                    <a:ext uri="{FF2B5EF4-FFF2-40B4-BE49-F238E27FC236}">
                      <a16:creationId xmlns:a16="http://schemas.microsoft.com/office/drawing/2014/main" id="{6D9EE8F2-C9C6-1602-5812-C3FB03639F2F}"/>
                    </a:ext>
                  </a:extLst>
                </p:cNvPr>
                <p:cNvSpPr/>
                <p:nvPr/>
              </p:nvSpPr>
              <p:spPr>
                <a:xfrm>
                  <a:off x="8729338" y="6386331"/>
                  <a:ext cx="77142" cy="81686"/>
                </a:xfrm>
                <a:custGeom>
                  <a:avLst/>
                  <a:gdLst>
                    <a:gd name="connsiteX0" fmla="*/ 38605 w 77142"/>
                    <a:gd name="connsiteY0" fmla="*/ 81686 h 81686"/>
                    <a:gd name="connsiteX1" fmla="*/ 19002 w 77142"/>
                    <a:gd name="connsiteY1" fmla="*/ 76724 h 81686"/>
                    <a:gd name="connsiteX2" fmla="*/ 5086 w 77142"/>
                    <a:gd name="connsiteY2" fmla="*/ 62512 h 81686"/>
                    <a:gd name="connsiteX3" fmla="*/ 0 w 77142"/>
                    <a:gd name="connsiteY3" fmla="*/ 40881 h 81686"/>
                    <a:gd name="connsiteX4" fmla="*/ 5125 w 77142"/>
                    <a:gd name="connsiteY4" fmla="*/ 19269 h 81686"/>
                    <a:gd name="connsiteX5" fmla="*/ 19069 w 77142"/>
                    <a:gd name="connsiteY5" fmla="*/ 5000 h 81686"/>
                    <a:gd name="connsiteX6" fmla="*/ 38605 w 77142"/>
                    <a:gd name="connsiteY6" fmla="*/ 0 h 81686"/>
                    <a:gd name="connsiteX7" fmla="*/ 58160 w 77142"/>
                    <a:gd name="connsiteY7" fmla="*/ 5029 h 81686"/>
                    <a:gd name="connsiteX8" fmla="*/ 72047 w 77142"/>
                    <a:gd name="connsiteY8" fmla="*/ 19335 h 81686"/>
                    <a:gd name="connsiteX9" fmla="*/ 77143 w 77142"/>
                    <a:gd name="connsiteY9" fmla="*/ 40881 h 81686"/>
                    <a:gd name="connsiteX10" fmla="*/ 72142 w 77142"/>
                    <a:gd name="connsiteY10" fmla="*/ 62389 h 81686"/>
                    <a:gd name="connsiteX11" fmla="*/ 58360 w 77142"/>
                    <a:gd name="connsiteY11" fmla="*/ 76657 h 81686"/>
                    <a:gd name="connsiteX12" fmla="*/ 38605 w 77142"/>
                    <a:gd name="connsiteY12" fmla="*/ 81686 h 81686"/>
                    <a:gd name="connsiteX13" fmla="*/ 38605 w 77142"/>
                    <a:gd name="connsiteY13" fmla="*/ 71828 h 81686"/>
                    <a:gd name="connsiteX14" fmla="*/ 52683 w 77142"/>
                    <a:gd name="connsiteY14" fmla="*/ 68285 h 81686"/>
                    <a:gd name="connsiteX15" fmla="*/ 62217 w 77142"/>
                    <a:gd name="connsiteY15" fmla="*/ 57778 h 81686"/>
                    <a:gd name="connsiteX16" fmla="*/ 65656 w 77142"/>
                    <a:gd name="connsiteY16" fmla="*/ 40881 h 81686"/>
                    <a:gd name="connsiteX17" fmla="*/ 62151 w 77142"/>
                    <a:gd name="connsiteY17" fmla="*/ 24003 h 81686"/>
                    <a:gd name="connsiteX18" fmla="*/ 52521 w 77142"/>
                    <a:gd name="connsiteY18" fmla="*/ 13430 h 81686"/>
                    <a:gd name="connsiteX19" fmla="*/ 38605 w 77142"/>
                    <a:gd name="connsiteY19" fmla="*/ 9858 h 81686"/>
                    <a:gd name="connsiteX20" fmla="*/ 24679 w 77142"/>
                    <a:gd name="connsiteY20" fmla="*/ 13468 h 81686"/>
                    <a:gd name="connsiteX21" fmla="*/ 15021 w 77142"/>
                    <a:gd name="connsiteY21" fmla="*/ 24069 h 81686"/>
                    <a:gd name="connsiteX22" fmla="*/ 11478 w 77142"/>
                    <a:gd name="connsiteY22" fmla="*/ 40881 h 81686"/>
                    <a:gd name="connsiteX23" fmla="*/ 15021 w 77142"/>
                    <a:gd name="connsiteY23" fmla="*/ 57712 h 81686"/>
                    <a:gd name="connsiteX24" fmla="*/ 24679 w 77142"/>
                    <a:gd name="connsiteY24" fmla="*/ 68256 h 81686"/>
                    <a:gd name="connsiteX25" fmla="*/ 38605 w 77142"/>
                    <a:gd name="connsiteY25" fmla="*/ 71828 h 8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142" h="81686">
                      <a:moveTo>
                        <a:pt x="38605" y="81686"/>
                      </a:moveTo>
                      <a:cubicBezTo>
                        <a:pt x="31423" y="81686"/>
                        <a:pt x="24889" y="80029"/>
                        <a:pt x="19002" y="76724"/>
                      </a:cubicBezTo>
                      <a:cubicBezTo>
                        <a:pt x="13125" y="73419"/>
                        <a:pt x="8487" y="68675"/>
                        <a:pt x="5086" y="62512"/>
                      </a:cubicBezTo>
                      <a:cubicBezTo>
                        <a:pt x="1695" y="56349"/>
                        <a:pt x="0" y="49139"/>
                        <a:pt x="0" y="40881"/>
                      </a:cubicBezTo>
                      <a:cubicBezTo>
                        <a:pt x="0" y="32661"/>
                        <a:pt x="1705" y="25460"/>
                        <a:pt x="5125" y="19269"/>
                      </a:cubicBezTo>
                      <a:cubicBezTo>
                        <a:pt x="8544" y="13087"/>
                        <a:pt x="13192" y="8324"/>
                        <a:pt x="19069" y="5000"/>
                      </a:cubicBezTo>
                      <a:cubicBezTo>
                        <a:pt x="24955" y="1667"/>
                        <a:pt x="31461" y="0"/>
                        <a:pt x="38605" y="0"/>
                      </a:cubicBezTo>
                      <a:cubicBezTo>
                        <a:pt x="45777" y="0"/>
                        <a:pt x="52301" y="1676"/>
                        <a:pt x="58160" y="5029"/>
                      </a:cubicBezTo>
                      <a:cubicBezTo>
                        <a:pt x="64027" y="8382"/>
                        <a:pt x="68656" y="13154"/>
                        <a:pt x="72047" y="19335"/>
                      </a:cubicBezTo>
                      <a:cubicBezTo>
                        <a:pt x="75448" y="25517"/>
                        <a:pt x="77143" y="32699"/>
                        <a:pt x="77143" y="40881"/>
                      </a:cubicBezTo>
                      <a:cubicBezTo>
                        <a:pt x="77143" y="49053"/>
                        <a:pt x="75476" y="56226"/>
                        <a:pt x="72142" y="62389"/>
                      </a:cubicBezTo>
                      <a:cubicBezTo>
                        <a:pt x="68818" y="68551"/>
                        <a:pt x="64218" y="73304"/>
                        <a:pt x="58360" y="76657"/>
                      </a:cubicBezTo>
                      <a:cubicBezTo>
                        <a:pt x="52492" y="80010"/>
                        <a:pt x="45911" y="81686"/>
                        <a:pt x="38605" y="81686"/>
                      </a:cubicBezTo>
                      <a:close/>
                      <a:moveTo>
                        <a:pt x="38605" y="71828"/>
                      </a:moveTo>
                      <a:cubicBezTo>
                        <a:pt x="43920" y="71828"/>
                        <a:pt x="48616" y="70647"/>
                        <a:pt x="52683" y="68285"/>
                      </a:cubicBezTo>
                      <a:cubicBezTo>
                        <a:pt x="56750" y="65932"/>
                        <a:pt x="59922" y="62426"/>
                        <a:pt x="62217" y="57778"/>
                      </a:cubicBezTo>
                      <a:cubicBezTo>
                        <a:pt x="64513" y="53130"/>
                        <a:pt x="65656" y="47491"/>
                        <a:pt x="65656" y="40881"/>
                      </a:cubicBezTo>
                      <a:cubicBezTo>
                        <a:pt x="65656" y="34299"/>
                        <a:pt x="64494" y="28680"/>
                        <a:pt x="62151" y="24003"/>
                      </a:cubicBezTo>
                      <a:cubicBezTo>
                        <a:pt x="59817" y="19335"/>
                        <a:pt x="56607" y="15811"/>
                        <a:pt x="52521" y="13430"/>
                      </a:cubicBezTo>
                      <a:cubicBezTo>
                        <a:pt x="48435" y="11049"/>
                        <a:pt x="43796" y="9858"/>
                        <a:pt x="38605" y="9858"/>
                      </a:cubicBezTo>
                      <a:cubicBezTo>
                        <a:pt x="33414" y="9858"/>
                        <a:pt x="28775" y="11068"/>
                        <a:pt x="24679" y="13468"/>
                      </a:cubicBezTo>
                      <a:cubicBezTo>
                        <a:pt x="20593" y="15868"/>
                        <a:pt x="17373" y="19402"/>
                        <a:pt x="15021" y="24069"/>
                      </a:cubicBezTo>
                      <a:cubicBezTo>
                        <a:pt x="12659" y="28747"/>
                        <a:pt x="11478" y="34347"/>
                        <a:pt x="11478" y="40881"/>
                      </a:cubicBezTo>
                      <a:cubicBezTo>
                        <a:pt x="11478" y="47454"/>
                        <a:pt x="12659" y="53064"/>
                        <a:pt x="15021" y="57712"/>
                      </a:cubicBezTo>
                      <a:cubicBezTo>
                        <a:pt x="17373" y="62360"/>
                        <a:pt x="20593" y="65874"/>
                        <a:pt x="24679" y="68256"/>
                      </a:cubicBezTo>
                      <a:cubicBezTo>
                        <a:pt x="28775" y="70637"/>
                        <a:pt x="33414" y="71828"/>
                        <a:pt x="38605" y="71828"/>
                      </a:cubicBezTo>
                      <a:close/>
                    </a:path>
                  </a:pathLst>
                </a:custGeom>
                <a:solidFill>
                  <a:srgbClr val="AB94D5"/>
                </a:solidFill>
                <a:ln w="9525" cap="rnd">
                  <a:noFill/>
                  <a:prstDash val="solid"/>
                  <a:round/>
                </a:ln>
              </p:spPr>
              <p:txBody>
                <a:bodyPr rtlCol="0" anchor="ctr"/>
                <a:lstStyle/>
                <a:p>
                  <a:endParaRPr lang="en-US"/>
                </a:p>
              </p:txBody>
            </p:sp>
            <p:sp>
              <p:nvSpPr>
                <p:cNvPr id="607" name="Freeform: Shape 606">
                  <a:extLst>
                    <a:ext uri="{FF2B5EF4-FFF2-40B4-BE49-F238E27FC236}">
                      <a16:creationId xmlns:a16="http://schemas.microsoft.com/office/drawing/2014/main" id="{F94ED7FC-9B76-06A2-CDA0-18DA362AEE9F}"/>
                    </a:ext>
                  </a:extLst>
                </p:cNvPr>
                <p:cNvSpPr/>
                <p:nvPr/>
              </p:nvSpPr>
              <p:spPr>
                <a:xfrm>
                  <a:off x="8825293" y="6387569"/>
                  <a:ext cx="63912" cy="79476"/>
                </a:xfrm>
                <a:custGeom>
                  <a:avLst/>
                  <a:gdLst>
                    <a:gd name="connsiteX0" fmla="*/ 63913 w 63912"/>
                    <a:gd name="connsiteY0" fmla="*/ 79477 h 79476"/>
                    <a:gd name="connsiteX1" fmla="*/ 50483 w 63912"/>
                    <a:gd name="connsiteY1" fmla="*/ 79477 h 79476"/>
                    <a:gd name="connsiteX2" fmla="*/ 25375 w 63912"/>
                    <a:gd name="connsiteY2" fmla="*/ 43853 h 79476"/>
                    <a:gd name="connsiteX3" fmla="*/ 11230 w 63912"/>
                    <a:gd name="connsiteY3" fmla="*/ 60274 h 79476"/>
                    <a:gd name="connsiteX4" fmla="*/ 11230 w 63912"/>
                    <a:gd name="connsiteY4" fmla="*/ 79477 h 79476"/>
                    <a:gd name="connsiteX5" fmla="*/ 0 w 63912"/>
                    <a:gd name="connsiteY5" fmla="*/ 79477 h 79476"/>
                    <a:gd name="connsiteX6" fmla="*/ 0 w 63912"/>
                    <a:gd name="connsiteY6" fmla="*/ 0 h 79476"/>
                    <a:gd name="connsiteX7" fmla="*/ 11230 w 63912"/>
                    <a:gd name="connsiteY7" fmla="*/ 0 h 79476"/>
                    <a:gd name="connsiteX8" fmla="*/ 11230 w 63912"/>
                    <a:gd name="connsiteY8" fmla="*/ 44825 h 79476"/>
                    <a:gd name="connsiteX9" fmla="*/ 11554 w 63912"/>
                    <a:gd name="connsiteY9" fmla="*/ 44825 h 79476"/>
                    <a:gd name="connsiteX10" fmla="*/ 49635 w 63912"/>
                    <a:gd name="connsiteY10" fmla="*/ 0 h 79476"/>
                    <a:gd name="connsiteX11" fmla="*/ 63322 w 63912"/>
                    <a:gd name="connsiteY11" fmla="*/ 0 h 79476"/>
                    <a:gd name="connsiteX12" fmla="*/ 32252 w 63912"/>
                    <a:gd name="connsiteY12" fmla="*/ 35937 h 79476"/>
                    <a:gd name="connsiteX13" fmla="*/ 63913 w 63912"/>
                    <a:gd name="connsiteY13" fmla="*/ 79477 h 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912" h="79476">
                      <a:moveTo>
                        <a:pt x="63913" y="79477"/>
                      </a:moveTo>
                      <a:lnTo>
                        <a:pt x="50483" y="79477"/>
                      </a:lnTo>
                      <a:lnTo>
                        <a:pt x="25375" y="43853"/>
                      </a:lnTo>
                      <a:lnTo>
                        <a:pt x="11230" y="60274"/>
                      </a:lnTo>
                      <a:lnTo>
                        <a:pt x="11230" y="79477"/>
                      </a:lnTo>
                      <a:lnTo>
                        <a:pt x="0" y="79477"/>
                      </a:lnTo>
                      <a:lnTo>
                        <a:pt x="0" y="0"/>
                      </a:lnTo>
                      <a:lnTo>
                        <a:pt x="11230" y="0"/>
                      </a:lnTo>
                      <a:lnTo>
                        <a:pt x="11230" y="44825"/>
                      </a:lnTo>
                      <a:lnTo>
                        <a:pt x="11554" y="44825"/>
                      </a:lnTo>
                      <a:lnTo>
                        <a:pt x="49635" y="0"/>
                      </a:lnTo>
                      <a:lnTo>
                        <a:pt x="63322" y="0"/>
                      </a:lnTo>
                      <a:lnTo>
                        <a:pt x="32252" y="35937"/>
                      </a:lnTo>
                      <a:lnTo>
                        <a:pt x="63913" y="79477"/>
                      </a:lnTo>
                      <a:close/>
                    </a:path>
                  </a:pathLst>
                </a:custGeom>
                <a:solidFill>
                  <a:srgbClr val="AB94D5"/>
                </a:solidFill>
                <a:ln w="9525" cap="rnd">
                  <a:noFill/>
                  <a:prstDash val="solid"/>
                  <a:round/>
                </a:ln>
              </p:spPr>
              <p:txBody>
                <a:bodyPr rtlCol="0" anchor="ctr"/>
                <a:lstStyle/>
                <a:p>
                  <a:endParaRPr lang="en-US"/>
                </a:p>
              </p:txBody>
            </p:sp>
            <p:sp>
              <p:nvSpPr>
                <p:cNvPr id="608" name="Freeform: Shape 607">
                  <a:extLst>
                    <a:ext uri="{FF2B5EF4-FFF2-40B4-BE49-F238E27FC236}">
                      <a16:creationId xmlns:a16="http://schemas.microsoft.com/office/drawing/2014/main" id="{8D441B07-8B54-78E5-ACE4-13E27C520A2A}"/>
                    </a:ext>
                  </a:extLst>
                </p:cNvPr>
                <p:cNvSpPr/>
                <p:nvPr/>
              </p:nvSpPr>
              <p:spPr>
                <a:xfrm>
                  <a:off x="8905751" y="6387569"/>
                  <a:ext cx="63064" cy="79476"/>
                </a:xfrm>
                <a:custGeom>
                  <a:avLst/>
                  <a:gdLst>
                    <a:gd name="connsiteX0" fmla="*/ 63065 w 63064"/>
                    <a:gd name="connsiteY0" fmla="*/ 79477 h 79476"/>
                    <a:gd name="connsiteX1" fmla="*/ 49759 w 63064"/>
                    <a:gd name="connsiteY1" fmla="*/ 79477 h 79476"/>
                    <a:gd name="connsiteX2" fmla="*/ 26013 w 63064"/>
                    <a:gd name="connsiteY2" fmla="*/ 48006 h 79476"/>
                    <a:gd name="connsiteX3" fmla="*/ 11030 w 63064"/>
                    <a:gd name="connsiteY3" fmla="*/ 48006 h 79476"/>
                    <a:gd name="connsiteX4" fmla="*/ 11030 w 63064"/>
                    <a:gd name="connsiteY4" fmla="*/ 79477 h 79476"/>
                    <a:gd name="connsiteX5" fmla="*/ 0 w 63064"/>
                    <a:gd name="connsiteY5" fmla="*/ 79477 h 79476"/>
                    <a:gd name="connsiteX6" fmla="*/ 0 w 63064"/>
                    <a:gd name="connsiteY6" fmla="*/ 0 h 79476"/>
                    <a:gd name="connsiteX7" fmla="*/ 28680 w 63064"/>
                    <a:gd name="connsiteY7" fmla="*/ 0 h 79476"/>
                    <a:gd name="connsiteX8" fmla="*/ 43758 w 63064"/>
                    <a:gd name="connsiteY8" fmla="*/ 2819 h 79476"/>
                    <a:gd name="connsiteX9" fmla="*/ 53750 w 63064"/>
                    <a:gd name="connsiteY9" fmla="*/ 11058 h 79476"/>
                    <a:gd name="connsiteX10" fmla="*/ 57293 w 63064"/>
                    <a:gd name="connsiteY10" fmla="*/ 23936 h 79476"/>
                    <a:gd name="connsiteX11" fmla="*/ 51835 w 63064"/>
                    <a:gd name="connsiteY11" fmla="*/ 38767 h 79476"/>
                    <a:gd name="connsiteX12" fmla="*/ 36919 w 63064"/>
                    <a:gd name="connsiteY12" fmla="*/ 46967 h 79476"/>
                    <a:gd name="connsiteX13" fmla="*/ 63065 w 63064"/>
                    <a:gd name="connsiteY13" fmla="*/ 79477 h 79476"/>
                    <a:gd name="connsiteX14" fmla="*/ 11030 w 63064"/>
                    <a:gd name="connsiteY14" fmla="*/ 9658 h 79476"/>
                    <a:gd name="connsiteX15" fmla="*/ 11030 w 63064"/>
                    <a:gd name="connsiteY15" fmla="*/ 38471 h 79476"/>
                    <a:gd name="connsiteX16" fmla="*/ 27441 w 63064"/>
                    <a:gd name="connsiteY16" fmla="*/ 38471 h 79476"/>
                    <a:gd name="connsiteX17" fmla="*/ 40872 w 63064"/>
                    <a:gd name="connsiteY17" fmla="*/ 34737 h 79476"/>
                    <a:gd name="connsiteX18" fmla="*/ 45806 w 63064"/>
                    <a:gd name="connsiteY18" fmla="*/ 23869 h 79476"/>
                    <a:gd name="connsiteX19" fmla="*/ 41262 w 63064"/>
                    <a:gd name="connsiteY19" fmla="*/ 13135 h 79476"/>
                    <a:gd name="connsiteX20" fmla="*/ 28680 w 63064"/>
                    <a:gd name="connsiteY20" fmla="*/ 9658 h 79476"/>
                    <a:gd name="connsiteX21" fmla="*/ 11030 w 63064"/>
                    <a:gd name="connsiteY21" fmla="*/ 9658 h 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064" h="79476">
                      <a:moveTo>
                        <a:pt x="63065" y="79477"/>
                      </a:moveTo>
                      <a:lnTo>
                        <a:pt x="49759" y="79477"/>
                      </a:lnTo>
                      <a:lnTo>
                        <a:pt x="26013" y="48006"/>
                      </a:lnTo>
                      <a:lnTo>
                        <a:pt x="11030" y="48006"/>
                      </a:lnTo>
                      <a:lnTo>
                        <a:pt x="11030" y="79477"/>
                      </a:lnTo>
                      <a:lnTo>
                        <a:pt x="0" y="79477"/>
                      </a:lnTo>
                      <a:lnTo>
                        <a:pt x="0" y="0"/>
                      </a:lnTo>
                      <a:lnTo>
                        <a:pt x="28680" y="0"/>
                      </a:lnTo>
                      <a:cubicBezTo>
                        <a:pt x="34433" y="0"/>
                        <a:pt x="39453" y="933"/>
                        <a:pt x="43758" y="2819"/>
                      </a:cubicBezTo>
                      <a:cubicBezTo>
                        <a:pt x="48063" y="4696"/>
                        <a:pt x="51397" y="7448"/>
                        <a:pt x="53750" y="11058"/>
                      </a:cubicBezTo>
                      <a:cubicBezTo>
                        <a:pt x="56112" y="14668"/>
                        <a:pt x="57293" y="18964"/>
                        <a:pt x="57293" y="23936"/>
                      </a:cubicBezTo>
                      <a:cubicBezTo>
                        <a:pt x="57293" y="29775"/>
                        <a:pt x="55473" y="34718"/>
                        <a:pt x="51835" y="38767"/>
                      </a:cubicBezTo>
                      <a:cubicBezTo>
                        <a:pt x="48206" y="42805"/>
                        <a:pt x="43234" y="45539"/>
                        <a:pt x="36919" y="46967"/>
                      </a:cubicBezTo>
                      <a:lnTo>
                        <a:pt x="63065" y="79477"/>
                      </a:lnTo>
                      <a:close/>
                      <a:moveTo>
                        <a:pt x="11030" y="9658"/>
                      </a:moveTo>
                      <a:lnTo>
                        <a:pt x="11030" y="38471"/>
                      </a:lnTo>
                      <a:lnTo>
                        <a:pt x="27441" y="38471"/>
                      </a:lnTo>
                      <a:cubicBezTo>
                        <a:pt x="33109" y="38471"/>
                        <a:pt x="37585" y="37223"/>
                        <a:pt x="40872" y="34737"/>
                      </a:cubicBezTo>
                      <a:cubicBezTo>
                        <a:pt x="44158" y="32252"/>
                        <a:pt x="45806" y="28632"/>
                        <a:pt x="45806" y="23869"/>
                      </a:cubicBezTo>
                      <a:cubicBezTo>
                        <a:pt x="45806" y="19031"/>
                        <a:pt x="44291" y="15449"/>
                        <a:pt x="41262" y="13135"/>
                      </a:cubicBezTo>
                      <a:cubicBezTo>
                        <a:pt x="38233" y="10820"/>
                        <a:pt x="34042" y="9658"/>
                        <a:pt x="28680" y="9658"/>
                      </a:cubicBezTo>
                      <a:lnTo>
                        <a:pt x="11030" y="9658"/>
                      </a:lnTo>
                      <a:close/>
                    </a:path>
                  </a:pathLst>
                </a:custGeom>
                <a:solidFill>
                  <a:srgbClr val="AB94D5"/>
                </a:solidFill>
                <a:ln w="9525" cap="rnd">
                  <a:noFill/>
                  <a:prstDash val="solid"/>
                  <a:round/>
                </a:ln>
              </p:spPr>
              <p:txBody>
                <a:bodyPr rtlCol="0" anchor="ctr"/>
                <a:lstStyle/>
                <a:p>
                  <a:endParaRPr lang="en-US"/>
                </a:p>
              </p:txBody>
            </p:sp>
            <p:sp>
              <p:nvSpPr>
                <p:cNvPr id="609" name="Freeform: Shape 608">
                  <a:extLst>
                    <a:ext uri="{FF2B5EF4-FFF2-40B4-BE49-F238E27FC236}">
                      <a16:creationId xmlns:a16="http://schemas.microsoft.com/office/drawing/2014/main" id="{144A5C26-DEDF-7890-872B-911FBDAF53B9}"/>
                    </a:ext>
                  </a:extLst>
                </p:cNvPr>
                <p:cNvSpPr/>
                <p:nvPr/>
              </p:nvSpPr>
              <p:spPr>
                <a:xfrm>
                  <a:off x="8977312" y="6405534"/>
                  <a:ext cx="46396" cy="62550"/>
                </a:xfrm>
                <a:custGeom>
                  <a:avLst/>
                  <a:gdLst>
                    <a:gd name="connsiteX0" fmla="*/ 24660 w 46396"/>
                    <a:gd name="connsiteY0" fmla="*/ 62551 h 62550"/>
                    <a:gd name="connsiteX1" fmla="*/ 11002 w 46396"/>
                    <a:gd name="connsiteY1" fmla="*/ 60312 h 62550"/>
                    <a:gd name="connsiteX2" fmla="*/ 0 w 46396"/>
                    <a:gd name="connsiteY2" fmla="*/ 53664 h 62550"/>
                    <a:gd name="connsiteX3" fmla="*/ 5449 w 46396"/>
                    <a:gd name="connsiteY3" fmla="*/ 46139 h 62550"/>
                    <a:gd name="connsiteX4" fmla="*/ 14440 w 46396"/>
                    <a:gd name="connsiteY4" fmla="*/ 51711 h 62550"/>
                    <a:gd name="connsiteX5" fmla="*/ 24784 w 46396"/>
                    <a:gd name="connsiteY5" fmla="*/ 53597 h 62550"/>
                    <a:gd name="connsiteX6" fmla="*/ 36405 w 46396"/>
                    <a:gd name="connsiteY6" fmla="*/ 45358 h 62550"/>
                    <a:gd name="connsiteX7" fmla="*/ 34452 w 46396"/>
                    <a:gd name="connsiteY7" fmla="*/ 40291 h 62550"/>
                    <a:gd name="connsiteX8" fmla="*/ 28099 w 46396"/>
                    <a:gd name="connsiteY8" fmla="*/ 37119 h 62550"/>
                    <a:gd name="connsiteX9" fmla="*/ 17069 w 46396"/>
                    <a:gd name="connsiteY9" fmla="*/ 33937 h 62550"/>
                    <a:gd name="connsiteX10" fmla="*/ 5610 w 46396"/>
                    <a:gd name="connsiteY10" fmla="*/ 27546 h 62550"/>
                    <a:gd name="connsiteX11" fmla="*/ 1819 w 46396"/>
                    <a:gd name="connsiteY11" fmla="*/ 16869 h 62550"/>
                    <a:gd name="connsiteX12" fmla="*/ 4220 w 46396"/>
                    <a:gd name="connsiteY12" fmla="*/ 8439 h 62550"/>
                    <a:gd name="connsiteX13" fmla="*/ 11420 w 46396"/>
                    <a:gd name="connsiteY13" fmla="*/ 2305 h 62550"/>
                    <a:gd name="connsiteX14" fmla="*/ 22974 w 46396"/>
                    <a:gd name="connsiteY14" fmla="*/ 0 h 62550"/>
                    <a:gd name="connsiteX15" fmla="*/ 35071 w 46396"/>
                    <a:gd name="connsiteY15" fmla="*/ 2305 h 62550"/>
                    <a:gd name="connsiteX16" fmla="*/ 44901 w 46396"/>
                    <a:gd name="connsiteY16" fmla="*/ 9020 h 62550"/>
                    <a:gd name="connsiteX17" fmla="*/ 39062 w 46396"/>
                    <a:gd name="connsiteY17" fmla="*/ 15773 h 62550"/>
                    <a:gd name="connsiteX18" fmla="*/ 23098 w 46396"/>
                    <a:gd name="connsiteY18" fmla="*/ 9344 h 62550"/>
                    <a:gd name="connsiteX19" fmla="*/ 14830 w 46396"/>
                    <a:gd name="connsiteY19" fmla="*/ 11620 h 62550"/>
                    <a:gd name="connsiteX20" fmla="*/ 12068 w 46396"/>
                    <a:gd name="connsiteY20" fmla="*/ 17136 h 62550"/>
                    <a:gd name="connsiteX21" fmla="*/ 13725 w 46396"/>
                    <a:gd name="connsiteY21" fmla="*/ 21774 h 62550"/>
                    <a:gd name="connsiteX22" fmla="*/ 19336 w 46396"/>
                    <a:gd name="connsiteY22" fmla="*/ 24660 h 62550"/>
                    <a:gd name="connsiteX23" fmla="*/ 30232 w 46396"/>
                    <a:gd name="connsiteY23" fmla="*/ 27775 h 62550"/>
                    <a:gd name="connsiteX24" fmla="*/ 42567 w 46396"/>
                    <a:gd name="connsiteY24" fmla="*/ 34357 h 62550"/>
                    <a:gd name="connsiteX25" fmla="*/ 46396 w 46396"/>
                    <a:gd name="connsiteY25" fmla="*/ 45225 h 62550"/>
                    <a:gd name="connsiteX26" fmla="*/ 40910 w 46396"/>
                    <a:gd name="connsiteY26" fmla="*/ 57874 h 62550"/>
                    <a:gd name="connsiteX27" fmla="*/ 24660 w 46396"/>
                    <a:gd name="connsiteY27" fmla="*/ 62551 h 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396" h="62550">
                      <a:moveTo>
                        <a:pt x="24660" y="62551"/>
                      </a:moveTo>
                      <a:cubicBezTo>
                        <a:pt x="19726" y="62551"/>
                        <a:pt x="15173" y="61808"/>
                        <a:pt x="11002" y="60312"/>
                      </a:cubicBezTo>
                      <a:cubicBezTo>
                        <a:pt x="6829" y="58817"/>
                        <a:pt x="3162" y="56607"/>
                        <a:pt x="0" y="53664"/>
                      </a:cubicBezTo>
                      <a:lnTo>
                        <a:pt x="5449" y="46139"/>
                      </a:lnTo>
                      <a:cubicBezTo>
                        <a:pt x="8354" y="48596"/>
                        <a:pt x="11344" y="50463"/>
                        <a:pt x="14440" y="51711"/>
                      </a:cubicBezTo>
                      <a:cubicBezTo>
                        <a:pt x="17526" y="52968"/>
                        <a:pt x="20984" y="53597"/>
                        <a:pt x="24784" y="53597"/>
                      </a:cubicBezTo>
                      <a:cubicBezTo>
                        <a:pt x="32528" y="53597"/>
                        <a:pt x="36405" y="50854"/>
                        <a:pt x="36405" y="45358"/>
                      </a:cubicBezTo>
                      <a:cubicBezTo>
                        <a:pt x="36405" y="43282"/>
                        <a:pt x="35747" y="41596"/>
                        <a:pt x="34452" y="40291"/>
                      </a:cubicBezTo>
                      <a:cubicBezTo>
                        <a:pt x="33157" y="38995"/>
                        <a:pt x="31032" y="37938"/>
                        <a:pt x="28099" y="37119"/>
                      </a:cubicBezTo>
                      <a:lnTo>
                        <a:pt x="17069" y="33937"/>
                      </a:lnTo>
                      <a:cubicBezTo>
                        <a:pt x="11963" y="32471"/>
                        <a:pt x="8144" y="30337"/>
                        <a:pt x="5610" y="27546"/>
                      </a:cubicBezTo>
                      <a:cubicBezTo>
                        <a:pt x="3086" y="24755"/>
                        <a:pt x="1819" y="21203"/>
                        <a:pt x="1819" y="16869"/>
                      </a:cubicBezTo>
                      <a:cubicBezTo>
                        <a:pt x="1819" y="13801"/>
                        <a:pt x="2620" y="10992"/>
                        <a:pt x="4220" y="8439"/>
                      </a:cubicBezTo>
                      <a:cubicBezTo>
                        <a:pt x="5820" y="5886"/>
                        <a:pt x="8220" y="3839"/>
                        <a:pt x="11420" y="2305"/>
                      </a:cubicBezTo>
                      <a:cubicBezTo>
                        <a:pt x="14621" y="771"/>
                        <a:pt x="18469" y="0"/>
                        <a:pt x="22974" y="0"/>
                      </a:cubicBezTo>
                      <a:cubicBezTo>
                        <a:pt x="27337" y="0"/>
                        <a:pt x="31375" y="771"/>
                        <a:pt x="35071" y="2305"/>
                      </a:cubicBezTo>
                      <a:cubicBezTo>
                        <a:pt x="38767" y="3839"/>
                        <a:pt x="42043" y="6077"/>
                        <a:pt x="44901" y="9020"/>
                      </a:cubicBezTo>
                      <a:lnTo>
                        <a:pt x="39062" y="15773"/>
                      </a:lnTo>
                      <a:cubicBezTo>
                        <a:pt x="34471" y="11487"/>
                        <a:pt x="29156" y="9344"/>
                        <a:pt x="23098" y="9344"/>
                      </a:cubicBezTo>
                      <a:cubicBezTo>
                        <a:pt x="19421" y="9344"/>
                        <a:pt x="16669" y="10106"/>
                        <a:pt x="14830" y="11620"/>
                      </a:cubicBezTo>
                      <a:cubicBezTo>
                        <a:pt x="12992" y="13135"/>
                        <a:pt x="12068" y="14973"/>
                        <a:pt x="12068" y="17136"/>
                      </a:cubicBezTo>
                      <a:cubicBezTo>
                        <a:pt x="12068" y="19078"/>
                        <a:pt x="12621" y="20621"/>
                        <a:pt x="13725" y="21774"/>
                      </a:cubicBezTo>
                      <a:cubicBezTo>
                        <a:pt x="14830" y="22917"/>
                        <a:pt x="16697" y="23879"/>
                        <a:pt x="19336" y="24660"/>
                      </a:cubicBezTo>
                      <a:lnTo>
                        <a:pt x="30232" y="27775"/>
                      </a:lnTo>
                      <a:cubicBezTo>
                        <a:pt x="35900" y="29375"/>
                        <a:pt x="40014" y="31566"/>
                        <a:pt x="42567" y="34357"/>
                      </a:cubicBezTo>
                      <a:cubicBezTo>
                        <a:pt x="45120" y="37147"/>
                        <a:pt x="46396" y="40767"/>
                        <a:pt x="46396" y="45225"/>
                      </a:cubicBezTo>
                      <a:cubicBezTo>
                        <a:pt x="46396" y="50549"/>
                        <a:pt x="44568" y="54769"/>
                        <a:pt x="40910" y="57874"/>
                      </a:cubicBezTo>
                      <a:cubicBezTo>
                        <a:pt x="37252" y="60989"/>
                        <a:pt x="31832" y="62551"/>
                        <a:pt x="24660" y="62551"/>
                      </a:cubicBezTo>
                      <a:close/>
                    </a:path>
                  </a:pathLst>
                </a:custGeom>
                <a:solidFill>
                  <a:srgbClr val="AB94D5"/>
                </a:solidFill>
                <a:ln w="9525" cap="rnd">
                  <a:noFill/>
                  <a:prstDash val="solid"/>
                  <a:round/>
                </a:ln>
              </p:spPr>
              <p:txBody>
                <a:bodyPr rtlCol="0" anchor="ctr"/>
                <a:lstStyle/>
                <a:p>
                  <a:endParaRPr lang="en-US"/>
                </a:p>
              </p:txBody>
            </p:sp>
          </p:grpSp>
          <p:grpSp>
            <p:nvGrpSpPr>
              <p:cNvPr id="528" name="Graphic 14">
                <a:extLst>
                  <a:ext uri="{FF2B5EF4-FFF2-40B4-BE49-F238E27FC236}">
                    <a16:creationId xmlns:a16="http://schemas.microsoft.com/office/drawing/2014/main" id="{07B40CF0-9998-03A0-3369-70A99F72C251}"/>
                  </a:ext>
                </a:extLst>
              </p:cNvPr>
              <p:cNvGrpSpPr/>
              <p:nvPr/>
            </p:nvGrpSpPr>
            <p:grpSpPr>
              <a:xfrm>
                <a:off x="4357039" y="4855016"/>
                <a:ext cx="2748925" cy="1669817"/>
                <a:chOff x="4357039" y="4855016"/>
                <a:chExt cx="2748925" cy="1669817"/>
              </a:xfrm>
            </p:grpSpPr>
            <p:sp>
              <p:nvSpPr>
                <p:cNvPr id="540" name="Freeform: Shape 539">
                  <a:extLst>
                    <a:ext uri="{FF2B5EF4-FFF2-40B4-BE49-F238E27FC236}">
                      <a16:creationId xmlns:a16="http://schemas.microsoft.com/office/drawing/2014/main" id="{61A1EE7C-B79A-1D06-1F2A-292F100BFA00}"/>
                    </a:ext>
                  </a:extLst>
                </p:cNvPr>
                <p:cNvSpPr/>
                <p:nvPr/>
              </p:nvSpPr>
              <p:spPr>
                <a:xfrm>
                  <a:off x="4546749" y="4868008"/>
                  <a:ext cx="1013288" cy="1311068"/>
                </a:xfrm>
                <a:custGeom>
                  <a:avLst/>
                  <a:gdLst>
                    <a:gd name="connsiteX0" fmla="*/ 0 w 1013288"/>
                    <a:gd name="connsiteY0" fmla="*/ 1311069 h 1311068"/>
                    <a:gd name="connsiteX1" fmla="*/ 673389 w 1013288"/>
                    <a:gd name="connsiteY1" fmla="*/ 1311069 h 1311068"/>
                    <a:gd name="connsiteX2" fmla="*/ 913733 w 1013288"/>
                    <a:gd name="connsiteY2" fmla="*/ 1211514 h 1311068"/>
                    <a:gd name="connsiteX3" fmla="*/ 1013289 w 1013288"/>
                    <a:gd name="connsiteY3" fmla="*/ 971169 h 1311068"/>
                    <a:gd name="connsiteX4" fmla="*/ 1013289 w 1013288"/>
                    <a:gd name="connsiteY4" fmla="*/ 0 h 131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288" h="1311068">
                      <a:moveTo>
                        <a:pt x="0" y="1311069"/>
                      </a:moveTo>
                      <a:lnTo>
                        <a:pt x="673389" y="1311069"/>
                      </a:lnTo>
                      <a:cubicBezTo>
                        <a:pt x="763534" y="1311069"/>
                        <a:pt x="849992" y="1275254"/>
                        <a:pt x="913733" y="1211514"/>
                      </a:cubicBezTo>
                      <a:cubicBezTo>
                        <a:pt x="977475" y="1147772"/>
                        <a:pt x="1013289" y="1061313"/>
                        <a:pt x="1013289" y="971169"/>
                      </a:cubicBezTo>
                      <a:cubicBezTo>
                        <a:pt x="1013289" y="582711"/>
                        <a:pt x="1013289" y="0"/>
                        <a:pt x="1013289" y="0"/>
                      </a:cubicBezTo>
                    </a:path>
                  </a:pathLst>
                </a:custGeom>
                <a:noFill/>
                <a:ln w="400050" cap="flat">
                  <a:solidFill>
                    <a:srgbClr val="F5F2FA"/>
                  </a:solid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43624921-6FBB-8AA1-37FE-24A23D743157}"/>
                    </a:ext>
                  </a:extLst>
                </p:cNvPr>
                <p:cNvSpPr/>
                <p:nvPr/>
              </p:nvSpPr>
              <p:spPr>
                <a:xfrm>
                  <a:off x="5903794" y="4868008"/>
                  <a:ext cx="1012460" cy="1311068"/>
                </a:xfrm>
                <a:custGeom>
                  <a:avLst/>
                  <a:gdLst>
                    <a:gd name="connsiteX0" fmla="*/ 1012460 w 1012460"/>
                    <a:gd name="connsiteY0" fmla="*/ 1311069 h 1311068"/>
                    <a:gd name="connsiteX1" fmla="*/ 339890 w 1012460"/>
                    <a:gd name="connsiteY1" fmla="*/ 1311069 h 1311068"/>
                    <a:gd name="connsiteX2" fmla="*/ 99546 w 1012460"/>
                    <a:gd name="connsiteY2" fmla="*/ 1211514 h 1311068"/>
                    <a:gd name="connsiteX3" fmla="*/ 0 w 1012460"/>
                    <a:gd name="connsiteY3" fmla="*/ 971169 h 1311068"/>
                    <a:gd name="connsiteX4" fmla="*/ 0 w 1012460"/>
                    <a:gd name="connsiteY4" fmla="*/ 0 h 131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460" h="1311068">
                      <a:moveTo>
                        <a:pt x="1012460" y="1311069"/>
                      </a:moveTo>
                      <a:lnTo>
                        <a:pt x="339890" y="1311069"/>
                      </a:lnTo>
                      <a:cubicBezTo>
                        <a:pt x="249746" y="1311069"/>
                        <a:pt x="163287" y="1275254"/>
                        <a:pt x="99546" y="1211514"/>
                      </a:cubicBezTo>
                      <a:cubicBezTo>
                        <a:pt x="35805" y="1147772"/>
                        <a:pt x="0" y="1061313"/>
                        <a:pt x="0" y="971169"/>
                      </a:cubicBezTo>
                      <a:cubicBezTo>
                        <a:pt x="0" y="582711"/>
                        <a:pt x="0" y="0"/>
                        <a:pt x="0" y="0"/>
                      </a:cubicBezTo>
                    </a:path>
                  </a:pathLst>
                </a:custGeom>
                <a:noFill/>
                <a:ln w="400050" cap="flat">
                  <a:solidFill>
                    <a:srgbClr val="F5F2FA"/>
                  </a:solid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D48400C6-7DE0-EE3E-0671-D34426A50257}"/>
                    </a:ext>
                  </a:extLst>
                </p:cNvPr>
                <p:cNvSpPr/>
                <p:nvPr/>
              </p:nvSpPr>
              <p:spPr>
                <a:xfrm>
                  <a:off x="4546749" y="4868008"/>
                  <a:ext cx="1013288" cy="332765"/>
                </a:xfrm>
                <a:custGeom>
                  <a:avLst/>
                  <a:gdLst>
                    <a:gd name="connsiteX0" fmla="*/ 0 w 1013288"/>
                    <a:gd name="connsiteY0" fmla="*/ 332765 h 332765"/>
                    <a:gd name="connsiteX1" fmla="*/ 680523 w 1013288"/>
                    <a:gd name="connsiteY1" fmla="*/ 332765 h 332765"/>
                    <a:gd name="connsiteX2" fmla="*/ 915819 w 1013288"/>
                    <a:gd name="connsiteY2" fmla="*/ 235296 h 332765"/>
                    <a:gd name="connsiteX3" fmla="*/ 1013289 w 1013288"/>
                    <a:gd name="connsiteY3" fmla="*/ 0 h 332765"/>
                    <a:gd name="connsiteX4" fmla="*/ 1013289 w 1013288"/>
                    <a:gd name="connsiteY4" fmla="*/ 0 h 3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288" h="332765">
                      <a:moveTo>
                        <a:pt x="0" y="332765"/>
                      </a:moveTo>
                      <a:lnTo>
                        <a:pt x="680523" y="332765"/>
                      </a:lnTo>
                      <a:cubicBezTo>
                        <a:pt x="768772" y="332765"/>
                        <a:pt x="853411" y="297704"/>
                        <a:pt x="915819" y="235296"/>
                      </a:cubicBezTo>
                      <a:cubicBezTo>
                        <a:pt x="978227" y="172898"/>
                        <a:pt x="1013289" y="88259"/>
                        <a:pt x="1013289" y="0"/>
                      </a:cubicBezTo>
                      <a:cubicBezTo>
                        <a:pt x="1013289" y="0"/>
                        <a:pt x="1013289" y="0"/>
                        <a:pt x="1013289" y="0"/>
                      </a:cubicBezTo>
                    </a:path>
                  </a:pathLst>
                </a:custGeom>
                <a:noFill/>
                <a:ln w="400050" cap="flat">
                  <a:solidFill>
                    <a:srgbClr val="F5F2FA"/>
                  </a:solid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D76FE864-DFF7-32E3-A71F-A2633FCABC88}"/>
                    </a:ext>
                  </a:extLst>
                </p:cNvPr>
                <p:cNvSpPr/>
                <p:nvPr/>
              </p:nvSpPr>
              <p:spPr>
                <a:xfrm>
                  <a:off x="5903794" y="4868008"/>
                  <a:ext cx="1012460" cy="332765"/>
                </a:xfrm>
                <a:custGeom>
                  <a:avLst/>
                  <a:gdLst>
                    <a:gd name="connsiteX0" fmla="*/ 1012460 w 1012460"/>
                    <a:gd name="connsiteY0" fmla="*/ 332765 h 332765"/>
                    <a:gd name="connsiteX1" fmla="*/ 332766 w 1012460"/>
                    <a:gd name="connsiteY1" fmla="*/ 332765 h 332765"/>
                    <a:gd name="connsiteX2" fmla="*/ 97460 w 1012460"/>
                    <a:gd name="connsiteY2" fmla="*/ 235296 h 332765"/>
                    <a:gd name="connsiteX3" fmla="*/ 0 w 1012460"/>
                    <a:gd name="connsiteY3" fmla="*/ 0 h 332765"/>
                    <a:gd name="connsiteX4" fmla="*/ 0 w 1012460"/>
                    <a:gd name="connsiteY4" fmla="*/ 0 h 33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460" h="332765">
                      <a:moveTo>
                        <a:pt x="1012460" y="332765"/>
                      </a:moveTo>
                      <a:lnTo>
                        <a:pt x="332766" y="332765"/>
                      </a:lnTo>
                      <a:cubicBezTo>
                        <a:pt x="244507" y="332765"/>
                        <a:pt x="159868" y="297704"/>
                        <a:pt x="97460" y="235296"/>
                      </a:cubicBezTo>
                      <a:cubicBezTo>
                        <a:pt x="35052" y="172898"/>
                        <a:pt x="0" y="88259"/>
                        <a:pt x="0" y="0"/>
                      </a:cubicBezTo>
                      <a:cubicBezTo>
                        <a:pt x="0" y="0"/>
                        <a:pt x="0" y="0"/>
                        <a:pt x="0" y="0"/>
                      </a:cubicBezTo>
                    </a:path>
                  </a:pathLst>
                </a:custGeom>
                <a:noFill/>
                <a:ln w="400050" cap="flat">
                  <a:solidFill>
                    <a:srgbClr val="F5F2FA"/>
                  </a:solid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BF00E94A-A424-B5E5-CD3E-1ECC2A63972C}"/>
                    </a:ext>
                  </a:extLst>
                </p:cNvPr>
                <p:cNvSpPr/>
                <p:nvPr/>
              </p:nvSpPr>
              <p:spPr>
                <a:xfrm>
                  <a:off x="4357039" y="5833319"/>
                  <a:ext cx="189709" cy="691514"/>
                </a:xfrm>
                <a:custGeom>
                  <a:avLst/>
                  <a:gdLst>
                    <a:gd name="connsiteX0" fmla="*/ 0 w 189709"/>
                    <a:gd name="connsiteY0" fmla="*/ 345757 h 691514"/>
                    <a:gd name="connsiteX1" fmla="*/ 189709 w 189709"/>
                    <a:gd name="connsiteY1" fmla="*/ 691515 h 691514"/>
                    <a:gd name="connsiteX2" fmla="*/ 189709 w 189709"/>
                    <a:gd name="connsiteY2" fmla="*/ 0 h 691514"/>
                    <a:gd name="connsiteX3" fmla="*/ 0 w 189709"/>
                    <a:gd name="connsiteY3" fmla="*/ 345757 h 691514"/>
                  </a:gdLst>
                  <a:ahLst/>
                  <a:cxnLst>
                    <a:cxn ang="0">
                      <a:pos x="connsiteX0" y="connsiteY0"/>
                    </a:cxn>
                    <a:cxn ang="0">
                      <a:pos x="connsiteX1" y="connsiteY1"/>
                    </a:cxn>
                    <a:cxn ang="0">
                      <a:pos x="connsiteX2" y="connsiteY2"/>
                    </a:cxn>
                    <a:cxn ang="0">
                      <a:pos x="connsiteX3" y="connsiteY3"/>
                    </a:cxn>
                  </a:cxnLst>
                  <a:rect l="l" t="t" r="r" b="b"/>
                  <a:pathLst>
                    <a:path w="189709" h="691514">
                      <a:moveTo>
                        <a:pt x="0" y="345757"/>
                      </a:moveTo>
                      <a:lnTo>
                        <a:pt x="189709" y="691515"/>
                      </a:lnTo>
                      <a:lnTo>
                        <a:pt x="189709" y="0"/>
                      </a:lnTo>
                      <a:lnTo>
                        <a:pt x="0" y="345757"/>
                      </a:lnTo>
                      <a:close/>
                    </a:path>
                  </a:pathLst>
                </a:custGeom>
                <a:solidFill>
                  <a:srgbClr val="F5F2FA"/>
                </a:solidFill>
                <a:ln w="9525" cap="rnd">
                  <a:noFill/>
                  <a:prstDash val="solid"/>
                  <a:round/>
                </a:ln>
              </p:spPr>
              <p:txBody>
                <a:bodyPr rtlCol="0" anchor="ctr"/>
                <a:lstStyle/>
                <a:p>
                  <a:endParaRPr lang="en-US"/>
                </a:p>
              </p:txBody>
            </p:sp>
            <p:sp>
              <p:nvSpPr>
                <p:cNvPr id="545" name="Freeform: Shape 544">
                  <a:extLst>
                    <a:ext uri="{FF2B5EF4-FFF2-40B4-BE49-F238E27FC236}">
                      <a16:creationId xmlns:a16="http://schemas.microsoft.com/office/drawing/2014/main" id="{7A297CBC-7C58-C8D3-B2EC-DF38314DEA4C}"/>
                    </a:ext>
                  </a:extLst>
                </p:cNvPr>
                <p:cNvSpPr/>
                <p:nvPr/>
              </p:nvSpPr>
              <p:spPr>
                <a:xfrm>
                  <a:off x="6916255" y="5833319"/>
                  <a:ext cx="189709" cy="691514"/>
                </a:xfrm>
                <a:custGeom>
                  <a:avLst/>
                  <a:gdLst>
                    <a:gd name="connsiteX0" fmla="*/ 189709 w 189709"/>
                    <a:gd name="connsiteY0" fmla="*/ 345757 h 691514"/>
                    <a:gd name="connsiteX1" fmla="*/ 0 w 189709"/>
                    <a:gd name="connsiteY1" fmla="*/ 691515 h 691514"/>
                    <a:gd name="connsiteX2" fmla="*/ 0 w 189709"/>
                    <a:gd name="connsiteY2" fmla="*/ 0 h 691514"/>
                    <a:gd name="connsiteX3" fmla="*/ 189709 w 189709"/>
                    <a:gd name="connsiteY3" fmla="*/ 345757 h 691514"/>
                  </a:gdLst>
                  <a:ahLst/>
                  <a:cxnLst>
                    <a:cxn ang="0">
                      <a:pos x="connsiteX0" y="connsiteY0"/>
                    </a:cxn>
                    <a:cxn ang="0">
                      <a:pos x="connsiteX1" y="connsiteY1"/>
                    </a:cxn>
                    <a:cxn ang="0">
                      <a:pos x="connsiteX2" y="connsiteY2"/>
                    </a:cxn>
                    <a:cxn ang="0">
                      <a:pos x="connsiteX3" y="connsiteY3"/>
                    </a:cxn>
                  </a:cxnLst>
                  <a:rect l="l" t="t" r="r" b="b"/>
                  <a:pathLst>
                    <a:path w="189709" h="691514">
                      <a:moveTo>
                        <a:pt x="189709" y="345757"/>
                      </a:moveTo>
                      <a:lnTo>
                        <a:pt x="0" y="691515"/>
                      </a:lnTo>
                      <a:lnTo>
                        <a:pt x="0" y="0"/>
                      </a:lnTo>
                      <a:lnTo>
                        <a:pt x="189709" y="345757"/>
                      </a:lnTo>
                      <a:close/>
                    </a:path>
                  </a:pathLst>
                </a:custGeom>
                <a:solidFill>
                  <a:srgbClr val="F5F2FA"/>
                </a:solidFill>
                <a:ln w="9525" cap="rnd">
                  <a:noFill/>
                  <a:prstDash val="solid"/>
                  <a:round/>
                </a:ln>
              </p:spPr>
              <p:txBody>
                <a:bodyPr rtlCol="0" anchor="ctr"/>
                <a:lstStyle/>
                <a:p>
                  <a:endParaRPr lang="en-US"/>
                </a:p>
              </p:txBody>
            </p:sp>
            <p:sp>
              <p:nvSpPr>
                <p:cNvPr id="546" name="Freeform: Shape 545">
                  <a:extLst>
                    <a:ext uri="{FF2B5EF4-FFF2-40B4-BE49-F238E27FC236}">
                      <a16:creationId xmlns:a16="http://schemas.microsoft.com/office/drawing/2014/main" id="{D5F436D4-314F-A25A-143D-001B99A08A17}"/>
                    </a:ext>
                  </a:extLst>
                </p:cNvPr>
                <p:cNvSpPr/>
                <p:nvPr/>
              </p:nvSpPr>
              <p:spPr>
                <a:xfrm>
                  <a:off x="4357039" y="4855016"/>
                  <a:ext cx="189709" cy="691514"/>
                </a:xfrm>
                <a:custGeom>
                  <a:avLst/>
                  <a:gdLst>
                    <a:gd name="connsiteX0" fmla="*/ 0 w 189709"/>
                    <a:gd name="connsiteY0" fmla="*/ 345757 h 691514"/>
                    <a:gd name="connsiteX1" fmla="*/ 189709 w 189709"/>
                    <a:gd name="connsiteY1" fmla="*/ 691515 h 691514"/>
                    <a:gd name="connsiteX2" fmla="*/ 189709 w 189709"/>
                    <a:gd name="connsiteY2" fmla="*/ 0 h 691514"/>
                    <a:gd name="connsiteX3" fmla="*/ 0 w 189709"/>
                    <a:gd name="connsiteY3" fmla="*/ 345757 h 691514"/>
                  </a:gdLst>
                  <a:ahLst/>
                  <a:cxnLst>
                    <a:cxn ang="0">
                      <a:pos x="connsiteX0" y="connsiteY0"/>
                    </a:cxn>
                    <a:cxn ang="0">
                      <a:pos x="connsiteX1" y="connsiteY1"/>
                    </a:cxn>
                    <a:cxn ang="0">
                      <a:pos x="connsiteX2" y="connsiteY2"/>
                    </a:cxn>
                    <a:cxn ang="0">
                      <a:pos x="connsiteX3" y="connsiteY3"/>
                    </a:cxn>
                  </a:cxnLst>
                  <a:rect l="l" t="t" r="r" b="b"/>
                  <a:pathLst>
                    <a:path w="189709" h="691514">
                      <a:moveTo>
                        <a:pt x="0" y="345757"/>
                      </a:moveTo>
                      <a:lnTo>
                        <a:pt x="189709" y="691515"/>
                      </a:lnTo>
                      <a:lnTo>
                        <a:pt x="189709" y="0"/>
                      </a:lnTo>
                      <a:lnTo>
                        <a:pt x="0" y="345757"/>
                      </a:lnTo>
                      <a:close/>
                    </a:path>
                  </a:pathLst>
                </a:custGeom>
                <a:solidFill>
                  <a:srgbClr val="F5F2FA"/>
                </a:solidFill>
                <a:ln w="9525" cap="rnd">
                  <a:noFill/>
                  <a:prstDash val="solid"/>
                  <a:round/>
                </a:ln>
              </p:spPr>
              <p:txBody>
                <a:bodyPr rtlCol="0" anchor="ctr"/>
                <a:lstStyle/>
                <a:p>
                  <a:endParaRPr lang="en-US"/>
                </a:p>
              </p:txBody>
            </p:sp>
            <p:sp>
              <p:nvSpPr>
                <p:cNvPr id="547" name="Freeform: Shape 546">
                  <a:extLst>
                    <a:ext uri="{FF2B5EF4-FFF2-40B4-BE49-F238E27FC236}">
                      <a16:creationId xmlns:a16="http://schemas.microsoft.com/office/drawing/2014/main" id="{9949FDBC-87F1-680C-3EB0-12C5A7CE34D4}"/>
                    </a:ext>
                  </a:extLst>
                </p:cNvPr>
                <p:cNvSpPr/>
                <p:nvPr/>
              </p:nvSpPr>
              <p:spPr>
                <a:xfrm>
                  <a:off x="6916255" y="4855016"/>
                  <a:ext cx="189709" cy="691514"/>
                </a:xfrm>
                <a:custGeom>
                  <a:avLst/>
                  <a:gdLst>
                    <a:gd name="connsiteX0" fmla="*/ 189709 w 189709"/>
                    <a:gd name="connsiteY0" fmla="*/ 345757 h 691514"/>
                    <a:gd name="connsiteX1" fmla="*/ 0 w 189709"/>
                    <a:gd name="connsiteY1" fmla="*/ 691515 h 691514"/>
                    <a:gd name="connsiteX2" fmla="*/ 0 w 189709"/>
                    <a:gd name="connsiteY2" fmla="*/ 0 h 691514"/>
                    <a:gd name="connsiteX3" fmla="*/ 189709 w 189709"/>
                    <a:gd name="connsiteY3" fmla="*/ 345757 h 691514"/>
                  </a:gdLst>
                  <a:ahLst/>
                  <a:cxnLst>
                    <a:cxn ang="0">
                      <a:pos x="connsiteX0" y="connsiteY0"/>
                    </a:cxn>
                    <a:cxn ang="0">
                      <a:pos x="connsiteX1" y="connsiteY1"/>
                    </a:cxn>
                    <a:cxn ang="0">
                      <a:pos x="connsiteX2" y="connsiteY2"/>
                    </a:cxn>
                    <a:cxn ang="0">
                      <a:pos x="connsiteX3" y="connsiteY3"/>
                    </a:cxn>
                  </a:cxnLst>
                  <a:rect l="l" t="t" r="r" b="b"/>
                  <a:pathLst>
                    <a:path w="189709" h="691514">
                      <a:moveTo>
                        <a:pt x="189709" y="345757"/>
                      </a:moveTo>
                      <a:lnTo>
                        <a:pt x="0" y="691515"/>
                      </a:lnTo>
                      <a:lnTo>
                        <a:pt x="0" y="0"/>
                      </a:lnTo>
                      <a:lnTo>
                        <a:pt x="189709" y="345757"/>
                      </a:lnTo>
                      <a:close/>
                    </a:path>
                  </a:pathLst>
                </a:custGeom>
                <a:solidFill>
                  <a:srgbClr val="F5F2FA"/>
                </a:solidFill>
                <a:ln w="9525" cap="rnd">
                  <a:noFill/>
                  <a:prstDash val="solid"/>
                  <a:round/>
                </a:ln>
              </p:spPr>
              <p:txBody>
                <a:bodyPr rtlCol="0" anchor="ctr"/>
                <a:lstStyle/>
                <a:p>
                  <a:endParaRPr lang="en-US"/>
                </a:p>
              </p:txBody>
            </p:sp>
          </p:grpSp>
          <p:sp>
            <p:nvSpPr>
              <p:cNvPr id="529" name="Freeform: Shape 528">
                <a:extLst>
                  <a:ext uri="{FF2B5EF4-FFF2-40B4-BE49-F238E27FC236}">
                    <a16:creationId xmlns:a16="http://schemas.microsoft.com/office/drawing/2014/main" id="{A7D266CB-E4D8-8172-C95E-BF44DEB73DAB}"/>
                  </a:ext>
                </a:extLst>
              </p:cNvPr>
              <p:cNvSpPr/>
              <p:nvPr/>
            </p:nvSpPr>
            <p:spPr>
              <a:xfrm>
                <a:off x="5360917" y="4571295"/>
                <a:ext cx="743416" cy="321640"/>
              </a:xfrm>
              <a:custGeom>
                <a:avLst/>
                <a:gdLst>
                  <a:gd name="connsiteX0" fmla="*/ 0 w 743416"/>
                  <a:gd name="connsiteY0" fmla="*/ 0 h 321640"/>
                  <a:gd name="connsiteX1" fmla="*/ 743417 w 743416"/>
                  <a:gd name="connsiteY1" fmla="*/ 0 h 321640"/>
                  <a:gd name="connsiteX2" fmla="*/ 743417 w 743416"/>
                  <a:gd name="connsiteY2" fmla="*/ 321640 h 321640"/>
                  <a:gd name="connsiteX3" fmla="*/ 0 w 743416"/>
                  <a:gd name="connsiteY3" fmla="*/ 321640 h 321640"/>
                </a:gdLst>
                <a:ahLst/>
                <a:cxnLst>
                  <a:cxn ang="0">
                    <a:pos x="connsiteX0" y="connsiteY0"/>
                  </a:cxn>
                  <a:cxn ang="0">
                    <a:pos x="connsiteX1" y="connsiteY1"/>
                  </a:cxn>
                  <a:cxn ang="0">
                    <a:pos x="connsiteX2" y="connsiteY2"/>
                  </a:cxn>
                  <a:cxn ang="0">
                    <a:pos x="connsiteX3" y="connsiteY3"/>
                  </a:cxn>
                </a:cxnLst>
                <a:rect l="l" t="t" r="r" b="b"/>
                <a:pathLst>
                  <a:path w="743416" h="321640">
                    <a:moveTo>
                      <a:pt x="0" y="0"/>
                    </a:moveTo>
                    <a:lnTo>
                      <a:pt x="743417" y="0"/>
                    </a:lnTo>
                    <a:lnTo>
                      <a:pt x="743417" y="321640"/>
                    </a:lnTo>
                    <a:lnTo>
                      <a:pt x="0" y="321640"/>
                    </a:lnTo>
                    <a:close/>
                  </a:path>
                </a:pathLst>
              </a:custGeom>
              <a:gradFill>
                <a:gsLst>
                  <a:gs pos="0">
                    <a:srgbClr val="FFF1CB"/>
                  </a:gs>
                  <a:gs pos="50000">
                    <a:srgbClr val="FAF1E2"/>
                  </a:gs>
                  <a:gs pos="100000">
                    <a:srgbClr val="F5F2FA"/>
                  </a:gs>
                </a:gsLst>
                <a:lin ang="5400000" scaled="1"/>
              </a:gradFill>
              <a:ln w="9525" cap="rnd">
                <a:noFill/>
                <a:prstDash val="solid"/>
                <a:round/>
              </a:ln>
            </p:spPr>
            <p:txBody>
              <a:bodyPr rtlCol="0" anchor="ctr"/>
              <a:lstStyle/>
              <a:p>
                <a:endParaRPr lang="en-US"/>
              </a:p>
            </p:txBody>
          </p:sp>
          <p:sp>
            <p:nvSpPr>
              <p:cNvPr id="530" name="Freeform: Shape 529">
                <a:extLst>
                  <a:ext uri="{FF2B5EF4-FFF2-40B4-BE49-F238E27FC236}">
                    <a16:creationId xmlns:a16="http://schemas.microsoft.com/office/drawing/2014/main" id="{FDFB439B-59E1-AFFB-C37A-C4D1000A1A61}"/>
                  </a:ext>
                </a:extLst>
              </p:cNvPr>
              <p:cNvSpPr/>
              <p:nvPr/>
            </p:nvSpPr>
            <p:spPr>
              <a:xfrm>
                <a:off x="5341219" y="5117239"/>
                <a:ext cx="76609" cy="96202"/>
              </a:xfrm>
              <a:custGeom>
                <a:avLst/>
                <a:gdLst>
                  <a:gd name="connsiteX0" fmla="*/ 40986 w 76609"/>
                  <a:gd name="connsiteY0" fmla="*/ 96203 h 96202"/>
                  <a:gd name="connsiteX1" fmla="*/ 0 w 76609"/>
                  <a:gd name="connsiteY1" fmla="*/ 81877 h 96202"/>
                  <a:gd name="connsiteX2" fmla="*/ 11535 w 76609"/>
                  <a:gd name="connsiteY2" fmla="*/ 64770 h 96202"/>
                  <a:gd name="connsiteX3" fmla="*/ 25965 w 76609"/>
                  <a:gd name="connsiteY3" fmla="*/ 74114 h 96202"/>
                  <a:gd name="connsiteX4" fmla="*/ 40291 w 76609"/>
                  <a:gd name="connsiteY4" fmla="*/ 77305 h 96202"/>
                  <a:gd name="connsiteX5" fmla="*/ 50197 w 76609"/>
                  <a:gd name="connsiteY5" fmla="*/ 75162 h 96202"/>
                  <a:gd name="connsiteX6" fmla="*/ 53626 w 76609"/>
                  <a:gd name="connsiteY6" fmla="*/ 69342 h 96202"/>
                  <a:gd name="connsiteX7" fmla="*/ 51092 w 76609"/>
                  <a:gd name="connsiteY7" fmla="*/ 63570 h 96202"/>
                  <a:gd name="connsiteX8" fmla="*/ 42482 w 76609"/>
                  <a:gd name="connsiteY8" fmla="*/ 59693 h 96202"/>
                  <a:gd name="connsiteX9" fmla="*/ 26661 w 76609"/>
                  <a:gd name="connsiteY9" fmla="*/ 55512 h 96202"/>
                  <a:gd name="connsiteX10" fmla="*/ 7754 w 76609"/>
                  <a:gd name="connsiteY10" fmla="*/ 45415 h 96202"/>
                  <a:gd name="connsiteX11" fmla="*/ 1295 w 76609"/>
                  <a:gd name="connsiteY11" fmla="*/ 27651 h 96202"/>
                  <a:gd name="connsiteX12" fmla="*/ 5572 w 76609"/>
                  <a:gd name="connsiteY12" fmla="*/ 13774 h 96202"/>
                  <a:gd name="connsiteX13" fmla="*/ 17955 w 76609"/>
                  <a:gd name="connsiteY13" fmla="*/ 3724 h 96202"/>
                  <a:gd name="connsiteX14" fmla="*/ 37005 w 76609"/>
                  <a:gd name="connsiteY14" fmla="*/ 0 h 96202"/>
                  <a:gd name="connsiteX15" fmla="*/ 57407 w 76609"/>
                  <a:gd name="connsiteY15" fmla="*/ 3477 h 96202"/>
                  <a:gd name="connsiteX16" fmla="*/ 74619 w 76609"/>
                  <a:gd name="connsiteY16" fmla="*/ 14221 h 96202"/>
                  <a:gd name="connsiteX17" fmla="*/ 61189 w 76609"/>
                  <a:gd name="connsiteY17" fmla="*/ 29242 h 96202"/>
                  <a:gd name="connsiteX18" fmla="*/ 49597 w 76609"/>
                  <a:gd name="connsiteY18" fmla="*/ 22079 h 96202"/>
                  <a:gd name="connsiteX19" fmla="*/ 37205 w 76609"/>
                  <a:gd name="connsiteY19" fmla="*/ 19498 h 96202"/>
                  <a:gd name="connsiteX20" fmla="*/ 27213 w 76609"/>
                  <a:gd name="connsiteY20" fmla="*/ 21936 h 96202"/>
                  <a:gd name="connsiteX21" fmla="*/ 23775 w 76609"/>
                  <a:gd name="connsiteY21" fmla="*/ 27956 h 96202"/>
                  <a:gd name="connsiteX22" fmla="*/ 25918 w 76609"/>
                  <a:gd name="connsiteY22" fmla="*/ 32833 h 96202"/>
                  <a:gd name="connsiteX23" fmla="*/ 33528 w 76609"/>
                  <a:gd name="connsiteY23" fmla="*/ 36214 h 96202"/>
                  <a:gd name="connsiteX24" fmla="*/ 49644 w 76609"/>
                  <a:gd name="connsiteY24" fmla="*/ 40691 h 96202"/>
                  <a:gd name="connsiteX25" fmla="*/ 69847 w 76609"/>
                  <a:gd name="connsiteY25" fmla="*/ 51083 h 96202"/>
                  <a:gd name="connsiteX26" fmla="*/ 76610 w 76609"/>
                  <a:gd name="connsiteY26" fmla="*/ 68152 h 96202"/>
                  <a:gd name="connsiteX27" fmla="*/ 72533 w 76609"/>
                  <a:gd name="connsiteY27" fmla="*/ 82572 h 96202"/>
                  <a:gd name="connsiteX28" fmla="*/ 60436 w 76609"/>
                  <a:gd name="connsiteY28" fmla="*/ 92573 h 96202"/>
                  <a:gd name="connsiteX29" fmla="*/ 40986 w 76609"/>
                  <a:gd name="connsiteY29" fmla="*/ 96203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09" h="96202">
                    <a:moveTo>
                      <a:pt x="40986" y="96203"/>
                    </a:moveTo>
                    <a:cubicBezTo>
                      <a:pt x="23679" y="96203"/>
                      <a:pt x="10011" y="91430"/>
                      <a:pt x="0" y="81877"/>
                    </a:cubicBezTo>
                    <a:lnTo>
                      <a:pt x="11535" y="64770"/>
                    </a:lnTo>
                    <a:cubicBezTo>
                      <a:pt x="16116" y="68875"/>
                      <a:pt x="20927" y="72000"/>
                      <a:pt x="25965" y="74114"/>
                    </a:cubicBezTo>
                    <a:cubicBezTo>
                      <a:pt x="31004" y="76238"/>
                      <a:pt x="35786" y="77305"/>
                      <a:pt x="40291" y="77305"/>
                    </a:cubicBezTo>
                    <a:cubicBezTo>
                      <a:pt x="44605" y="77305"/>
                      <a:pt x="47901" y="76591"/>
                      <a:pt x="50197" y="75162"/>
                    </a:cubicBezTo>
                    <a:cubicBezTo>
                      <a:pt x="52483" y="73733"/>
                      <a:pt x="53626" y="71800"/>
                      <a:pt x="53626" y="69342"/>
                    </a:cubicBezTo>
                    <a:cubicBezTo>
                      <a:pt x="53626" y="67018"/>
                      <a:pt x="52778" y="65094"/>
                      <a:pt x="51092" y="63570"/>
                    </a:cubicBezTo>
                    <a:cubicBezTo>
                      <a:pt x="49396" y="62046"/>
                      <a:pt x="46530" y="60750"/>
                      <a:pt x="42482" y="59693"/>
                    </a:cubicBezTo>
                    <a:lnTo>
                      <a:pt x="26661" y="55512"/>
                    </a:lnTo>
                    <a:cubicBezTo>
                      <a:pt x="18374" y="53321"/>
                      <a:pt x="12068" y="49959"/>
                      <a:pt x="7754" y="45415"/>
                    </a:cubicBezTo>
                    <a:cubicBezTo>
                      <a:pt x="3448" y="40872"/>
                      <a:pt x="1295" y="34947"/>
                      <a:pt x="1295" y="27651"/>
                    </a:cubicBezTo>
                    <a:cubicBezTo>
                      <a:pt x="1295" y="22613"/>
                      <a:pt x="2715" y="17983"/>
                      <a:pt x="5572" y="13774"/>
                    </a:cubicBezTo>
                    <a:cubicBezTo>
                      <a:pt x="8420" y="9563"/>
                      <a:pt x="12554" y="6211"/>
                      <a:pt x="17955" y="3724"/>
                    </a:cubicBezTo>
                    <a:cubicBezTo>
                      <a:pt x="23365" y="1238"/>
                      <a:pt x="29709" y="0"/>
                      <a:pt x="37005" y="0"/>
                    </a:cubicBezTo>
                    <a:cubicBezTo>
                      <a:pt x="44434" y="0"/>
                      <a:pt x="51235" y="1153"/>
                      <a:pt x="57407" y="3477"/>
                    </a:cubicBezTo>
                    <a:cubicBezTo>
                      <a:pt x="63570" y="5801"/>
                      <a:pt x="69313" y="9383"/>
                      <a:pt x="74619" y="14221"/>
                    </a:cubicBezTo>
                    <a:lnTo>
                      <a:pt x="61189" y="29242"/>
                    </a:lnTo>
                    <a:cubicBezTo>
                      <a:pt x="57741" y="26194"/>
                      <a:pt x="53873" y="23803"/>
                      <a:pt x="49597" y="22079"/>
                    </a:cubicBezTo>
                    <a:cubicBezTo>
                      <a:pt x="45320" y="20355"/>
                      <a:pt x="41186" y="19498"/>
                      <a:pt x="37205" y="19498"/>
                    </a:cubicBezTo>
                    <a:cubicBezTo>
                      <a:pt x="32833" y="19498"/>
                      <a:pt x="29499" y="20307"/>
                      <a:pt x="27213" y="21936"/>
                    </a:cubicBezTo>
                    <a:cubicBezTo>
                      <a:pt x="24918" y="23556"/>
                      <a:pt x="23775" y="25565"/>
                      <a:pt x="23775" y="27956"/>
                    </a:cubicBezTo>
                    <a:cubicBezTo>
                      <a:pt x="23775" y="29947"/>
                      <a:pt x="24489" y="31566"/>
                      <a:pt x="25918" y="32833"/>
                    </a:cubicBezTo>
                    <a:cubicBezTo>
                      <a:pt x="27347" y="34090"/>
                      <a:pt x="29880" y="35214"/>
                      <a:pt x="33528" y="36214"/>
                    </a:cubicBezTo>
                    <a:lnTo>
                      <a:pt x="49644" y="40691"/>
                    </a:lnTo>
                    <a:cubicBezTo>
                      <a:pt x="58598" y="43206"/>
                      <a:pt x="65332" y="46673"/>
                      <a:pt x="69847" y="51083"/>
                    </a:cubicBezTo>
                    <a:cubicBezTo>
                      <a:pt x="74352" y="55493"/>
                      <a:pt x="76610" y="61189"/>
                      <a:pt x="76610" y="68152"/>
                    </a:cubicBezTo>
                    <a:cubicBezTo>
                      <a:pt x="76610" y="73523"/>
                      <a:pt x="75248" y="78334"/>
                      <a:pt x="72533" y="82572"/>
                    </a:cubicBezTo>
                    <a:cubicBezTo>
                      <a:pt x="69809" y="86820"/>
                      <a:pt x="65780" y="90154"/>
                      <a:pt x="60436" y="92573"/>
                    </a:cubicBezTo>
                    <a:cubicBezTo>
                      <a:pt x="55102" y="94993"/>
                      <a:pt x="48616" y="96203"/>
                      <a:pt x="40986" y="96203"/>
                    </a:cubicBezTo>
                    <a:close/>
                  </a:path>
                </a:pathLst>
              </a:custGeom>
              <a:solidFill>
                <a:srgbClr val="8661C5"/>
              </a:solidFill>
              <a:ln w="9525" cap="rnd">
                <a:noFill/>
                <a:prstDash val="solid"/>
                <a:round/>
              </a:ln>
            </p:spPr>
            <p:txBody>
              <a:bodyPr rtlCol="0" anchor="ctr"/>
              <a:lstStyle/>
              <a:p>
                <a:endParaRPr lang="en-US"/>
              </a:p>
            </p:txBody>
          </p:sp>
          <p:sp>
            <p:nvSpPr>
              <p:cNvPr id="531" name="Freeform: Shape 530">
                <a:extLst>
                  <a:ext uri="{FF2B5EF4-FFF2-40B4-BE49-F238E27FC236}">
                    <a16:creationId xmlns:a16="http://schemas.microsoft.com/office/drawing/2014/main" id="{178BE40B-2976-07D2-AD4E-CBAA5468BE19}"/>
                  </a:ext>
                </a:extLst>
              </p:cNvPr>
              <p:cNvSpPr/>
              <p:nvPr/>
            </p:nvSpPr>
            <p:spPr>
              <a:xfrm>
                <a:off x="5426783" y="5096541"/>
                <a:ext cx="62578" cy="116405"/>
              </a:xfrm>
              <a:custGeom>
                <a:avLst/>
                <a:gdLst>
                  <a:gd name="connsiteX0" fmla="*/ 62579 w 62578"/>
                  <a:gd name="connsiteY0" fmla="*/ 113319 h 116405"/>
                  <a:gd name="connsiteX1" fmla="*/ 53530 w 62578"/>
                  <a:gd name="connsiteY1" fmla="*/ 115557 h 116405"/>
                  <a:gd name="connsiteX2" fmla="*/ 43176 w 62578"/>
                  <a:gd name="connsiteY2" fmla="*/ 116405 h 116405"/>
                  <a:gd name="connsiteX3" fmla="*/ 21145 w 62578"/>
                  <a:gd name="connsiteY3" fmla="*/ 108747 h 116405"/>
                  <a:gd name="connsiteX4" fmla="*/ 13725 w 62578"/>
                  <a:gd name="connsiteY4" fmla="*/ 85067 h 116405"/>
                  <a:gd name="connsiteX5" fmla="*/ 13725 w 62578"/>
                  <a:gd name="connsiteY5" fmla="*/ 40986 h 116405"/>
                  <a:gd name="connsiteX6" fmla="*/ 0 w 62578"/>
                  <a:gd name="connsiteY6" fmla="*/ 40986 h 116405"/>
                  <a:gd name="connsiteX7" fmla="*/ 0 w 62578"/>
                  <a:gd name="connsiteY7" fmla="*/ 22983 h 116405"/>
                  <a:gd name="connsiteX8" fmla="*/ 13725 w 62578"/>
                  <a:gd name="connsiteY8" fmla="*/ 22983 h 116405"/>
                  <a:gd name="connsiteX9" fmla="*/ 13725 w 62578"/>
                  <a:gd name="connsiteY9" fmla="*/ 0 h 116405"/>
                  <a:gd name="connsiteX10" fmla="*/ 38205 w 62578"/>
                  <a:gd name="connsiteY10" fmla="*/ 0 h 116405"/>
                  <a:gd name="connsiteX11" fmla="*/ 38205 w 62578"/>
                  <a:gd name="connsiteY11" fmla="*/ 22983 h 116405"/>
                  <a:gd name="connsiteX12" fmla="*/ 61483 w 62578"/>
                  <a:gd name="connsiteY12" fmla="*/ 22983 h 116405"/>
                  <a:gd name="connsiteX13" fmla="*/ 61483 w 62578"/>
                  <a:gd name="connsiteY13" fmla="*/ 40986 h 116405"/>
                  <a:gd name="connsiteX14" fmla="*/ 38205 w 62578"/>
                  <a:gd name="connsiteY14" fmla="*/ 40986 h 116405"/>
                  <a:gd name="connsiteX15" fmla="*/ 38205 w 62578"/>
                  <a:gd name="connsiteY15" fmla="*/ 85163 h 116405"/>
                  <a:gd name="connsiteX16" fmla="*/ 46863 w 62578"/>
                  <a:gd name="connsiteY16" fmla="*/ 96707 h 116405"/>
                  <a:gd name="connsiteX17" fmla="*/ 58102 w 62578"/>
                  <a:gd name="connsiteY17" fmla="*/ 94812 h 116405"/>
                  <a:gd name="connsiteX18" fmla="*/ 62579 w 62578"/>
                  <a:gd name="connsiteY18" fmla="*/ 113319 h 11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578" h="116405">
                    <a:moveTo>
                      <a:pt x="62579" y="113319"/>
                    </a:moveTo>
                    <a:cubicBezTo>
                      <a:pt x="59998" y="114252"/>
                      <a:pt x="56979" y="114995"/>
                      <a:pt x="53530" y="115557"/>
                    </a:cubicBezTo>
                    <a:cubicBezTo>
                      <a:pt x="50073" y="116129"/>
                      <a:pt x="46624" y="116405"/>
                      <a:pt x="43176" y="116405"/>
                    </a:cubicBezTo>
                    <a:cubicBezTo>
                      <a:pt x="33432" y="116405"/>
                      <a:pt x="26079" y="113852"/>
                      <a:pt x="21145" y="108747"/>
                    </a:cubicBezTo>
                    <a:cubicBezTo>
                      <a:pt x="16202" y="103641"/>
                      <a:pt x="13725" y="95745"/>
                      <a:pt x="13725" y="85067"/>
                    </a:cubicBezTo>
                    <a:lnTo>
                      <a:pt x="13725" y="40986"/>
                    </a:lnTo>
                    <a:lnTo>
                      <a:pt x="0" y="40986"/>
                    </a:lnTo>
                    <a:lnTo>
                      <a:pt x="0" y="22983"/>
                    </a:lnTo>
                    <a:lnTo>
                      <a:pt x="13725" y="22983"/>
                    </a:lnTo>
                    <a:lnTo>
                      <a:pt x="13725" y="0"/>
                    </a:lnTo>
                    <a:lnTo>
                      <a:pt x="38205" y="0"/>
                    </a:lnTo>
                    <a:lnTo>
                      <a:pt x="38205" y="22983"/>
                    </a:lnTo>
                    <a:lnTo>
                      <a:pt x="61483" y="22983"/>
                    </a:lnTo>
                    <a:lnTo>
                      <a:pt x="61483" y="40986"/>
                    </a:lnTo>
                    <a:lnTo>
                      <a:pt x="38205" y="40986"/>
                    </a:lnTo>
                    <a:lnTo>
                      <a:pt x="38205" y="85163"/>
                    </a:lnTo>
                    <a:cubicBezTo>
                      <a:pt x="38205" y="92859"/>
                      <a:pt x="41091" y="96707"/>
                      <a:pt x="46863" y="96707"/>
                    </a:cubicBezTo>
                    <a:cubicBezTo>
                      <a:pt x="50511" y="96707"/>
                      <a:pt x="54254" y="96078"/>
                      <a:pt x="58102" y="94812"/>
                    </a:cubicBezTo>
                    <a:lnTo>
                      <a:pt x="62579" y="113319"/>
                    </a:lnTo>
                    <a:close/>
                  </a:path>
                </a:pathLst>
              </a:custGeom>
              <a:solidFill>
                <a:srgbClr val="8661C5"/>
              </a:solidFill>
              <a:ln w="9525" cap="rnd">
                <a:noFill/>
                <a:prstDash val="solid"/>
                <a:round/>
              </a:ln>
            </p:spPr>
            <p:txBody>
              <a:bodyPr rtlCol="0" anchor="ctr"/>
              <a:lstStyle/>
              <a:p>
                <a:endParaRPr lang="en-US"/>
              </a:p>
            </p:txBody>
          </p:sp>
          <p:sp>
            <p:nvSpPr>
              <p:cNvPr id="532" name="Freeform: Shape 531">
                <a:extLst>
                  <a:ext uri="{FF2B5EF4-FFF2-40B4-BE49-F238E27FC236}">
                    <a16:creationId xmlns:a16="http://schemas.microsoft.com/office/drawing/2014/main" id="{8CFE15B8-E22B-66EE-AE1A-6D806A0941D3}"/>
                  </a:ext>
                </a:extLst>
              </p:cNvPr>
              <p:cNvSpPr/>
              <p:nvPr/>
            </p:nvSpPr>
            <p:spPr>
              <a:xfrm>
                <a:off x="5497020" y="5117430"/>
                <a:ext cx="100593" cy="95916"/>
              </a:xfrm>
              <a:custGeom>
                <a:avLst/>
                <a:gdLst>
                  <a:gd name="connsiteX0" fmla="*/ 44977 w 100593"/>
                  <a:gd name="connsiteY0" fmla="*/ 95917 h 95916"/>
                  <a:gd name="connsiteX1" fmla="*/ 21698 w 100593"/>
                  <a:gd name="connsiteY1" fmla="*/ 89992 h 95916"/>
                  <a:gd name="connsiteX2" fmla="*/ 5725 w 100593"/>
                  <a:gd name="connsiteY2" fmla="*/ 73180 h 95916"/>
                  <a:gd name="connsiteX3" fmla="*/ 0 w 100593"/>
                  <a:gd name="connsiteY3" fmla="*/ 47958 h 95916"/>
                  <a:gd name="connsiteX4" fmla="*/ 6020 w 100593"/>
                  <a:gd name="connsiteY4" fmla="*/ 22736 h 95916"/>
                  <a:gd name="connsiteX5" fmla="*/ 22593 w 100593"/>
                  <a:gd name="connsiteY5" fmla="*/ 5925 h 95916"/>
                  <a:gd name="connsiteX6" fmla="*/ 46473 w 100593"/>
                  <a:gd name="connsiteY6" fmla="*/ 0 h 95916"/>
                  <a:gd name="connsiteX7" fmla="*/ 64132 w 100593"/>
                  <a:gd name="connsiteY7" fmla="*/ 3934 h 95916"/>
                  <a:gd name="connsiteX8" fmla="*/ 75819 w 100593"/>
                  <a:gd name="connsiteY8" fmla="*/ 13240 h 95916"/>
                  <a:gd name="connsiteX9" fmla="*/ 76515 w 100593"/>
                  <a:gd name="connsiteY9" fmla="*/ 13240 h 95916"/>
                  <a:gd name="connsiteX10" fmla="*/ 77010 w 100593"/>
                  <a:gd name="connsiteY10" fmla="*/ 2095 h 95916"/>
                  <a:gd name="connsiteX11" fmla="*/ 100594 w 100593"/>
                  <a:gd name="connsiteY11" fmla="*/ 2095 h 95916"/>
                  <a:gd name="connsiteX12" fmla="*/ 100594 w 100593"/>
                  <a:gd name="connsiteY12" fmla="*/ 94326 h 95916"/>
                  <a:gd name="connsiteX13" fmla="*/ 78705 w 100593"/>
                  <a:gd name="connsiteY13" fmla="*/ 94326 h 95916"/>
                  <a:gd name="connsiteX14" fmla="*/ 77514 w 100593"/>
                  <a:gd name="connsiteY14" fmla="*/ 80391 h 95916"/>
                  <a:gd name="connsiteX15" fmla="*/ 76715 w 100593"/>
                  <a:gd name="connsiteY15" fmla="*/ 80391 h 95916"/>
                  <a:gd name="connsiteX16" fmla="*/ 64580 w 100593"/>
                  <a:gd name="connsiteY16" fmla="*/ 91687 h 95916"/>
                  <a:gd name="connsiteX17" fmla="*/ 44977 w 100593"/>
                  <a:gd name="connsiteY17" fmla="*/ 95917 h 95916"/>
                  <a:gd name="connsiteX18" fmla="*/ 49854 w 100593"/>
                  <a:gd name="connsiteY18" fmla="*/ 76610 h 95916"/>
                  <a:gd name="connsiteX19" fmla="*/ 63875 w 100593"/>
                  <a:gd name="connsiteY19" fmla="*/ 73085 h 95916"/>
                  <a:gd name="connsiteX20" fmla="*/ 73028 w 100593"/>
                  <a:gd name="connsiteY20" fmla="*/ 63084 h 95916"/>
                  <a:gd name="connsiteX21" fmla="*/ 76219 w 100593"/>
                  <a:gd name="connsiteY21" fmla="*/ 47958 h 95916"/>
                  <a:gd name="connsiteX22" fmla="*/ 73028 w 100593"/>
                  <a:gd name="connsiteY22" fmla="*/ 32738 h 95916"/>
                  <a:gd name="connsiteX23" fmla="*/ 63979 w 100593"/>
                  <a:gd name="connsiteY23" fmla="*/ 22736 h 95916"/>
                  <a:gd name="connsiteX24" fmla="*/ 50054 w 100593"/>
                  <a:gd name="connsiteY24" fmla="*/ 19202 h 95916"/>
                  <a:gd name="connsiteX25" fmla="*/ 36766 w 100593"/>
                  <a:gd name="connsiteY25" fmla="*/ 22841 h 95916"/>
                  <a:gd name="connsiteX26" fmla="*/ 28108 w 100593"/>
                  <a:gd name="connsiteY26" fmla="*/ 32985 h 95916"/>
                  <a:gd name="connsiteX27" fmla="*/ 25079 w 100593"/>
                  <a:gd name="connsiteY27" fmla="*/ 47958 h 95916"/>
                  <a:gd name="connsiteX28" fmla="*/ 28108 w 100593"/>
                  <a:gd name="connsiteY28" fmla="*/ 63427 h 95916"/>
                  <a:gd name="connsiteX29" fmla="*/ 36766 w 100593"/>
                  <a:gd name="connsiteY29" fmla="*/ 73228 h 95916"/>
                  <a:gd name="connsiteX30" fmla="*/ 49854 w 100593"/>
                  <a:gd name="connsiteY30" fmla="*/ 76610 h 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593" h="95916">
                    <a:moveTo>
                      <a:pt x="44977" y="95917"/>
                    </a:moveTo>
                    <a:cubicBezTo>
                      <a:pt x="36290" y="95917"/>
                      <a:pt x="28527" y="93945"/>
                      <a:pt x="21698" y="89992"/>
                    </a:cubicBezTo>
                    <a:cubicBezTo>
                      <a:pt x="14859" y="86049"/>
                      <a:pt x="9535" y="80448"/>
                      <a:pt x="5725" y="73180"/>
                    </a:cubicBezTo>
                    <a:cubicBezTo>
                      <a:pt x="1914" y="65923"/>
                      <a:pt x="0" y="57512"/>
                      <a:pt x="0" y="47958"/>
                    </a:cubicBezTo>
                    <a:cubicBezTo>
                      <a:pt x="0" y="38405"/>
                      <a:pt x="2010" y="30004"/>
                      <a:pt x="6020" y="22736"/>
                    </a:cubicBezTo>
                    <a:cubicBezTo>
                      <a:pt x="10040" y="15478"/>
                      <a:pt x="15554" y="9868"/>
                      <a:pt x="22593" y="5925"/>
                    </a:cubicBezTo>
                    <a:cubicBezTo>
                      <a:pt x="29623" y="1981"/>
                      <a:pt x="37576" y="0"/>
                      <a:pt x="46473" y="0"/>
                    </a:cubicBezTo>
                    <a:cubicBezTo>
                      <a:pt x="53035" y="0"/>
                      <a:pt x="58922" y="1314"/>
                      <a:pt x="64132" y="3934"/>
                    </a:cubicBezTo>
                    <a:cubicBezTo>
                      <a:pt x="69332" y="6553"/>
                      <a:pt x="73228" y="9658"/>
                      <a:pt x="75819" y="13240"/>
                    </a:cubicBezTo>
                    <a:lnTo>
                      <a:pt x="76515" y="13240"/>
                    </a:lnTo>
                    <a:lnTo>
                      <a:pt x="77010" y="2095"/>
                    </a:lnTo>
                    <a:lnTo>
                      <a:pt x="100594" y="2095"/>
                    </a:lnTo>
                    <a:lnTo>
                      <a:pt x="100594" y="94326"/>
                    </a:lnTo>
                    <a:lnTo>
                      <a:pt x="78705" y="94326"/>
                    </a:lnTo>
                    <a:lnTo>
                      <a:pt x="77514" y="80391"/>
                    </a:lnTo>
                    <a:lnTo>
                      <a:pt x="76715" y="80391"/>
                    </a:lnTo>
                    <a:cubicBezTo>
                      <a:pt x="73866" y="85106"/>
                      <a:pt x="69818" y="88868"/>
                      <a:pt x="64580" y="91687"/>
                    </a:cubicBezTo>
                    <a:cubicBezTo>
                      <a:pt x="59331" y="94507"/>
                      <a:pt x="52807" y="95917"/>
                      <a:pt x="44977" y="95917"/>
                    </a:cubicBezTo>
                    <a:close/>
                    <a:moveTo>
                      <a:pt x="49854" y="76610"/>
                    </a:moveTo>
                    <a:cubicBezTo>
                      <a:pt x="55226" y="76610"/>
                      <a:pt x="59903" y="75438"/>
                      <a:pt x="63875" y="73085"/>
                    </a:cubicBezTo>
                    <a:cubicBezTo>
                      <a:pt x="67856" y="70723"/>
                      <a:pt x="70914" y="67399"/>
                      <a:pt x="73028" y="63084"/>
                    </a:cubicBezTo>
                    <a:cubicBezTo>
                      <a:pt x="75152" y="58769"/>
                      <a:pt x="76219" y="53730"/>
                      <a:pt x="76219" y="47958"/>
                    </a:cubicBezTo>
                    <a:cubicBezTo>
                      <a:pt x="76219" y="42120"/>
                      <a:pt x="75152" y="37052"/>
                      <a:pt x="73028" y="32738"/>
                    </a:cubicBezTo>
                    <a:cubicBezTo>
                      <a:pt x="70914" y="28423"/>
                      <a:pt x="67894" y="25089"/>
                      <a:pt x="63979" y="22736"/>
                    </a:cubicBezTo>
                    <a:cubicBezTo>
                      <a:pt x="60065" y="20384"/>
                      <a:pt x="55426" y="19202"/>
                      <a:pt x="50054" y="19202"/>
                    </a:cubicBezTo>
                    <a:cubicBezTo>
                      <a:pt x="44939" y="19202"/>
                      <a:pt x="40520" y="20412"/>
                      <a:pt x="36766" y="22841"/>
                    </a:cubicBezTo>
                    <a:cubicBezTo>
                      <a:pt x="33023" y="25260"/>
                      <a:pt x="30137" y="28642"/>
                      <a:pt x="28108" y="32985"/>
                    </a:cubicBezTo>
                    <a:cubicBezTo>
                      <a:pt x="26089" y="37329"/>
                      <a:pt x="25079" y="42320"/>
                      <a:pt x="25079" y="47958"/>
                    </a:cubicBezTo>
                    <a:cubicBezTo>
                      <a:pt x="25079" y="53997"/>
                      <a:pt x="26089" y="59150"/>
                      <a:pt x="28108" y="63427"/>
                    </a:cubicBezTo>
                    <a:cubicBezTo>
                      <a:pt x="30137" y="67713"/>
                      <a:pt x="33023" y="70981"/>
                      <a:pt x="36766" y="73228"/>
                    </a:cubicBezTo>
                    <a:cubicBezTo>
                      <a:pt x="40520" y="75486"/>
                      <a:pt x="44872" y="76610"/>
                      <a:pt x="49854" y="76610"/>
                    </a:cubicBezTo>
                    <a:close/>
                  </a:path>
                </a:pathLst>
              </a:custGeom>
              <a:solidFill>
                <a:srgbClr val="8661C5"/>
              </a:solidFill>
              <a:ln w="9525" cap="rnd">
                <a:noFill/>
                <a:prstDash val="solid"/>
                <a:round/>
              </a:ln>
            </p:spPr>
            <p:txBody>
              <a:bodyPr rtlCol="0" anchor="ctr"/>
              <a:lstStyle/>
              <a:p>
                <a:endParaRPr lang="en-US"/>
              </a:p>
            </p:txBody>
          </p:sp>
          <p:sp>
            <p:nvSpPr>
              <p:cNvPr id="533" name="Freeform: Shape 532">
                <a:extLst>
                  <a:ext uri="{FF2B5EF4-FFF2-40B4-BE49-F238E27FC236}">
                    <a16:creationId xmlns:a16="http://schemas.microsoft.com/office/drawing/2014/main" id="{D9ED6733-0AAB-D307-3B10-712F5757C320}"/>
                  </a:ext>
                </a:extLst>
              </p:cNvPr>
              <p:cNvSpPr/>
              <p:nvPr/>
            </p:nvSpPr>
            <p:spPr>
              <a:xfrm>
                <a:off x="5610948" y="5096541"/>
                <a:ext cx="62579" cy="116405"/>
              </a:xfrm>
              <a:custGeom>
                <a:avLst/>
                <a:gdLst>
                  <a:gd name="connsiteX0" fmla="*/ 62579 w 62579"/>
                  <a:gd name="connsiteY0" fmla="*/ 113319 h 116405"/>
                  <a:gd name="connsiteX1" fmla="*/ 53521 w 62579"/>
                  <a:gd name="connsiteY1" fmla="*/ 115557 h 116405"/>
                  <a:gd name="connsiteX2" fmla="*/ 43177 w 62579"/>
                  <a:gd name="connsiteY2" fmla="*/ 116405 h 116405"/>
                  <a:gd name="connsiteX3" fmla="*/ 21136 w 62579"/>
                  <a:gd name="connsiteY3" fmla="*/ 108747 h 116405"/>
                  <a:gd name="connsiteX4" fmla="*/ 13726 w 62579"/>
                  <a:gd name="connsiteY4" fmla="*/ 85067 h 116405"/>
                  <a:gd name="connsiteX5" fmla="*/ 13726 w 62579"/>
                  <a:gd name="connsiteY5" fmla="*/ 40986 h 116405"/>
                  <a:gd name="connsiteX6" fmla="*/ 0 w 62579"/>
                  <a:gd name="connsiteY6" fmla="*/ 40986 h 116405"/>
                  <a:gd name="connsiteX7" fmla="*/ 0 w 62579"/>
                  <a:gd name="connsiteY7" fmla="*/ 22983 h 116405"/>
                  <a:gd name="connsiteX8" fmla="*/ 13726 w 62579"/>
                  <a:gd name="connsiteY8" fmla="*/ 22983 h 116405"/>
                  <a:gd name="connsiteX9" fmla="*/ 13726 w 62579"/>
                  <a:gd name="connsiteY9" fmla="*/ 0 h 116405"/>
                  <a:gd name="connsiteX10" fmla="*/ 38205 w 62579"/>
                  <a:gd name="connsiteY10" fmla="*/ 0 h 116405"/>
                  <a:gd name="connsiteX11" fmla="*/ 38205 w 62579"/>
                  <a:gd name="connsiteY11" fmla="*/ 22983 h 116405"/>
                  <a:gd name="connsiteX12" fmla="*/ 61484 w 62579"/>
                  <a:gd name="connsiteY12" fmla="*/ 22983 h 116405"/>
                  <a:gd name="connsiteX13" fmla="*/ 61484 w 62579"/>
                  <a:gd name="connsiteY13" fmla="*/ 40986 h 116405"/>
                  <a:gd name="connsiteX14" fmla="*/ 38205 w 62579"/>
                  <a:gd name="connsiteY14" fmla="*/ 40986 h 116405"/>
                  <a:gd name="connsiteX15" fmla="*/ 38205 w 62579"/>
                  <a:gd name="connsiteY15" fmla="*/ 85163 h 116405"/>
                  <a:gd name="connsiteX16" fmla="*/ 46854 w 62579"/>
                  <a:gd name="connsiteY16" fmla="*/ 96707 h 116405"/>
                  <a:gd name="connsiteX17" fmla="*/ 58103 w 62579"/>
                  <a:gd name="connsiteY17" fmla="*/ 94812 h 116405"/>
                  <a:gd name="connsiteX18" fmla="*/ 62579 w 62579"/>
                  <a:gd name="connsiteY18" fmla="*/ 113319 h 11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579" h="116405">
                    <a:moveTo>
                      <a:pt x="62579" y="113319"/>
                    </a:moveTo>
                    <a:cubicBezTo>
                      <a:pt x="59989" y="114252"/>
                      <a:pt x="56969" y="114995"/>
                      <a:pt x="53521" y="115557"/>
                    </a:cubicBezTo>
                    <a:cubicBezTo>
                      <a:pt x="50073" y="116129"/>
                      <a:pt x="46625" y="116405"/>
                      <a:pt x="43177" y="116405"/>
                    </a:cubicBezTo>
                    <a:cubicBezTo>
                      <a:pt x="33424" y="116405"/>
                      <a:pt x="26080" y="113852"/>
                      <a:pt x="21136" y="108747"/>
                    </a:cubicBezTo>
                    <a:cubicBezTo>
                      <a:pt x="16193" y="103641"/>
                      <a:pt x="13726" y="95745"/>
                      <a:pt x="13726" y="85067"/>
                    </a:cubicBezTo>
                    <a:lnTo>
                      <a:pt x="13726" y="40986"/>
                    </a:lnTo>
                    <a:lnTo>
                      <a:pt x="0" y="40986"/>
                    </a:lnTo>
                    <a:lnTo>
                      <a:pt x="0" y="22983"/>
                    </a:lnTo>
                    <a:lnTo>
                      <a:pt x="13726" y="22983"/>
                    </a:lnTo>
                    <a:lnTo>
                      <a:pt x="13726" y="0"/>
                    </a:lnTo>
                    <a:lnTo>
                      <a:pt x="38205" y="0"/>
                    </a:lnTo>
                    <a:lnTo>
                      <a:pt x="38205" y="22983"/>
                    </a:lnTo>
                    <a:lnTo>
                      <a:pt x="61484" y="22983"/>
                    </a:lnTo>
                    <a:lnTo>
                      <a:pt x="61484" y="40986"/>
                    </a:lnTo>
                    <a:lnTo>
                      <a:pt x="38205" y="40986"/>
                    </a:lnTo>
                    <a:lnTo>
                      <a:pt x="38205" y="85163"/>
                    </a:lnTo>
                    <a:cubicBezTo>
                      <a:pt x="38205" y="92859"/>
                      <a:pt x="41091" y="96707"/>
                      <a:pt x="46854" y="96707"/>
                    </a:cubicBezTo>
                    <a:cubicBezTo>
                      <a:pt x="50502" y="96707"/>
                      <a:pt x="54254" y="96078"/>
                      <a:pt x="58103" y="94812"/>
                    </a:cubicBezTo>
                    <a:lnTo>
                      <a:pt x="62579" y="113319"/>
                    </a:lnTo>
                    <a:close/>
                  </a:path>
                </a:pathLst>
              </a:custGeom>
              <a:solidFill>
                <a:srgbClr val="8661C5"/>
              </a:solidFill>
              <a:ln w="9525" cap="rnd">
                <a:noFill/>
                <a:prstDash val="solid"/>
                <a:round/>
              </a:ln>
            </p:spPr>
            <p:txBody>
              <a:bodyPr rtlCol="0" anchor="ctr"/>
              <a:lstStyle/>
              <a:p>
                <a:endParaRPr lang="en-US"/>
              </a:p>
            </p:txBody>
          </p:sp>
          <p:sp>
            <p:nvSpPr>
              <p:cNvPr id="534" name="Freeform: Shape 533">
                <a:extLst>
                  <a:ext uri="{FF2B5EF4-FFF2-40B4-BE49-F238E27FC236}">
                    <a16:creationId xmlns:a16="http://schemas.microsoft.com/office/drawing/2014/main" id="{AB74F69D-763C-16B3-9362-10309252E329}"/>
                  </a:ext>
                </a:extLst>
              </p:cNvPr>
              <p:cNvSpPr/>
              <p:nvPr/>
            </p:nvSpPr>
            <p:spPr>
              <a:xfrm>
                <a:off x="5689739" y="5076939"/>
                <a:ext cx="30346" cy="134816"/>
              </a:xfrm>
              <a:custGeom>
                <a:avLst/>
                <a:gdLst>
                  <a:gd name="connsiteX0" fmla="*/ 15125 w 30346"/>
                  <a:gd name="connsiteY0" fmla="*/ 28651 h 134816"/>
                  <a:gd name="connsiteX1" fmla="*/ 4086 w 30346"/>
                  <a:gd name="connsiteY1" fmla="*/ 24679 h 134816"/>
                  <a:gd name="connsiteX2" fmla="*/ 0 w 30346"/>
                  <a:gd name="connsiteY2" fmla="*/ 14230 h 134816"/>
                  <a:gd name="connsiteX3" fmla="*/ 4086 w 30346"/>
                  <a:gd name="connsiteY3" fmla="*/ 3933 h 134816"/>
                  <a:gd name="connsiteX4" fmla="*/ 15125 w 30346"/>
                  <a:gd name="connsiteY4" fmla="*/ 0 h 134816"/>
                  <a:gd name="connsiteX5" fmla="*/ 26222 w 30346"/>
                  <a:gd name="connsiteY5" fmla="*/ 3933 h 134816"/>
                  <a:gd name="connsiteX6" fmla="*/ 30346 w 30346"/>
                  <a:gd name="connsiteY6" fmla="*/ 14230 h 134816"/>
                  <a:gd name="connsiteX7" fmla="*/ 26175 w 30346"/>
                  <a:gd name="connsiteY7" fmla="*/ 24622 h 134816"/>
                  <a:gd name="connsiteX8" fmla="*/ 15125 w 30346"/>
                  <a:gd name="connsiteY8" fmla="*/ 28651 h 134816"/>
                  <a:gd name="connsiteX9" fmla="*/ 26870 w 30346"/>
                  <a:gd name="connsiteY9" fmla="*/ 134817 h 134816"/>
                  <a:gd name="connsiteX10" fmla="*/ 3390 w 30346"/>
                  <a:gd name="connsiteY10" fmla="*/ 134817 h 134816"/>
                  <a:gd name="connsiteX11" fmla="*/ 3390 w 30346"/>
                  <a:gd name="connsiteY11" fmla="*/ 42586 h 134816"/>
                  <a:gd name="connsiteX12" fmla="*/ 26870 w 30346"/>
                  <a:gd name="connsiteY12" fmla="*/ 42586 h 134816"/>
                  <a:gd name="connsiteX13" fmla="*/ 26870 w 30346"/>
                  <a:gd name="connsiteY13" fmla="*/ 134817 h 13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46" h="134816">
                    <a:moveTo>
                      <a:pt x="15125" y="28651"/>
                    </a:moveTo>
                    <a:cubicBezTo>
                      <a:pt x="10487" y="28651"/>
                      <a:pt x="6801" y="27327"/>
                      <a:pt x="4086" y="24679"/>
                    </a:cubicBezTo>
                    <a:cubicBezTo>
                      <a:pt x="1362" y="22021"/>
                      <a:pt x="0" y="18535"/>
                      <a:pt x="0" y="14230"/>
                    </a:cubicBezTo>
                    <a:cubicBezTo>
                      <a:pt x="0" y="9982"/>
                      <a:pt x="1362" y="6553"/>
                      <a:pt x="4086" y="3933"/>
                    </a:cubicBezTo>
                    <a:cubicBezTo>
                      <a:pt x="6801" y="1314"/>
                      <a:pt x="10487" y="0"/>
                      <a:pt x="15125" y="0"/>
                    </a:cubicBezTo>
                    <a:cubicBezTo>
                      <a:pt x="19774" y="0"/>
                      <a:pt x="23469" y="1314"/>
                      <a:pt x="26222" y="3933"/>
                    </a:cubicBezTo>
                    <a:cubicBezTo>
                      <a:pt x="28975" y="6553"/>
                      <a:pt x="30346" y="9982"/>
                      <a:pt x="30346" y="14230"/>
                    </a:cubicBezTo>
                    <a:cubicBezTo>
                      <a:pt x="30346" y="18469"/>
                      <a:pt x="28956" y="21936"/>
                      <a:pt x="26175" y="24622"/>
                    </a:cubicBezTo>
                    <a:cubicBezTo>
                      <a:pt x="23383" y="27308"/>
                      <a:pt x="19707" y="28651"/>
                      <a:pt x="15125" y="28651"/>
                    </a:cubicBezTo>
                    <a:close/>
                    <a:moveTo>
                      <a:pt x="26870" y="134817"/>
                    </a:moveTo>
                    <a:lnTo>
                      <a:pt x="3390" y="134817"/>
                    </a:lnTo>
                    <a:lnTo>
                      <a:pt x="3390" y="42586"/>
                    </a:lnTo>
                    <a:lnTo>
                      <a:pt x="26870" y="42586"/>
                    </a:lnTo>
                    <a:lnTo>
                      <a:pt x="26870" y="134817"/>
                    </a:lnTo>
                    <a:close/>
                  </a:path>
                </a:pathLst>
              </a:custGeom>
              <a:solidFill>
                <a:srgbClr val="8661C5"/>
              </a:solidFill>
              <a:ln w="9525" cap="rnd">
                <a:noFill/>
                <a:prstDash val="solid"/>
                <a:round/>
              </a:ln>
            </p:spPr>
            <p:txBody>
              <a:bodyPr rtlCol="0" anchor="ctr"/>
              <a:lstStyle/>
              <a:p>
                <a:endParaRPr lang="en-US"/>
              </a:p>
            </p:txBody>
          </p:sp>
          <p:sp>
            <p:nvSpPr>
              <p:cNvPr id="535" name="Freeform: Shape 534">
                <a:extLst>
                  <a:ext uri="{FF2B5EF4-FFF2-40B4-BE49-F238E27FC236}">
                    <a16:creationId xmlns:a16="http://schemas.microsoft.com/office/drawing/2014/main" id="{EFE9E25C-F774-0A64-3737-A1D656FFAA9F}"/>
                  </a:ext>
                </a:extLst>
              </p:cNvPr>
              <p:cNvSpPr/>
              <p:nvPr/>
            </p:nvSpPr>
            <p:spPr>
              <a:xfrm>
                <a:off x="5739688" y="5117239"/>
                <a:ext cx="76609" cy="96202"/>
              </a:xfrm>
              <a:custGeom>
                <a:avLst/>
                <a:gdLst>
                  <a:gd name="connsiteX0" fmla="*/ 40996 w 76609"/>
                  <a:gd name="connsiteY0" fmla="*/ 96203 h 96202"/>
                  <a:gd name="connsiteX1" fmla="*/ 0 w 76609"/>
                  <a:gd name="connsiteY1" fmla="*/ 81877 h 96202"/>
                  <a:gd name="connsiteX2" fmla="*/ 11545 w 76609"/>
                  <a:gd name="connsiteY2" fmla="*/ 64770 h 96202"/>
                  <a:gd name="connsiteX3" fmla="*/ 25965 w 76609"/>
                  <a:gd name="connsiteY3" fmla="*/ 74114 h 96202"/>
                  <a:gd name="connsiteX4" fmla="*/ 40300 w 76609"/>
                  <a:gd name="connsiteY4" fmla="*/ 77305 h 96202"/>
                  <a:gd name="connsiteX5" fmla="*/ 50197 w 76609"/>
                  <a:gd name="connsiteY5" fmla="*/ 75162 h 96202"/>
                  <a:gd name="connsiteX6" fmla="*/ 53626 w 76609"/>
                  <a:gd name="connsiteY6" fmla="*/ 69342 h 96202"/>
                  <a:gd name="connsiteX7" fmla="*/ 51092 w 76609"/>
                  <a:gd name="connsiteY7" fmla="*/ 63570 h 96202"/>
                  <a:gd name="connsiteX8" fmla="*/ 42482 w 76609"/>
                  <a:gd name="connsiteY8" fmla="*/ 59693 h 96202"/>
                  <a:gd name="connsiteX9" fmla="*/ 26670 w 76609"/>
                  <a:gd name="connsiteY9" fmla="*/ 55512 h 96202"/>
                  <a:gd name="connsiteX10" fmla="*/ 7763 w 76609"/>
                  <a:gd name="connsiteY10" fmla="*/ 45415 h 96202"/>
                  <a:gd name="connsiteX11" fmla="*/ 1296 w 76609"/>
                  <a:gd name="connsiteY11" fmla="*/ 27651 h 96202"/>
                  <a:gd name="connsiteX12" fmla="*/ 5572 w 76609"/>
                  <a:gd name="connsiteY12" fmla="*/ 13774 h 96202"/>
                  <a:gd name="connsiteX13" fmla="*/ 17965 w 76609"/>
                  <a:gd name="connsiteY13" fmla="*/ 3724 h 96202"/>
                  <a:gd name="connsiteX14" fmla="*/ 37015 w 76609"/>
                  <a:gd name="connsiteY14" fmla="*/ 0 h 96202"/>
                  <a:gd name="connsiteX15" fmla="*/ 57408 w 76609"/>
                  <a:gd name="connsiteY15" fmla="*/ 3477 h 96202"/>
                  <a:gd name="connsiteX16" fmla="*/ 74619 w 76609"/>
                  <a:gd name="connsiteY16" fmla="*/ 14221 h 96202"/>
                  <a:gd name="connsiteX17" fmla="*/ 61189 w 76609"/>
                  <a:gd name="connsiteY17" fmla="*/ 29242 h 96202"/>
                  <a:gd name="connsiteX18" fmla="*/ 49597 w 76609"/>
                  <a:gd name="connsiteY18" fmla="*/ 22079 h 96202"/>
                  <a:gd name="connsiteX19" fmla="*/ 37215 w 76609"/>
                  <a:gd name="connsiteY19" fmla="*/ 19498 h 96202"/>
                  <a:gd name="connsiteX20" fmla="*/ 27213 w 76609"/>
                  <a:gd name="connsiteY20" fmla="*/ 21936 h 96202"/>
                  <a:gd name="connsiteX21" fmla="*/ 23784 w 76609"/>
                  <a:gd name="connsiteY21" fmla="*/ 27956 h 96202"/>
                  <a:gd name="connsiteX22" fmla="*/ 25918 w 76609"/>
                  <a:gd name="connsiteY22" fmla="*/ 32833 h 96202"/>
                  <a:gd name="connsiteX23" fmla="*/ 33528 w 76609"/>
                  <a:gd name="connsiteY23" fmla="*/ 36214 h 96202"/>
                  <a:gd name="connsiteX24" fmla="*/ 49645 w 76609"/>
                  <a:gd name="connsiteY24" fmla="*/ 40691 h 96202"/>
                  <a:gd name="connsiteX25" fmla="*/ 69847 w 76609"/>
                  <a:gd name="connsiteY25" fmla="*/ 51083 h 96202"/>
                  <a:gd name="connsiteX26" fmla="*/ 76610 w 76609"/>
                  <a:gd name="connsiteY26" fmla="*/ 68152 h 96202"/>
                  <a:gd name="connsiteX27" fmla="*/ 72533 w 76609"/>
                  <a:gd name="connsiteY27" fmla="*/ 82572 h 96202"/>
                  <a:gd name="connsiteX28" fmla="*/ 60446 w 76609"/>
                  <a:gd name="connsiteY28" fmla="*/ 92573 h 96202"/>
                  <a:gd name="connsiteX29" fmla="*/ 40996 w 76609"/>
                  <a:gd name="connsiteY29" fmla="*/ 96203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09" h="96202">
                    <a:moveTo>
                      <a:pt x="40996" y="96203"/>
                    </a:moveTo>
                    <a:cubicBezTo>
                      <a:pt x="23679" y="96203"/>
                      <a:pt x="10020" y="91430"/>
                      <a:pt x="0" y="81877"/>
                    </a:cubicBezTo>
                    <a:lnTo>
                      <a:pt x="11545" y="64770"/>
                    </a:lnTo>
                    <a:cubicBezTo>
                      <a:pt x="16116" y="68875"/>
                      <a:pt x="20927" y="72000"/>
                      <a:pt x="25965" y="74114"/>
                    </a:cubicBezTo>
                    <a:cubicBezTo>
                      <a:pt x="31014" y="76238"/>
                      <a:pt x="35786" y="77305"/>
                      <a:pt x="40300" y="77305"/>
                    </a:cubicBezTo>
                    <a:cubicBezTo>
                      <a:pt x="44606" y="77305"/>
                      <a:pt x="47911" y="76591"/>
                      <a:pt x="50197" y="75162"/>
                    </a:cubicBezTo>
                    <a:cubicBezTo>
                      <a:pt x="52483" y="73733"/>
                      <a:pt x="53626" y="71800"/>
                      <a:pt x="53626" y="69342"/>
                    </a:cubicBezTo>
                    <a:cubicBezTo>
                      <a:pt x="53626" y="67018"/>
                      <a:pt x="52778" y="65094"/>
                      <a:pt x="51092" y="63570"/>
                    </a:cubicBezTo>
                    <a:cubicBezTo>
                      <a:pt x="49397" y="62046"/>
                      <a:pt x="46530" y="60750"/>
                      <a:pt x="42482" y="59693"/>
                    </a:cubicBezTo>
                    <a:lnTo>
                      <a:pt x="26670" y="55512"/>
                    </a:lnTo>
                    <a:cubicBezTo>
                      <a:pt x="18374" y="53321"/>
                      <a:pt x="12078" y="49959"/>
                      <a:pt x="7763" y="45415"/>
                    </a:cubicBezTo>
                    <a:cubicBezTo>
                      <a:pt x="3448" y="40872"/>
                      <a:pt x="1296" y="34947"/>
                      <a:pt x="1296" y="27651"/>
                    </a:cubicBezTo>
                    <a:cubicBezTo>
                      <a:pt x="1296" y="22613"/>
                      <a:pt x="2724" y="17983"/>
                      <a:pt x="5572" y="13774"/>
                    </a:cubicBezTo>
                    <a:cubicBezTo>
                      <a:pt x="8430" y="9563"/>
                      <a:pt x="12554" y="6211"/>
                      <a:pt x="17965" y="3724"/>
                    </a:cubicBezTo>
                    <a:cubicBezTo>
                      <a:pt x="23365" y="1238"/>
                      <a:pt x="29718" y="0"/>
                      <a:pt x="37015" y="0"/>
                    </a:cubicBezTo>
                    <a:cubicBezTo>
                      <a:pt x="44444" y="0"/>
                      <a:pt x="51245" y="1153"/>
                      <a:pt x="57408" y="3477"/>
                    </a:cubicBezTo>
                    <a:cubicBezTo>
                      <a:pt x="63580" y="5801"/>
                      <a:pt x="69314" y="9383"/>
                      <a:pt x="74619" y="14221"/>
                    </a:cubicBezTo>
                    <a:lnTo>
                      <a:pt x="61189" y="29242"/>
                    </a:lnTo>
                    <a:cubicBezTo>
                      <a:pt x="57741" y="26194"/>
                      <a:pt x="53873" y="23803"/>
                      <a:pt x="49597" y="22079"/>
                    </a:cubicBezTo>
                    <a:cubicBezTo>
                      <a:pt x="45320" y="20355"/>
                      <a:pt x="41196" y="19498"/>
                      <a:pt x="37215" y="19498"/>
                    </a:cubicBezTo>
                    <a:cubicBezTo>
                      <a:pt x="32833" y="19498"/>
                      <a:pt x="29499" y="20307"/>
                      <a:pt x="27213" y="21936"/>
                    </a:cubicBezTo>
                    <a:cubicBezTo>
                      <a:pt x="24927" y="23556"/>
                      <a:pt x="23784" y="25565"/>
                      <a:pt x="23784" y="27956"/>
                    </a:cubicBezTo>
                    <a:cubicBezTo>
                      <a:pt x="23784" y="29947"/>
                      <a:pt x="24489" y="31566"/>
                      <a:pt x="25918" y="32833"/>
                    </a:cubicBezTo>
                    <a:cubicBezTo>
                      <a:pt x="27347" y="34090"/>
                      <a:pt x="29880" y="35214"/>
                      <a:pt x="33528" y="36214"/>
                    </a:cubicBezTo>
                    <a:lnTo>
                      <a:pt x="49645" y="40691"/>
                    </a:lnTo>
                    <a:cubicBezTo>
                      <a:pt x="58607" y="43206"/>
                      <a:pt x="65332" y="46673"/>
                      <a:pt x="69847" y="51083"/>
                    </a:cubicBezTo>
                    <a:cubicBezTo>
                      <a:pt x="74352" y="55493"/>
                      <a:pt x="76610" y="61189"/>
                      <a:pt x="76610" y="68152"/>
                    </a:cubicBezTo>
                    <a:cubicBezTo>
                      <a:pt x="76610" y="73523"/>
                      <a:pt x="75248" y="78334"/>
                      <a:pt x="72533" y="82572"/>
                    </a:cubicBezTo>
                    <a:cubicBezTo>
                      <a:pt x="69809" y="86820"/>
                      <a:pt x="65780" y="90154"/>
                      <a:pt x="60446" y="92573"/>
                    </a:cubicBezTo>
                    <a:cubicBezTo>
                      <a:pt x="55102" y="94993"/>
                      <a:pt x="48626" y="96203"/>
                      <a:pt x="40996" y="96203"/>
                    </a:cubicBezTo>
                    <a:close/>
                  </a:path>
                </a:pathLst>
              </a:custGeom>
              <a:solidFill>
                <a:srgbClr val="8661C5"/>
              </a:solidFill>
              <a:ln w="9525" cap="rnd">
                <a:noFill/>
                <a:prstDash val="solid"/>
                <a:round/>
              </a:ln>
            </p:spPr>
            <p:txBody>
              <a:bodyPr rtlCol="0" anchor="ctr"/>
              <a:lstStyle/>
              <a:p>
                <a:endParaRPr lang="en-US"/>
              </a:p>
            </p:txBody>
          </p:sp>
          <p:sp>
            <p:nvSpPr>
              <p:cNvPr id="536" name="Freeform: Shape 535">
                <a:extLst>
                  <a:ext uri="{FF2B5EF4-FFF2-40B4-BE49-F238E27FC236}">
                    <a16:creationId xmlns:a16="http://schemas.microsoft.com/office/drawing/2014/main" id="{7685D419-B9CF-DF45-AD95-96BB20DBF414}"/>
                  </a:ext>
                </a:extLst>
              </p:cNvPr>
              <p:cNvSpPr/>
              <p:nvPr/>
            </p:nvSpPr>
            <p:spPr>
              <a:xfrm>
                <a:off x="5825251" y="5096541"/>
                <a:ext cx="62588" cy="116405"/>
              </a:xfrm>
              <a:custGeom>
                <a:avLst/>
                <a:gdLst>
                  <a:gd name="connsiteX0" fmla="*/ 62589 w 62588"/>
                  <a:gd name="connsiteY0" fmla="*/ 113319 h 116405"/>
                  <a:gd name="connsiteX1" fmla="*/ 53530 w 62588"/>
                  <a:gd name="connsiteY1" fmla="*/ 115557 h 116405"/>
                  <a:gd name="connsiteX2" fmla="*/ 43186 w 62588"/>
                  <a:gd name="connsiteY2" fmla="*/ 116405 h 116405"/>
                  <a:gd name="connsiteX3" fmla="*/ 21145 w 62588"/>
                  <a:gd name="connsiteY3" fmla="*/ 108747 h 116405"/>
                  <a:gd name="connsiteX4" fmla="*/ 13735 w 62588"/>
                  <a:gd name="connsiteY4" fmla="*/ 85067 h 116405"/>
                  <a:gd name="connsiteX5" fmla="*/ 13735 w 62588"/>
                  <a:gd name="connsiteY5" fmla="*/ 40986 h 116405"/>
                  <a:gd name="connsiteX6" fmla="*/ 0 w 62588"/>
                  <a:gd name="connsiteY6" fmla="*/ 40986 h 116405"/>
                  <a:gd name="connsiteX7" fmla="*/ 0 w 62588"/>
                  <a:gd name="connsiteY7" fmla="*/ 22983 h 116405"/>
                  <a:gd name="connsiteX8" fmla="*/ 13735 w 62588"/>
                  <a:gd name="connsiteY8" fmla="*/ 22983 h 116405"/>
                  <a:gd name="connsiteX9" fmla="*/ 13735 w 62588"/>
                  <a:gd name="connsiteY9" fmla="*/ 0 h 116405"/>
                  <a:gd name="connsiteX10" fmla="*/ 38205 w 62588"/>
                  <a:gd name="connsiteY10" fmla="*/ 0 h 116405"/>
                  <a:gd name="connsiteX11" fmla="*/ 38205 w 62588"/>
                  <a:gd name="connsiteY11" fmla="*/ 22983 h 116405"/>
                  <a:gd name="connsiteX12" fmla="*/ 61493 w 62588"/>
                  <a:gd name="connsiteY12" fmla="*/ 22983 h 116405"/>
                  <a:gd name="connsiteX13" fmla="*/ 61493 w 62588"/>
                  <a:gd name="connsiteY13" fmla="*/ 40986 h 116405"/>
                  <a:gd name="connsiteX14" fmla="*/ 38205 w 62588"/>
                  <a:gd name="connsiteY14" fmla="*/ 40986 h 116405"/>
                  <a:gd name="connsiteX15" fmla="*/ 38205 w 62588"/>
                  <a:gd name="connsiteY15" fmla="*/ 85163 h 116405"/>
                  <a:gd name="connsiteX16" fmla="*/ 46863 w 62588"/>
                  <a:gd name="connsiteY16" fmla="*/ 96707 h 116405"/>
                  <a:gd name="connsiteX17" fmla="*/ 58112 w 62588"/>
                  <a:gd name="connsiteY17" fmla="*/ 94812 h 116405"/>
                  <a:gd name="connsiteX18" fmla="*/ 62589 w 62588"/>
                  <a:gd name="connsiteY18" fmla="*/ 113319 h 11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588" h="116405">
                    <a:moveTo>
                      <a:pt x="62589" y="113319"/>
                    </a:moveTo>
                    <a:cubicBezTo>
                      <a:pt x="59998" y="114252"/>
                      <a:pt x="56979" y="114995"/>
                      <a:pt x="53530" y="115557"/>
                    </a:cubicBezTo>
                    <a:cubicBezTo>
                      <a:pt x="50082" y="116129"/>
                      <a:pt x="46634" y="116405"/>
                      <a:pt x="43186" y="116405"/>
                    </a:cubicBezTo>
                    <a:cubicBezTo>
                      <a:pt x="33433" y="116405"/>
                      <a:pt x="26089" y="113852"/>
                      <a:pt x="21145" y="108747"/>
                    </a:cubicBezTo>
                    <a:cubicBezTo>
                      <a:pt x="16202" y="103641"/>
                      <a:pt x="13735" y="95745"/>
                      <a:pt x="13735" y="85067"/>
                    </a:cubicBezTo>
                    <a:lnTo>
                      <a:pt x="13735" y="40986"/>
                    </a:lnTo>
                    <a:lnTo>
                      <a:pt x="0" y="40986"/>
                    </a:lnTo>
                    <a:lnTo>
                      <a:pt x="0" y="22983"/>
                    </a:lnTo>
                    <a:lnTo>
                      <a:pt x="13735" y="22983"/>
                    </a:lnTo>
                    <a:lnTo>
                      <a:pt x="13735" y="0"/>
                    </a:lnTo>
                    <a:lnTo>
                      <a:pt x="38205" y="0"/>
                    </a:lnTo>
                    <a:lnTo>
                      <a:pt x="38205" y="22983"/>
                    </a:lnTo>
                    <a:lnTo>
                      <a:pt x="61493" y="22983"/>
                    </a:lnTo>
                    <a:lnTo>
                      <a:pt x="61493" y="40986"/>
                    </a:lnTo>
                    <a:lnTo>
                      <a:pt x="38205" y="40986"/>
                    </a:lnTo>
                    <a:lnTo>
                      <a:pt x="38205" y="85163"/>
                    </a:lnTo>
                    <a:cubicBezTo>
                      <a:pt x="38205" y="92859"/>
                      <a:pt x="41091" y="96707"/>
                      <a:pt x="46863" y="96707"/>
                    </a:cubicBezTo>
                    <a:cubicBezTo>
                      <a:pt x="50511" y="96707"/>
                      <a:pt x="54264" y="96078"/>
                      <a:pt x="58112" y="94812"/>
                    </a:cubicBezTo>
                    <a:lnTo>
                      <a:pt x="62589" y="113319"/>
                    </a:lnTo>
                    <a:close/>
                  </a:path>
                </a:pathLst>
              </a:custGeom>
              <a:solidFill>
                <a:srgbClr val="8661C5"/>
              </a:solidFill>
              <a:ln w="9525" cap="rnd">
                <a:noFill/>
                <a:prstDash val="solid"/>
                <a:round/>
              </a:ln>
            </p:spPr>
            <p:txBody>
              <a:bodyPr rtlCol="0" anchor="ctr"/>
              <a:lstStyle/>
              <a:p>
                <a:endParaRPr lang="en-US"/>
              </a:p>
            </p:txBody>
          </p:sp>
          <p:sp>
            <p:nvSpPr>
              <p:cNvPr id="537" name="Freeform: Shape 536">
                <a:extLst>
                  <a:ext uri="{FF2B5EF4-FFF2-40B4-BE49-F238E27FC236}">
                    <a16:creationId xmlns:a16="http://schemas.microsoft.com/office/drawing/2014/main" id="{F6EA4636-64CD-2721-0CC5-1B0BDDE3868E}"/>
                  </a:ext>
                </a:extLst>
              </p:cNvPr>
              <p:cNvSpPr/>
              <p:nvPr/>
            </p:nvSpPr>
            <p:spPr>
              <a:xfrm>
                <a:off x="5904052" y="5076939"/>
                <a:ext cx="30346" cy="134816"/>
              </a:xfrm>
              <a:custGeom>
                <a:avLst/>
                <a:gdLst>
                  <a:gd name="connsiteX0" fmla="*/ 15125 w 30346"/>
                  <a:gd name="connsiteY0" fmla="*/ 28651 h 134816"/>
                  <a:gd name="connsiteX1" fmla="*/ 4076 w 30346"/>
                  <a:gd name="connsiteY1" fmla="*/ 24679 h 134816"/>
                  <a:gd name="connsiteX2" fmla="*/ 0 w 30346"/>
                  <a:gd name="connsiteY2" fmla="*/ 14230 h 134816"/>
                  <a:gd name="connsiteX3" fmla="*/ 4076 w 30346"/>
                  <a:gd name="connsiteY3" fmla="*/ 3933 h 134816"/>
                  <a:gd name="connsiteX4" fmla="*/ 15125 w 30346"/>
                  <a:gd name="connsiteY4" fmla="*/ 0 h 134816"/>
                  <a:gd name="connsiteX5" fmla="*/ 26222 w 30346"/>
                  <a:gd name="connsiteY5" fmla="*/ 3933 h 134816"/>
                  <a:gd name="connsiteX6" fmla="*/ 30346 w 30346"/>
                  <a:gd name="connsiteY6" fmla="*/ 14230 h 134816"/>
                  <a:gd name="connsiteX7" fmla="*/ 26165 w 30346"/>
                  <a:gd name="connsiteY7" fmla="*/ 24622 h 134816"/>
                  <a:gd name="connsiteX8" fmla="*/ 15125 w 30346"/>
                  <a:gd name="connsiteY8" fmla="*/ 28651 h 134816"/>
                  <a:gd name="connsiteX9" fmla="*/ 26861 w 30346"/>
                  <a:gd name="connsiteY9" fmla="*/ 134817 h 134816"/>
                  <a:gd name="connsiteX10" fmla="*/ 3381 w 30346"/>
                  <a:gd name="connsiteY10" fmla="*/ 134817 h 134816"/>
                  <a:gd name="connsiteX11" fmla="*/ 3381 w 30346"/>
                  <a:gd name="connsiteY11" fmla="*/ 42586 h 134816"/>
                  <a:gd name="connsiteX12" fmla="*/ 26861 w 30346"/>
                  <a:gd name="connsiteY12" fmla="*/ 42586 h 134816"/>
                  <a:gd name="connsiteX13" fmla="*/ 26861 w 30346"/>
                  <a:gd name="connsiteY13" fmla="*/ 134817 h 13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46" h="134816">
                    <a:moveTo>
                      <a:pt x="15125" y="28651"/>
                    </a:moveTo>
                    <a:cubicBezTo>
                      <a:pt x="10477" y="28651"/>
                      <a:pt x="6801" y="27327"/>
                      <a:pt x="4076" y="24679"/>
                    </a:cubicBezTo>
                    <a:cubicBezTo>
                      <a:pt x="1362" y="22021"/>
                      <a:pt x="0" y="18535"/>
                      <a:pt x="0" y="14230"/>
                    </a:cubicBezTo>
                    <a:cubicBezTo>
                      <a:pt x="0" y="9982"/>
                      <a:pt x="1362" y="6553"/>
                      <a:pt x="4076" y="3933"/>
                    </a:cubicBezTo>
                    <a:cubicBezTo>
                      <a:pt x="6801" y="1314"/>
                      <a:pt x="10477" y="0"/>
                      <a:pt x="15125" y="0"/>
                    </a:cubicBezTo>
                    <a:cubicBezTo>
                      <a:pt x="19764" y="0"/>
                      <a:pt x="23469" y="1314"/>
                      <a:pt x="26222" y="3933"/>
                    </a:cubicBezTo>
                    <a:cubicBezTo>
                      <a:pt x="28975" y="6553"/>
                      <a:pt x="30346" y="9982"/>
                      <a:pt x="30346" y="14230"/>
                    </a:cubicBezTo>
                    <a:cubicBezTo>
                      <a:pt x="30346" y="18469"/>
                      <a:pt x="28956" y="21936"/>
                      <a:pt x="26165" y="24622"/>
                    </a:cubicBezTo>
                    <a:cubicBezTo>
                      <a:pt x="23383" y="27308"/>
                      <a:pt x="19698" y="28651"/>
                      <a:pt x="15125" y="28651"/>
                    </a:cubicBezTo>
                    <a:close/>
                    <a:moveTo>
                      <a:pt x="26861" y="134817"/>
                    </a:moveTo>
                    <a:lnTo>
                      <a:pt x="3381" y="134817"/>
                    </a:lnTo>
                    <a:lnTo>
                      <a:pt x="3381" y="42586"/>
                    </a:lnTo>
                    <a:lnTo>
                      <a:pt x="26861" y="42586"/>
                    </a:lnTo>
                    <a:lnTo>
                      <a:pt x="26861" y="134817"/>
                    </a:lnTo>
                    <a:close/>
                  </a:path>
                </a:pathLst>
              </a:custGeom>
              <a:solidFill>
                <a:srgbClr val="8661C5"/>
              </a:solidFill>
              <a:ln w="9525" cap="rnd">
                <a:noFill/>
                <a:prstDash val="solid"/>
                <a:round/>
              </a:ln>
            </p:spPr>
            <p:txBody>
              <a:bodyPr rtlCol="0" anchor="ctr"/>
              <a:lstStyle/>
              <a:p>
                <a:endParaRPr lang="en-US"/>
              </a:p>
            </p:txBody>
          </p:sp>
          <p:sp>
            <p:nvSpPr>
              <p:cNvPr id="538" name="Freeform: Shape 537">
                <a:extLst>
                  <a:ext uri="{FF2B5EF4-FFF2-40B4-BE49-F238E27FC236}">
                    <a16:creationId xmlns:a16="http://schemas.microsoft.com/office/drawing/2014/main" id="{DE3D87EE-B2BE-BCED-9269-510E77147031}"/>
                  </a:ext>
                </a:extLst>
              </p:cNvPr>
              <p:cNvSpPr/>
              <p:nvPr/>
            </p:nvSpPr>
            <p:spPr>
              <a:xfrm>
                <a:off x="5949924" y="5117430"/>
                <a:ext cx="89839" cy="95812"/>
              </a:xfrm>
              <a:custGeom>
                <a:avLst/>
                <a:gdLst>
                  <a:gd name="connsiteX0" fmla="*/ 48844 w 89839"/>
                  <a:gd name="connsiteY0" fmla="*/ 95812 h 95812"/>
                  <a:gd name="connsiteX1" fmla="*/ 23727 w 89839"/>
                  <a:gd name="connsiteY1" fmla="*/ 89992 h 95812"/>
                  <a:gd name="connsiteX2" fmla="*/ 6315 w 89839"/>
                  <a:gd name="connsiteY2" fmla="*/ 73333 h 95812"/>
                  <a:gd name="connsiteX3" fmla="*/ 0 w 89839"/>
                  <a:gd name="connsiteY3" fmla="*/ 48063 h 95812"/>
                  <a:gd name="connsiteX4" fmla="*/ 6068 w 89839"/>
                  <a:gd name="connsiteY4" fmla="*/ 23136 h 95812"/>
                  <a:gd name="connsiteX5" fmla="*/ 22974 w 89839"/>
                  <a:gd name="connsiteY5" fmla="*/ 6125 h 95812"/>
                  <a:gd name="connsiteX6" fmla="*/ 47558 w 89839"/>
                  <a:gd name="connsiteY6" fmla="*/ 0 h 95812"/>
                  <a:gd name="connsiteX7" fmla="*/ 73171 w 89839"/>
                  <a:gd name="connsiteY7" fmla="*/ 6268 h 95812"/>
                  <a:gd name="connsiteX8" fmla="*/ 89840 w 89839"/>
                  <a:gd name="connsiteY8" fmla="*/ 24279 h 95812"/>
                  <a:gd name="connsiteX9" fmla="*/ 70142 w 89839"/>
                  <a:gd name="connsiteY9" fmla="*/ 33728 h 95812"/>
                  <a:gd name="connsiteX10" fmla="*/ 60931 w 89839"/>
                  <a:gd name="connsiteY10" fmla="*/ 23232 h 95812"/>
                  <a:gd name="connsiteX11" fmla="*/ 48053 w 89839"/>
                  <a:gd name="connsiteY11" fmla="*/ 19602 h 95812"/>
                  <a:gd name="connsiteX12" fmla="*/ 31232 w 89839"/>
                  <a:gd name="connsiteY12" fmla="*/ 26965 h 95812"/>
                  <a:gd name="connsiteX13" fmla="*/ 25070 w 89839"/>
                  <a:gd name="connsiteY13" fmla="*/ 48158 h 95812"/>
                  <a:gd name="connsiteX14" fmla="*/ 31585 w 89839"/>
                  <a:gd name="connsiteY14" fmla="*/ 68256 h 95812"/>
                  <a:gd name="connsiteX15" fmla="*/ 48949 w 89839"/>
                  <a:gd name="connsiteY15" fmla="*/ 75219 h 95812"/>
                  <a:gd name="connsiteX16" fmla="*/ 71333 w 89839"/>
                  <a:gd name="connsiteY16" fmla="*/ 64379 h 95812"/>
                  <a:gd name="connsiteX17" fmla="*/ 88249 w 89839"/>
                  <a:gd name="connsiteY17" fmla="*/ 77705 h 95812"/>
                  <a:gd name="connsiteX18" fmla="*/ 71428 w 89839"/>
                  <a:gd name="connsiteY18" fmla="*/ 91392 h 95812"/>
                  <a:gd name="connsiteX19" fmla="*/ 48844 w 89839"/>
                  <a:gd name="connsiteY19" fmla="*/ 95812 h 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9839" h="95812">
                    <a:moveTo>
                      <a:pt x="48844" y="95812"/>
                    </a:moveTo>
                    <a:cubicBezTo>
                      <a:pt x="39491" y="95812"/>
                      <a:pt x="31118" y="93879"/>
                      <a:pt x="23727" y="89992"/>
                    </a:cubicBezTo>
                    <a:cubicBezTo>
                      <a:pt x="16326" y="86116"/>
                      <a:pt x="10525" y="80563"/>
                      <a:pt x="6315" y="73333"/>
                    </a:cubicBezTo>
                    <a:cubicBezTo>
                      <a:pt x="2105" y="66104"/>
                      <a:pt x="0" y="57674"/>
                      <a:pt x="0" y="48063"/>
                    </a:cubicBezTo>
                    <a:cubicBezTo>
                      <a:pt x="0" y="38710"/>
                      <a:pt x="2019" y="30404"/>
                      <a:pt x="6068" y="23136"/>
                    </a:cubicBezTo>
                    <a:cubicBezTo>
                      <a:pt x="10116" y="15869"/>
                      <a:pt x="15745" y="10201"/>
                      <a:pt x="22974" y="6125"/>
                    </a:cubicBezTo>
                    <a:cubicBezTo>
                      <a:pt x="30213" y="2048"/>
                      <a:pt x="38405" y="0"/>
                      <a:pt x="47558" y="0"/>
                    </a:cubicBezTo>
                    <a:cubicBezTo>
                      <a:pt x="57902" y="0"/>
                      <a:pt x="66437" y="2095"/>
                      <a:pt x="73171" y="6268"/>
                    </a:cubicBezTo>
                    <a:cubicBezTo>
                      <a:pt x="79905" y="10449"/>
                      <a:pt x="85458" y="16450"/>
                      <a:pt x="89840" y="24279"/>
                    </a:cubicBezTo>
                    <a:lnTo>
                      <a:pt x="70142" y="33728"/>
                    </a:lnTo>
                    <a:cubicBezTo>
                      <a:pt x="67818" y="29156"/>
                      <a:pt x="64751" y="25660"/>
                      <a:pt x="60931" y="23232"/>
                    </a:cubicBezTo>
                    <a:cubicBezTo>
                      <a:pt x="57122" y="20812"/>
                      <a:pt x="52826" y="19602"/>
                      <a:pt x="48053" y="19602"/>
                    </a:cubicBezTo>
                    <a:cubicBezTo>
                      <a:pt x="40957" y="19602"/>
                      <a:pt x="35347" y="22060"/>
                      <a:pt x="31232" y="26965"/>
                    </a:cubicBezTo>
                    <a:cubicBezTo>
                      <a:pt x="27127" y="31871"/>
                      <a:pt x="25070" y="38938"/>
                      <a:pt x="25070" y="48158"/>
                    </a:cubicBezTo>
                    <a:cubicBezTo>
                      <a:pt x="25070" y="56912"/>
                      <a:pt x="27241" y="63618"/>
                      <a:pt x="31585" y="68256"/>
                    </a:cubicBezTo>
                    <a:cubicBezTo>
                      <a:pt x="35928" y="72895"/>
                      <a:pt x="41720" y="75219"/>
                      <a:pt x="48949" y="75219"/>
                    </a:cubicBezTo>
                    <a:cubicBezTo>
                      <a:pt x="58036" y="75219"/>
                      <a:pt x="65494" y="71609"/>
                      <a:pt x="71333" y="64379"/>
                    </a:cubicBezTo>
                    <a:lnTo>
                      <a:pt x="88249" y="77705"/>
                    </a:lnTo>
                    <a:cubicBezTo>
                      <a:pt x="83211" y="83877"/>
                      <a:pt x="77600" y="88439"/>
                      <a:pt x="71428" y="91392"/>
                    </a:cubicBezTo>
                    <a:cubicBezTo>
                      <a:pt x="65265" y="94345"/>
                      <a:pt x="57731" y="95812"/>
                      <a:pt x="48844" y="95812"/>
                    </a:cubicBezTo>
                    <a:close/>
                  </a:path>
                </a:pathLst>
              </a:custGeom>
              <a:solidFill>
                <a:srgbClr val="8661C5"/>
              </a:solidFill>
              <a:ln w="9525" cap="rnd">
                <a:noFill/>
                <a:prstDash val="solid"/>
                <a:round/>
              </a:ln>
            </p:spPr>
            <p:txBody>
              <a:bodyPr rtlCol="0" anchor="ctr"/>
              <a:lstStyle/>
              <a:p>
                <a:endParaRPr lang="en-US"/>
              </a:p>
            </p:txBody>
          </p:sp>
          <p:sp>
            <p:nvSpPr>
              <p:cNvPr id="539" name="Freeform: Shape 538">
                <a:extLst>
                  <a:ext uri="{FF2B5EF4-FFF2-40B4-BE49-F238E27FC236}">
                    <a16:creationId xmlns:a16="http://schemas.microsoft.com/office/drawing/2014/main" id="{070CD22C-B173-43BE-A144-BDFFBD82E4D8}"/>
                  </a:ext>
                </a:extLst>
              </p:cNvPr>
              <p:cNvSpPr/>
              <p:nvPr/>
            </p:nvSpPr>
            <p:spPr>
              <a:xfrm>
                <a:off x="6050908" y="5117239"/>
                <a:ext cx="76609" cy="96202"/>
              </a:xfrm>
              <a:custGeom>
                <a:avLst/>
                <a:gdLst>
                  <a:gd name="connsiteX0" fmla="*/ 40986 w 76609"/>
                  <a:gd name="connsiteY0" fmla="*/ 96203 h 96202"/>
                  <a:gd name="connsiteX1" fmla="*/ 0 w 76609"/>
                  <a:gd name="connsiteY1" fmla="*/ 81877 h 96202"/>
                  <a:gd name="connsiteX2" fmla="*/ 11535 w 76609"/>
                  <a:gd name="connsiteY2" fmla="*/ 64770 h 96202"/>
                  <a:gd name="connsiteX3" fmla="*/ 25965 w 76609"/>
                  <a:gd name="connsiteY3" fmla="*/ 74114 h 96202"/>
                  <a:gd name="connsiteX4" fmla="*/ 40291 w 76609"/>
                  <a:gd name="connsiteY4" fmla="*/ 77305 h 96202"/>
                  <a:gd name="connsiteX5" fmla="*/ 50197 w 76609"/>
                  <a:gd name="connsiteY5" fmla="*/ 75162 h 96202"/>
                  <a:gd name="connsiteX6" fmla="*/ 53626 w 76609"/>
                  <a:gd name="connsiteY6" fmla="*/ 69342 h 96202"/>
                  <a:gd name="connsiteX7" fmla="*/ 51092 w 76609"/>
                  <a:gd name="connsiteY7" fmla="*/ 63570 h 96202"/>
                  <a:gd name="connsiteX8" fmla="*/ 42482 w 76609"/>
                  <a:gd name="connsiteY8" fmla="*/ 59693 h 96202"/>
                  <a:gd name="connsiteX9" fmla="*/ 26661 w 76609"/>
                  <a:gd name="connsiteY9" fmla="*/ 55512 h 96202"/>
                  <a:gd name="connsiteX10" fmla="*/ 7763 w 76609"/>
                  <a:gd name="connsiteY10" fmla="*/ 45415 h 96202"/>
                  <a:gd name="connsiteX11" fmla="*/ 1295 w 76609"/>
                  <a:gd name="connsiteY11" fmla="*/ 27651 h 96202"/>
                  <a:gd name="connsiteX12" fmla="*/ 5572 w 76609"/>
                  <a:gd name="connsiteY12" fmla="*/ 13774 h 96202"/>
                  <a:gd name="connsiteX13" fmla="*/ 17955 w 76609"/>
                  <a:gd name="connsiteY13" fmla="*/ 3724 h 96202"/>
                  <a:gd name="connsiteX14" fmla="*/ 37014 w 76609"/>
                  <a:gd name="connsiteY14" fmla="*/ 0 h 96202"/>
                  <a:gd name="connsiteX15" fmla="*/ 57408 w 76609"/>
                  <a:gd name="connsiteY15" fmla="*/ 3477 h 96202"/>
                  <a:gd name="connsiteX16" fmla="*/ 74619 w 76609"/>
                  <a:gd name="connsiteY16" fmla="*/ 14221 h 96202"/>
                  <a:gd name="connsiteX17" fmla="*/ 61189 w 76609"/>
                  <a:gd name="connsiteY17" fmla="*/ 29242 h 96202"/>
                  <a:gd name="connsiteX18" fmla="*/ 49597 w 76609"/>
                  <a:gd name="connsiteY18" fmla="*/ 22079 h 96202"/>
                  <a:gd name="connsiteX19" fmla="*/ 37205 w 76609"/>
                  <a:gd name="connsiteY19" fmla="*/ 19498 h 96202"/>
                  <a:gd name="connsiteX20" fmla="*/ 27213 w 76609"/>
                  <a:gd name="connsiteY20" fmla="*/ 21936 h 96202"/>
                  <a:gd name="connsiteX21" fmla="*/ 23775 w 76609"/>
                  <a:gd name="connsiteY21" fmla="*/ 27956 h 96202"/>
                  <a:gd name="connsiteX22" fmla="*/ 25918 w 76609"/>
                  <a:gd name="connsiteY22" fmla="*/ 32833 h 96202"/>
                  <a:gd name="connsiteX23" fmla="*/ 33528 w 76609"/>
                  <a:gd name="connsiteY23" fmla="*/ 36214 h 96202"/>
                  <a:gd name="connsiteX24" fmla="*/ 49645 w 76609"/>
                  <a:gd name="connsiteY24" fmla="*/ 40691 h 96202"/>
                  <a:gd name="connsiteX25" fmla="*/ 69847 w 76609"/>
                  <a:gd name="connsiteY25" fmla="*/ 51083 h 96202"/>
                  <a:gd name="connsiteX26" fmla="*/ 76610 w 76609"/>
                  <a:gd name="connsiteY26" fmla="*/ 68152 h 96202"/>
                  <a:gd name="connsiteX27" fmla="*/ 72533 w 76609"/>
                  <a:gd name="connsiteY27" fmla="*/ 82572 h 96202"/>
                  <a:gd name="connsiteX28" fmla="*/ 60436 w 76609"/>
                  <a:gd name="connsiteY28" fmla="*/ 92573 h 96202"/>
                  <a:gd name="connsiteX29" fmla="*/ 40986 w 76609"/>
                  <a:gd name="connsiteY29" fmla="*/ 96203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609" h="96202">
                    <a:moveTo>
                      <a:pt x="40986" y="96203"/>
                    </a:moveTo>
                    <a:cubicBezTo>
                      <a:pt x="23679" y="96203"/>
                      <a:pt x="10011" y="91430"/>
                      <a:pt x="0" y="81877"/>
                    </a:cubicBezTo>
                    <a:lnTo>
                      <a:pt x="11535" y="64770"/>
                    </a:lnTo>
                    <a:cubicBezTo>
                      <a:pt x="16116" y="68875"/>
                      <a:pt x="20927" y="72000"/>
                      <a:pt x="25965" y="74114"/>
                    </a:cubicBezTo>
                    <a:cubicBezTo>
                      <a:pt x="31004" y="76238"/>
                      <a:pt x="35786" y="77305"/>
                      <a:pt x="40291" y="77305"/>
                    </a:cubicBezTo>
                    <a:cubicBezTo>
                      <a:pt x="44605" y="77305"/>
                      <a:pt x="47901" y="76591"/>
                      <a:pt x="50197" y="75162"/>
                    </a:cubicBezTo>
                    <a:cubicBezTo>
                      <a:pt x="52483" y="73733"/>
                      <a:pt x="53626" y="71800"/>
                      <a:pt x="53626" y="69342"/>
                    </a:cubicBezTo>
                    <a:cubicBezTo>
                      <a:pt x="53626" y="67018"/>
                      <a:pt x="52778" y="65094"/>
                      <a:pt x="51092" y="63570"/>
                    </a:cubicBezTo>
                    <a:cubicBezTo>
                      <a:pt x="49397" y="62046"/>
                      <a:pt x="46530" y="60750"/>
                      <a:pt x="42482" y="59693"/>
                    </a:cubicBezTo>
                    <a:lnTo>
                      <a:pt x="26661" y="55512"/>
                    </a:lnTo>
                    <a:cubicBezTo>
                      <a:pt x="18374" y="53321"/>
                      <a:pt x="12068" y="49959"/>
                      <a:pt x="7763" y="45415"/>
                    </a:cubicBezTo>
                    <a:cubicBezTo>
                      <a:pt x="3448" y="40872"/>
                      <a:pt x="1295" y="34947"/>
                      <a:pt x="1295" y="27651"/>
                    </a:cubicBezTo>
                    <a:cubicBezTo>
                      <a:pt x="1295" y="22613"/>
                      <a:pt x="2715" y="17983"/>
                      <a:pt x="5572" y="13774"/>
                    </a:cubicBezTo>
                    <a:cubicBezTo>
                      <a:pt x="8420" y="9563"/>
                      <a:pt x="12554" y="6211"/>
                      <a:pt x="17955" y="3724"/>
                    </a:cubicBezTo>
                    <a:cubicBezTo>
                      <a:pt x="23365" y="1238"/>
                      <a:pt x="29718" y="0"/>
                      <a:pt x="37014" y="0"/>
                    </a:cubicBezTo>
                    <a:cubicBezTo>
                      <a:pt x="44434" y="0"/>
                      <a:pt x="51235" y="1153"/>
                      <a:pt x="57408" y="3477"/>
                    </a:cubicBezTo>
                    <a:cubicBezTo>
                      <a:pt x="63579" y="5801"/>
                      <a:pt x="69314" y="9383"/>
                      <a:pt x="74619" y="14221"/>
                    </a:cubicBezTo>
                    <a:lnTo>
                      <a:pt x="61189" y="29242"/>
                    </a:lnTo>
                    <a:cubicBezTo>
                      <a:pt x="57741" y="26194"/>
                      <a:pt x="53873" y="23803"/>
                      <a:pt x="49597" y="22079"/>
                    </a:cubicBezTo>
                    <a:cubicBezTo>
                      <a:pt x="45320" y="20355"/>
                      <a:pt x="41186" y="19498"/>
                      <a:pt x="37205" y="19498"/>
                    </a:cubicBezTo>
                    <a:cubicBezTo>
                      <a:pt x="32833" y="19498"/>
                      <a:pt x="29499" y="20307"/>
                      <a:pt x="27213" y="21936"/>
                    </a:cubicBezTo>
                    <a:cubicBezTo>
                      <a:pt x="24918" y="23556"/>
                      <a:pt x="23775" y="25565"/>
                      <a:pt x="23775" y="27956"/>
                    </a:cubicBezTo>
                    <a:cubicBezTo>
                      <a:pt x="23775" y="29947"/>
                      <a:pt x="24489" y="31566"/>
                      <a:pt x="25918" y="32833"/>
                    </a:cubicBezTo>
                    <a:cubicBezTo>
                      <a:pt x="27347" y="34090"/>
                      <a:pt x="29880" y="35214"/>
                      <a:pt x="33528" y="36214"/>
                    </a:cubicBezTo>
                    <a:lnTo>
                      <a:pt x="49645" y="40691"/>
                    </a:lnTo>
                    <a:cubicBezTo>
                      <a:pt x="58598" y="43206"/>
                      <a:pt x="65332" y="46673"/>
                      <a:pt x="69847" y="51083"/>
                    </a:cubicBezTo>
                    <a:cubicBezTo>
                      <a:pt x="74352" y="55493"/>
                      <a:pt x="76610" y="61189"/>
                      <a:pt x="76610" y="68152"/>
                    </a:cubicBezTo>
                    <a:cubicBezTo>
                      <a:pt x="76610" y="73523"/>
                      <a:pt x="75248" y="78334"/>
                      <a:pt x="72533" y="82572"/>
                    </a:cubicBezTo>
                    <a:cubicBezTo>
                      <a:pt x="69809" y="86820"/>
                      <a:pt x="65780" y="90154"/>
                      <a:pt x="60436" y="92573"/>
                    </a:cubicBezTo>
                    <a:cubicBezTo>
                      <a:pt x="55102" y="94993"/>
                      <a:pt x="48616" y="96203"/>
                      <a:pt x="40986" y="96203"/>
                    </a:cubicBezTo>
                    <a:close/>
                  </a:path>
                </a:pathLst>
              </a:custGeom>
              <a:solidFill>
                <a:srgbClr val="8661C5"/>
              </a:solidFill>
              <a:ln w="9525" cap="rnd">
                <a:noFill/>
                <a:prstDash val="solid"/>
                <a:round/>
              </a:ln>
            </p:spPr>
            <p:txBody>
              <a:bodyPr rtlCol="0" anchor="ctr"/>
              <a:lstStyle/>
              <a:p>
                <a:endParaRPr lang="en-US"/>
              </a:p>
            </p:txBody>
          </p:sp>
        </p:grpSp>
        <p:grpSp>
          <p:nvGrpSpPr>
            <p:cNvPr id="497" name="Graphic 14">
              <a:extLst>
                <a:ext uri="{FF2B5EF4-FFF2-40B4-BE49-F238E27FC236}">
                  <a16:creationId xmlns:a16="http://schemas.microsoft.com/office/drawing/2014/main" id="{AE19144B-903B-F8DD-2D36-B0E27E5475C0}"/>
                </a:ext>
              </a:extLst>
            </p:cNvPr>
            <p:cNvGrpSpPr/>
            <p:nvPr/>
          </p:nvGrpSpPr>
          <p:grpSpPr>
            <a:xfrm>
              <a:off x="2512491" y="3844680"/>
              <a:ext cx="5774579" cy="839086"/>
              <a:chOff x="2512209" y="3844680"/>
              <a:chExt cx="5774579" cy="839086"/>
            </a:xfrm>
          </p:grpSpPr>
          <p:sp>
            <p:nvSpPr>
              <p:cNvPr id="514" name="Freeform: Shape 513">
                <a:extLst>
                  <a:ext uri="{FF2B5EF4-FFF2-40B4-BE49-F238E27FC236}">
                    <a16:creationId xmlns:a16="http://schemas.microsoft.com/office/drawing/2014/main" id="{6EA008E5-DC2E-85A2-8499-AB45FAAE4459}"/>
                  </a:ext>
                </a:extLst>
              </p:cNvPr>
              <p:cNvSpPr/>
              <p:nvPr/>
            </p:nvSpPr>
            <p:spPr>
              <a:xfrm>
                <a:off x="2512209" y="4159491"/>
                <a:ext cx="923077" cy="246611"/>
              </a:xfrm>
              <a:custGeom>
                <a:avLst/>
                <a:gdLst>
                  <a:gd name="connsiteX0" fmla="*/ 923077 w 923077"/>
                  <a:gd name="connsiteY0" fmla="*/ 28575 h 246611"/>
                  <a:gd name="connsiteX1" fmla="*/ 894502 w 923077"/>
                  <a:gd name="connsiteY1" fmla="*/ 0 h 246611"/>
                  <a:gd name="connsiteX2" fmla="*/ 28575 w 923077"/>
                  <a:gd name="connsiteY2" fmla="*/ 0 h 246611"/>
                  <a:gd name="connsiteX3" fmla="*/ 0 w 923077"/>
                  <a:gd name="connsiteY3" fmla="*/ 28575 h 246611"/>
                  <a:gd name="connsiteX4" fmla="*/ 0 w 923077"/>
                  <a:gd name="connsiteY4" fmla="*/ 218037 h 246611"/>
                  <a:gd name="connsiteX5" fmla="*/ 28575 w 923077"/>
                  <a:gd name="connsiteY5" fmla="*/ 246612 h 246611"/>
                  <a:gd name="connsiteX6" fmla="*/ 894502 w 923077"/>
                  <a:gd name="connsiteY6" fmla="*/ 246612 h 246611"/>
                  <a:gd name="connsiteX7" fmla="*/ 923077 w 923077"/>
                  <a:gd name="connsiteY7" fmla="*/ 218037 h 246611"/>
                  <a:gd name="connsiteX8" fmla="*/ 923077 w 923077"/>
                  <a:gd name="connsiteY8" fmla="*/ 28575 h 246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077" h="246611">
                    <a:moveTo>
                      <a:pt x="923077" y="28575"/>
                    </a:moveTo>
                    <a:cubicBezTo>
                      <a:pt x="923077" y="12811"/>
                      <a:pt x="910276" y="0"/>
                      <a:pt x="894502" y="0"/>
                    </a:cubicBezTo>
                    <a:lnTo>
                      <a:pt x="28575" y="0"/>
                    </a:lnTo>
                    <a:cubicBezTo>
                      <a:pt x="12811" y="0"/>
                      <a:pt x="0" y="12811"/>
                      <a:pt x="0" y="28575"/>
                    </a:cubicBezTo>
                    <a:lnTo>
                      <a:pt x="0" y="218037"/>
                    </a:lnTo>
                    <a:cubicBezTo>
                      <a:pt x="0" y="233801"/>
                      <a:pt x="12811" y="246612"/>
                      <a:pt x="28575" y="246612"/>
                    </a:cubicBezTo>
                    <a:lnTo>
                      <a:pt x="894502" y="246612"/>
                    </a:lnTo>
                    <a:cubicBezTo>
                      <a:pt x="910276" y="246612"/>
                      <a:pt x="923077" y="233801"/>
                      <a:pt x="923077" y="218037"/>
                    </a:cubicBezTo>
                    <a:lnTo>
                      <a:pt x="923077" y="28575"/>
                    </a:lnTo>
                    <a:close/>
                  </a:path>
                </a:pathLst>
              </a:custGeom>
              <a:solidFill>
                <a:srgbClr val="8661C5">
                  <a:alpha val="30000"/>
                </a:srgbClr>
              </a:solidFill>
              <a:ln w="19050" cap="rnd">
                <a:solidFill>
                  <a:srgbClr val="8661C5"/>
                </a:solidFill>
                <a:prstDash val="solid"/>
                <a:round/>
              </a:ln>
            </p:spPr>
            <p:txBody>
              <a:bodyPr rtlCol="0" anchor="ctr"/>
              <a:lstStyle/>
              <a:p>
                <a:endParaRPr lang="en-US"/>
              </a:p>
            </p:txBody>
          </p:sp>
          <p:sp>
            <p:nvSpPr>
              <p:cNvPr id="515" name="Freeform: Shape 514">
                <a:extLst>
                  <a:ext uri="{FF2B5EF4-FFF2-40B4-BE49-F238E27FC236}">
                    <a16:creationId xmlns:a16="http://schemas.microsoft.com/office/drawing/2014/main" id="{E6EE55AD-C4C5-1A84-D3A1-843B8EF18883}"/>
                  </a:ext>
                </a:extLst>
              </p:cNvPr>
              <p:cNvSpPr/>
              <p:nvPr/>
            </p:nvSpPr>
            <p:spPr>
              <a:xfrm>
                <a:off x="5149453" y="4336332"/>
                <a:ext cx="923077" cy="246602"/>
              </a:xfrm>
              <a:custGeom>
                <a:avLst/>
                <a:gdLst>
                  <a:gd name="connsiteX0" fmla="*/ 923077 w 923077"/>
                  <a:gd name="connsiteY0" fmla="*/ 28575 h 246602"/>
                  <a:gd name="connsiteX1" fmla="*/ 894502 w 923077"/>
                  <a:gd name="connsiteY1" fmla="*/ 0 h 246602"/>
                  <a:gd name="connsiteX2" fmla="*/ 28575 w 923077"/>
                  <a:gd name="connsiteY2" fmla="*/ 0 h 246602"/>
                  <a:gd name="connsiteX3" fmla="*/ 0 w 923077"/>
                  <a:gd name="connsiteY3" fmla="*/ 28575 h 246602"/>
                  <a:gd name="connsiteX4" fmla="*/ 0 w 923077"/>
                  <a:gd name="connsiteY4" fmla="*/ 218027 h 246602"/>
                  <a:gd name="connsiteX5" fmla="*/ 28575 w 923077"/>
                  <a:gd name="connsiteY5" fmla="*/ 246602 h 246602"/>
                  <a:gd name="connsiteX6" fmla="*/ 894502 w 923077"/>
                  <a:gd name="connsiteY6" fmla="*/ 246602 h 246602"/>
                  <a:gd name="connsiteX7" fmla="*/ 923077 w 923077"/>
                  <a:gd name="connsiteY7" fmla="*/ 218027 h 246602"/>
                  <a:gd name="connsiteX8" fmla="*/ 923077 w 923077"/>
                  <a:gd name="connsiteY8" fmla="*/ 28575 h 24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077" h="246602">
                    <a:moveTo>
                      <a:pt x="923077" y="28575"/>
                    </a:moveTo>
                    <a:cubicBezTo>
                      <a:pt x="923077" y="12802"/>
                      <a:pt x="910276" y="0"/>
                      <a:pt x="894502" y="0"/>
                    </a:cubicBezTo>
                    <a:lnTo>
                      <a:pt x="28575" y="0"/>
                    </a:lnTo>
                    <a:cubicBezTo>
                      <a:pt x="12811" y="0"/>
                      <a:pt x="0" y="12802"/>
                      <a:pt x="0" y="28575"/>
                    </a:cubicBezTo>
                    <a:lnTo>
                      <a:pt x="0" y="218027"/>
                    </a:lnTo>
                    <a:cubicBezTo>
                      <a:pt x="0" y="233801"/>
                      <a:pt x="12811" y="246602"/>
                      <a:pt x="28575" y="246602"/>
                    </a:cubicBezTo>
                    <a:lnTo>
                      <a:pt x="894502" y="246602"/>
                    </a:lnTo>
                    <a:cubicBezTo>
                      <a:pt x="910276" y="246602"/>
                      <a:pt x="923077" y="233801"/>
                      <a:pt x="923077" y="218027"/>
                    </a:cubicBezTo>
                    <a:lnTo>
                      <a:pt x="923077" y="28575"/>
                    </a:lnTo>
                    <a:close/>
                  </a:path>
                </a:pathLst>
              </a:custGeom>
              <a:solidFill>
                <a:srgbClr val="8661C5">
                  <a:alpha val="30000"/>
                </a:srgbClr>
              </a:solidFill>
              <a:ln w="19050" cap="rnd">
                <a:solidFill>
                  <a:srgbClr val="8661C5"/>
                </a:solidFill>
                <a:prstDash val="solid"/>
                <a:round/>
              </a:ln>
            </p:spPr>
            <p:txBody>
              <a:bodyPr rtlCol="0" anchor="ctr"/>
              <a:lstStyle/>
              <a:p>
                <a:endParaRPr lang="en-US"/>
              </a:p>
            </p:txBody>
          </p:sp>
          <p:sp>
            <p:nvSpPr>
              <p:cNvPr id="516" name="Freeform: Shape 515">
                <a:extLst>
                  <a:ext uri="{FF2B5EF4-FFF2-40B4-BE49-F238E27FC236}">
                    <a16:creationId xmlns:a16="http://schemas.microsoft.com/office/drawing/2014/main" id="{15031B12-E498-91D7-C78B-A28103D43C1C}"/>
                  </a:ext>
                </a:extLst>
              </p:cNvPr>
              <p:cNvSpPr/>
              <p:nvPr/>
            </p:nvSpPr>
            <p:spPr>
              <a:xfrm>
                <a:off x="4588116" y="4336332"/>
                <a:ext cx="356387" cy="246602"/>
              </a:xfrm>
              <a:custGeom>
                <a:avLst/>
                <a:gdLst>
                  <a:gd name="connsiteX0" fmla="*/ 356387 w 356387"/>
                  <a:gd name="connsiteY0" fmla="*/ 28575 h 246602"/>
                  <a:gd name="connsiteX1" fmla="*/ 327812 w 356387"/>
                  <a:gd name="connsiteY1" fmla="*/ 0 h 246602"/>
                  <a:gd name="connsiteX2" fmla="*/ 28575 w 356387"/>
                  <a:gd name="connsiteY2" fmla="*/ 0 h 246602"/>
                  <a:gd name="connsiteX3" fmla="*/ 0 w 356387"/>
                  <a:gd name="connsiteY3" fmla="*/ 28575 h 246602"/>
                  <a:gd name="connsiteX4" fmla="*/ 0 w 356387"/>
                  <a:gd name="connsiteY4" fmla="*/ 218027 h 246602"/>
                  <a:gd name="connsiteX5" fmla="*/ 28575 w 356387"/>
                  <a:gd name="connsiteY5" fmla="*/ 246602 h 246602"/>
                  <a:gd name="connsiteX6" fmla="*/ 327812 w 356387"/>
                  <a:gd name="connsiteY6" fmla="*/ 246602 h 246602"/>
                  <a:gd name="connsiteX7" fmla="*/ 356387 w 356387"/>
                  <a:gd name="connsiteY7" fmla="*/ 218027 h 246602"/>
                  <a:gd name="connsiteX8" fmla="*/ 356387 w 356387"/>
                  <a:gd name="connsiteY8" fmla="*/ 28575 h 24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387" h="246602">
                    <a:moveTo>
                      <a:pt x="356387" y="28575"/>
                    </a:moveTo>
                    <a:cubicBezTo>
                      <a:pt x="356387" y="12802"/>
                      <a:pt x="343586" y="0"/>
                      <a:pt x="327812" y="0"/>
                    </a:cubicBezTo>
                    <a:lnTo>
                      <a:pt x="28575" y="0"/>
                    </a:lnTo>
                    <a:cubicBezTo>
                      <a:pt x="12811" y="0"/>
                      <a:pt x="0" y="12802"/>
                      <a:pt x="0" y="28575"/>
                    </a:cubicBezTo>
                    <a:lnTo>
                      <a:pt x="0" y="218027"/>
                    </a:lnTo>
                    <a:cubicBezTo>
                      <a:pt x="0" y="233801"/>
                      <a:pt x="12811" y="246602"/>
                      <a:pt x="28575" y="246602"/>
                    </a:cubicBezTo>
                    <a:lnTo>
                      <a:pt x="327812" y="246602"/>
                    </a:lnTo>
                    <a:cubicBezTo>
                      <a:pt x="343586" y="246602"/>
                      <a:pt x="356387" y="233801"/>
                      <a:pt x="356387" y="218027"/>
                    </a:cubicBezTo>
                    <a:lnTo>
                      <a:pt x="356387" y="28575"/>
                    </a:lnTo>
                    <a:close/>
                  </a:path>
                </a:pathLst>
              </a:custGeom>
              <a:solidFill>
                <a:srgbClr val="8661C5">
                  <a:alpha val="30000"/>
                </a:srgbClr>
              </a:solidFill>
              <a:ln w="19050" cap="rnd">
                <a:solidFill>
                  <a:srgbClr val="8661C5"/>
                </a:solidFill>
                <a:prstDash val="solid"/>
                <a:round/>
              </a:ln>
            </p:spPr>
            <p:txBody>
              <a:bodyPr rtlCol="0" anchor="ctr"/>
              <a:lstStyle/>
              <a:p>
                <a:endParaRPr lang="en-US"/>
              </a:p>
            </p:txBody>
          </p:sp>
          <p:sp>
            <p:nvSpPr>
              <p:cNvPr id="517" name="Freeform: Shape 516">
                <a:extLst>
                  <a:ext uri="{FF2B5EF4-FFF2-40B4-BE49-F238E27FC236}">
                    <a16:creationId xmlns:a16="http://schemas.microsoft.com/office/drawing/2014/main" id="{6BDA7D00-79A7-079B-1135-71C608C7E7C7}"/>
                  </a:ext>
                </a:extLst>
              </p:cNvPr>
              <p:cNvSpPr/>
              <p:nvPr/>
            </p:nvSpPr>
            <p:spPr>
              <a:xfrm>
                <a:off x="6244713" y="3844680"/>
                <a:ext cx="356387" cy="246602"/>
              </a:xfrm>
              <a:custGeom>
                <a:avLst/>
                <a:gdLst>
                  <a:gd name="connsiteX0" fmla="*/ 356388 w 356387"/>
                  <a:gd name="connsiteY0" fmla="*/ 28575 h 246602"/>
                  <a:gd name="connsiteX1" fmla="*/ 327813 w 356387"/>
                  <a:gd name="connsiteY1" fmla="*/ 0 h 246602"/>
                  <a:gd name="connsiteX2" fmla="*/ 28575 w 356387"/>
                  <a:gd name="connsiteY2" fmla="*/ 0 h 246602"/>
                  <a:gd name="connsiteX3" fmla="*/ 0 w 356387"/>
                  <a:gd name="connsiteY3" fmla="*/ 28575 h 246602"/>
                  <a:gd name="connsiteX4" fmla="*/ 0 w 356387"/>
                  <a:gd name="connsiteY4" fmla="*/ 218027 h 246602"/>
                  <a:gd name="connsiteX5" fmla="*/ 28575 w 356387"/>
                  <a:gd name="connsiteY5" fmla="*/ 246602 h 246602"/>
                  <a:gd name="connsiteX6" fmla="*/ 327813 w 356387"/>
                  <a:gd name="connsiteY6" fmla="*/ 246602 h 246602"/>
                  <a:gd name="connsiteX7" fmla="*/ 356388 w 356387"/>
                  <a:gd name="connsiteY7" fmla="*/ 218027 h 246602"/>
                  <a:gd name="connsiteX8" fmla="*/ 356388 w 356387"/>
                  <a:gd name="connsiteY8" fmla="*/ 28575 h 24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387" h="246602">
                    <a:moveTo>
                      <a:pt x="356388" y="28575"/>
                    </a:moveTo>
                    <a:cubicBezTo>
                      <a:pt x="356388" y="12802"/>
                      <a:pt x="343586" y="0"/>
                      <a:pt x="327813" y="0"/>
                    </a:cubicBezTo>
                    <a:lnTo>
                      <a:pt x="28575" y="0"/>
                    </a:lnTo>
                    <a:cubicBezTo>
                      <a:pt x="12811" y="0"/>
                      <a:pt x="0" y="12802"/>
                      <a:pt x="0" y="28575"/>
                    </a:cubicBezTo>
                    <a:lnTo>
                      <a:pt x="0" y="218027"/>
                    </a:lnTo>
                    <a:cubicBezTo>
                      <a:pt x="0" y="233801"/>
                      <a:pt x="12811" y="246602"/>
                      <a:pt x="28575" y="246602"/>
                    </a:cubicBezTo>
                    <a:lnTo>
                      <a:pt x="327813" y="246602"/>
                    </a:lnTo>
                    <a:cubicBezTo>
                      <a:pt x="343586" y="246602"/>
                      <a:pt x="356388" y="233801"/>
                      <a:pt x="356388" y="218027"/>
                    </a:cubicBezTo>
                    <a:lnTo>
                      <a:pt x="356388" y="28575"/>
                    </a:lnTo>
                    <a:close/>
                  </a:path>
                </a:pathLst>
              </a:custGeom>
              <a:solidFill>
                <a:srgbClr val="8661C5">
                  <a:alpha val="30000"/>
                </a:srgbClr>
              </a:solidFill>
              <a:ln w="19050" cap="rnd">
                <a:solidFill>
                  <a:srgbClr val="8661C5"/>
                </a:solidFill>
                <a:prstDash val="solid"/>
                <a:round/>
              </a:ln>
            </p:spPr>
            <p:txBody>
              <a:bodyPr rtlCol="0" anchor="ctr"/>
              <a:lstStyle/>
              <a:p>
                <a:endParaRPr lang="en-US"/>
              </a:p>
            </p:txBody>
          </p:sp>
          <p:sp>
            <p:nvSpPr>
              <p:cNvPr id="518" name="Freeform: Shape 517">
                <a:extLst>
                  <a:ext uri="{FF2B5EF4-FFF2-40B4-BE49-F238E27FC236}">
                    <a16:creationId xmlns:a16="http://schemas.microsoft.com/office/drawing/2014/main" id="{E7917E73-DD8D-3714-1B08-5EDCB9778795}"/>
                  </a:ext>
                </a:extLst>
              </p:cNvPr>
              <p:cNvSpPr/>
              <p:nvPr/>
            </p:nvSpPr>
            <p:spPr>
              <a:xfrm>
                <a:off x="2945177" y="4626616"/>
                <a:ext cx="57150" cy="57150"/>
              </a:xfrm>
              <a:custGeom>
                <a:avLst/>
                <a:gdLst>
                  <a:gd name="connsiteX0" fmla="*/ 57150 w 57150"/>
                  <a:gd name="connsiteY0" fmla="*/ 0 h 57150"/>
                  <a:gd name="connsiteX1" fmla="*/ 28575 w 57150"/>
                  <a:gd name="connsiteY1" fmla="*/ 57150 h 57150"/>
                  <a:gd name="connsiteX2" fmla="*/ 0 w 57150"/>
                  <a:gd name="connsiteY2" fmla="*/ 0 h 57150"/>
                  <a:gd name="connsiteX3" fmla="*/ 57150 w 57150"/>
                  <a:gd name="connsiteY3" fmla="*/ 0 h 57150"/>
                </a:gdLst>
                <a:ahLst/>
                <a:cxnLst>
                  <a:cxn ang="0">
                    <a:pos x="connsiteX0" y="connsiteY0"/>
                  </a:cxn>
                  <a:cxn ang="0">
                    <a:pos x="connsiteX1" y="connsiteY1"/>
                  </a:cxn>
                  <a:cxn ang="0">
                    <a:pos x="connsiteX2" y="connsiteY2"/>
                  </a:cxn>
                  <a:cxn ang="0">
                    <a:pos x="connsiteX3" y="connsiteY3"/>
                  </a:cxn>
                </a:cxnLst>
                <a:rect l="l" t="t" r="r" b="b"/>
                <a:pathLst>
                  <a:path w="57150" h="57150">
                    <a:moveTo>
                      <a:pt x="57150" y="0"/>
                    </a:moveTo>
                    <a:lnTo>
                      <a:pt x="28575" y="57150"/>
                    </a:lnTo>
                    <a:lnTo>
                      <a:pt x="0" y="0"/>
                    </a:lnTo>
                    <a:lnTo>
                      <a:pt x="57150" y="0"/>
                    </a:lnTo>
                    <a:close/>
                  </a:path>
                </a:pathLst>
              </a:custGeom>
              <a:solidFill>
                <a:srgbClr val="8661C5"/>
              </a:solidFill>
              <a:ln w="9525" cap="rnd">
                <a:noFill/>
                <a:prstDash val="solid"/>
                <a:round/>
              </a:ln>
            </p:spPr>
            <p:txBody>
              <a:bodyPr rtlCol="0" anchor="ctr"/>
              <a:lstStyle/>
              <a:p>
                <a:endParaRPr lang="en-US"/>
              </a:p>
            </p:txBody>
          </p:sp>
          <p:sp>
            <p:nvSpPr>
              <p:cNvPr id="519" name="Freeform: Shape 518">
                <a:extLst>
                  <a:ext uri="{FF2B5EF4-FFF2-40B4-BE49-F238E27FC236}">
                    <a16:creationId xmlns:a16="http://schemas.microsoft.com/office/drawing/2014/main" id="{4449ED20-F630-AAC7-BE4D-310ECEA4927C}"/>
                  </a:ext>
                </a:extLst>
              </p:cNvPr>
              <p:cNvSpPr/>
              <p:nvPr/>
            </p:nvSpPr>
            <p:spPr>
              <a:xfrm>
                <a:off x="2973752" y="4406103"/>
                <a:ext cx="9525" cy="231943"/>
              </a:xfrm>
              <a:custGeom>
                <a:avLst/>
                <a:gdLst>
                  <a:gd name="connsiteX0" fmla="*/ 0 w 9525"/>
                  <a:gd name="connsiteY0" fmla="*/ 0 h 231943"/>
                  <a:gd name="connsiteX1" fmla="*/ 0 w 9525"/>
                  <a:gd name="connsiteY1" fmla="*/ 231943 h 231943"/>
                </a:gdLst>
                <a:ahLst/>
                <a:cxnLst>
                  <a:cxn ang="0">
                    <a:pos x="connsiteX0" y="connsiteY0"/>
                  </a:cxn>
                  <a:cxn ang="0">
                    <a:pos x="connsiteX1" y="connsiteY1"/>
                  </a:cxn>
                </a:cxnLst>
                <a:rect l="l" t="t" r="r" b="b"/>
                <a:pathLst>
                  <a:path w="9525" h="231943">
                    <a:moveTo>
                      <a:pt x="0" y="0"/>
                    </a:moveTo>
                    <a:lnTo>
                      <a:pt x="0" y="231943"/>
                    </a:lnTo>
                  </a:path>
                </a:pathLst>
              </a:custGeom>
              <a:noFill/>
              <a:ln w="19050" cap="rnd">
                <a:solidFill>
                  <a:srgbClr val="8661C5"/>
                </a:solidFill>
                <a:prstDash val="solid"/>
                <a:round/>
              </a:ln>
            </p:spPr>
            <p:txBody>
              <a:bodyPr rtlCol="0" anchor="ctr"/>
              <a:lstStyle/>
              <a:p>
                <a:endParaRPr lang="en-US"/>
              </a:p>
            </p:txBody>
          </p:sp>
          <p:sp>
            <p:nvSpPr>
              <p:cNvPr id="520" name="Freeform: Shape 519">
                <a:extLst>
                  <a:ext uri="{FF2B5EF4-FFF2-40B4-BE49-F238E27FC236}">
                    <a16:creationId xmlns:a16="http://schemas.microsoft.com/office/drawing/2014/main" id="{25ED33CE-2BC6-C0AA-0A2F-691159227690}"/>
                  </a:ext>
                </a:extLst>
              </p:cNvPr>
              <p:cNvSpPr/>
              <p:nvPr/>
            </p:nvSpPr>
            <p:spPr>
              <a:xfrm>
                <a:off x="2973752" y="4496219"/>
                <a:ext cx="1614363" cy="93773"/>
              </a:xfrm>
              <a:custGeom>
                <a:avLst/>
                <a:gdLst>
                  <a:gd name="connsiteX0" fmla="*/ 1614364 w 1614363"/>
                  <a:gd name="connsiteY0" fmla="*/ 0 h 93773"/>
                  <a:gd name="connsiteX1" fmla="*/ 47625 w 1614363"/>
                  <a:gd name="connsiteY1" fmla="*/ 0 h 93773"/>
                  <a:gd name="connsiteX2" fmla="*/ 13945 w 1614363"/>
                  <a:gd name="connsiteY2" fmla="*/ 13944 h 93773"/>
                  <a:gd name="connsiteX3" fmla="*/ 0 w 1614363"/>
                  <a:gd name="connsiteY3" fmla="*/ 47625 h 93773"/>
                  <a:gd name="connsiteX4" fmla="*/ 0 w 1614363"/>
                  <a:gd name="connsiteY4" fmla="*/ 93774 h 9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63" h="93773">
                    <a:moveTo>
                      <a:pt x="1614364" y="0"/>
                    </a:moveTo>
                    <a:lnTo>
                      <a:pt x="47625" y="0"/>
                    </a:lnTo>
                    <a:cubicBezTo>
                      <a:pt x="34995" y="0"/>
                      <a:pt x="22879" y="5020"/>
                      <a:pt x="13945" y="13944"/>
                    </a:cubicBezTo>
                    <a:cubicBezTo>
                      <a:pt x="5020" y="22879"/>
                      <a:pt x="0" y="34995"/>
                      <a:pt x="0" y="47625"/>
                    </a:cubicBezTo>
                    <a:cubicBezTo>
                      <a:pt x="0" y="70818"/>
                      <a:pt x="0" y="93774"/>
                      <a:pt x="0" y="93774"/>
                    </a:cubicBezTo>
                  </a:path>
                </a:pathLst>
              </a:custGeom>
              <a:noFill/>
              <a:ln w="19050" cap="rnd">
                <a:solidFill>
                  <a:srgbClr val="8661C5"/>
                </a:solidFill>
                <a:prstDash val="solid"/>
                <a:round/>
              </a:ln>
            </p:spPr>
            <p:txBody>
              <a:bodyPr rtlCol="0" anchor="ctr"/>
              <a:lstStyle/>
              <a:p>
                <a:endParaRPr lang="en-US"/>
              </a:p>
            </p:txBody>
          </p:sp>
          <p:sp>
            <p:nvSpPr>
              <p:cNvPr id="521" name="Freeform: Shape 520">
                <a:extLst>
                  <a:ext uri="{FF2B5EF4-FFF2-40B4-BE49-F238E27FC236}">
                    <a16:creationId xmlns:a16="http://schemas.microsoft.com/office/drawing/2014/main" id="{1DEFD377-0FBD-ECD8-D0B4-6CE2C5420328}"/>
                  </a:ext>
                </a:extLst>
              </p:cNvPr>
              <p:cNvSpPr/>
              <p:nvPr/>
            </p:nvSpPr>
            <p:spPr>
              <a:xfrm>
                <a:off x="8229638" y="4626616"/>
                <a:ext cx="57150" cy="57150"/>
              </a:xfrm>
              <a:custGeom>
                <a:avLst/>
                <a:gdLst>
                  <a:gd name="connsiteX0" fmla="*/ 57150 w 57150"/>
                  <a:gd name="connsiteY0" fmla="*/ 0 h 57150"/>
                  <a:gd name="connsiteX1" fmla="*/ 28575 w 57150"/>
                  <a:gd name="connsiteY1" fmla="*/ 57150 h 57150"/>
                  <a:gd name="connsiteX2" fmla="*/ 0 w 57150"/>
                  <a:gd name="connsiteY2" fmla="*/ 0 h 57150"/>
                  <a:gd name="connsiteX3" fmla="*/ 57150 w 57150"/>
                  <a:gd name="connsiteY3" fmla="*/ 0 h 57150"/>
                </a:gdLst>
                <a:ahLst/>
                <a:cxnLst>
                  <a:cxn ang="0">
                    <a:pos x="connsiteX0" y="connsiteY0"/>
                  </a:cxn>
                  <a:cxn ang="0">
                    <a:pos x="connsiteX1" y="connsiteY1"/>
                  </a:cxn>
                  <a:cxn ang="0">
                    <a:pos x="connsiteX2" y="connsiteY2"/>
                  </a:cxn>
                  <a:cxn ang="0">
                    <a:pos x="connsiteX3" y="connsiteY3"/>
                  </a:cxn>
                </a:cxnLst>
                <a:rect l="l" t="t" r="r" b="b"/>
                <a:pathLst>
                  <a:path w="57150" h="57150">
                    <a:moveTo>
                      <a:pt x="57150" y="0"/>
                    </a:moveTo>
                    <a:lnTo>
                      <a:pt x="28575" y="57150"/>
                    </a:lnTo>
                    <a:lnTo>
                      <a:pt x="0" y="0"/>
                    </a:lnTo>
                    <a:lnTo>
                      <a:pt x="57150" y="0"/>
                    </a:lnTo>
                    <a:close/>
                  </a:path>
                </a:pathLst>
              </a:custGeom>
              <a:solidFill>
                <a:srgbClr val="8661C5"/>
              </a:solidFill>
              <a:ln w="9525" cap="rnd">
                <a:noFill/>
                <a:prstDash val="solid"/>
                <a:round/>
              </a:ln>
            </p:spPr>
            <p:txBody>
              <a:bodyPr rtlCol="0" anchor="ctr"/>
              <a:lstStyle/>
              <a:p>
                <a:endParaRPr lang="en-US"/>
              </a:p>
            </p:txBody>
          </p:sp>
          <p:sp>
            <p:nvSpPr>
              <p:cNvPr id="522" name="Freeform: Shape 521">
                <a:extLst>
                  <a:ext uri="{FF2B5EF4-FFF2-40B4-BE49-F238E27FC236}">
                    <a16:creationId xmlns:a16="http://schemas.microsoft.com/office/drawing/2014/main" id="{F3122C8B-CD39-64D0-1FE2-E54895D5AD22}"/>
                  </a:ext>
                </a:extLst>
              </p:cNvPr>
              <p:cNvSpPr/>
              <p:nvPr/>
            </p:nvSpPr>
            <p:spPr>
              <a:xfrm>
                <a:off x="6072530" y="4496219"/>
                <a:ext cx="2185682" cy="141827"/>
              </a:xfrm>
              <a:custGeom>
                <a:avLst/>
                <a:gdLst>
                  <a:gd name="connsiteX0" fmla="*/ 0 w 2185682"/>
                  <a:gd name="connsiteY0" fmla="*/ 0 h 141827"/>
                  <a:gd name="connsiteX1" fmla="*/ 2138058 w 2185682"/>
                  <a:gd name="connsiteY1" fmla="*/ 0 h 141827"/>
                  <a:gd name="connsiteX2" fmla="*/ 2171738 w 2185682"/>
                  <a:gd name="connsiteY2" fmla="*/ 13944 h 141827"/>
                  <a:gd name="connsiteX3" fmla="*/ 2185683 w 2185682"/>
                  <a:gd name="connsiteY3" fmla="*/ 47625 h 141827"/>
                  <a:gd name="connsiteX4" fmla="*/ 2185683 w 2185682"/>
                  <a:gd name="connsiteY4" fmla="*/ 141827 h 14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682" h="141827">
                    <a:moveTo>
                      <a:pt x="0" y="0"/>
                    </a:moveTo>
                    <a:lnTo>
                      <a:pt x="2138058" y="0"/>
                    </a:lnTo>
                    <a:cubicBezTo>
                      <a:pt x="2150688" y="0"/>
                      <a:pt x="2162804" y="5020"/>
                      <a:pt x="2171738" y="13944"/>
                    </a:cubicBezTo>
                    <a:cubicBezTo>
                      <a:pt x="2180663" y="22879"/>
                      <a:pt x="2185683" y="34995"/>
                      <a:pt x="2185683" y="47625"/>
                    </a:cubicBezTo>
                    <a:lnTo>
                      <a:pt x="2185683" y="141827"/>
                    </a:lnTo>
                  </a:path>
                </a:pathLst>
              </a:custGeom>
              <a:noFill/>
              <a:ln w="19050" cap="rnd">
                <a:solidFill>
                  <a:srgbClr val="8661C5"/>
                </a:solidFill>
                <a:prstDash val="solid"/>
                <a:round/>
              </a:ln>
            </p:spPr>
            <p:txBody>
              <a:bodyPr rtlCol="0" anchor="ctr"/>
              <a:lstStyle/>
              <a:p>
                <a:endParaRPr lang="en-US"/>
              </a:p>
            </p:txBody>
          </p:sp>
          <p:sp>
            <p:nvSpPr>
              <p:cNvPr id="523" name="Freeform: Shape 522">
                <a:extLst>
                  <a:ext uri="{FF2B5EF4-FFF2-40B4-BE49-F238E27FC236}">
                    <a16:creationId xmlns:a16="http://schemas.microsoft.com/office/drawing/2014/main" id="{0C468EBA-81E7-DFDB-5F1A-7B01F520FCE4}"/>
                  </a:ext>
                </a:extLst>
              </p:cNvPr>
              <p:cNvSpPr/>
              <p:nvPr/>
            </p:nvSpPr>
            <p:spPr>
              <a:xfrm>
                <a:off x="6422907" y="4091282"/>
                <a:ext cx="178193" cy="404936"/>
              </a:xfrm>
              <a:custGeom>
                <a:avLst/>
                <a:gdLst>
                  <a:gd name="connsiteX0" fmla="*/ 0 w 178193"/>
                  <a:gd name="connsiteY0" fmla="*/ 0 h 404936"/>
                  <a:gd name="connsiteX1" fmla="*/ 0 w 178193"/>
                  <a:gd name="connsiteY1" fmla="*/ 357311 h 404936"/>
                  <a:gd name="connsiteX2" fmla="*/ 47625 w 178193"/>
                  <a:gd name="connsiteY2" fmla="*/ 404936 h 404936"/>
                  <a:gd name="connsiteX3" fmla="*/ 178194 w 178193"/>
                  <a:gd name="connsiteY3" fmla="*/ 404936 h 404936"/>
                </a:gdLst>
                <a:ahLst/>
                <a:cxnLst>
                  <a:cxn ang="0">
                    <a:pos x="connsiteX0" y="connsiteY0"/>
                  </a:cxn>
                  <a:cxn ang="0">
                    <a:pos x="connsiteX1" y="connsiteY1"/>
                  </a:cxn>
                  <a:cxn ang="0">
                    <a:pos x="connsiteX2" y="connsiteY2"/>
                  </a:cxn>
                  <a:cxn ang="0">
                    <a:pos x="connsiteX3" y="connsiteY3"/>
                  </a:cxn>
                </a:cxnLst>
                <a:rect l="l" t="t" r="r" b="b"/>
                <a:pathLst>
                  <a:path w="178193" h="404936">
                    <a:moveTo>
                      <a:pt x="0" y="0"/>
                    </a:moveTo>
                    <a:lnTo>
                      <a:pt x="0" y="357311"/>
                    </a:lnTo>
                    <a:cubicBezTo>
                      <a:pt x="0" y="383610"/>
                      <a:pt x="21327" y="404936"/>
                      <a:pt x="47625" y="404936"/>
                    </a:cubicBezTo>
                    <a:cubicBezTo>
                      <a:pt x="100412" y="404936"/>
                      <a:pt x="178194" y="404936"/>
                      <a:pt x="178194" y="404936"/>
                    </a:cubicBezTo>
                  </a:path>
                </a:pathLst>
              </a:custGeom>
              <a:noFill/>
              <a:ln w="19050" cap="rnd">
                <a:solidFill>
                  <a:srgbClr val="8661C5"/>
                </a:solidFill>
                <a:prstDash val="solid"/>
                <a:round/>
              </a:ln>
            </p:spPr>
            <p:txBody>
              <a:bodyPr rtlCol="0" anchor="ctr"/>
              <a:lstStyle/>
              <a:p>
                <a:endParaRPr lang="en-US"/>
              </a:p>
            </p:txBody>
          </p:sp>
        </p:grpSp>
        <p:grpSp>
          <p:nvGrpSpPr>
            <p:cNvPr id="810" name="Graphic 14">
              <a:extLst>
                <a:ext uri="{FF2B5EF4-FFF2-40B4-BE49-F238E27FC236}">
                  <a16:creationId xmlns:a16="http://schemas.microsoft.com/office/drawing/2014/main" id="{C16DF4DB-F12A-9C4C-3502-8CC6F42B20D4}"/>
                </a:ext>
              </a:extLst>
            </p:cNvPr>
            <p:cNvGrpSpPr/>
            <p:nvPr/>
          </p:nvGrpSpPr>
          <p:grpSpPr>
            <a:xfrm>
              <a:off x="2844031" y="3423132"/>
              <a:ext cx="4919672" cy="767867"/>
              <a:chOff x="2844031" y="3423132"/>
              <a:chExt cx="4919672" cy="767867"/>
            </a:xfrm>
          </p:grpSpPr>
          <p:sp>
            <p:nvSpPr>
              <p:cNvPr id="811" name="Freeform: Shape 810">
                <a:extLst>
                  <a:ext uri="{FF2B5EF4-FFF2-40B4-BE49-F238E27FC236}">
                    <a16:creationId xmlns:a16="http://schemas.microsoft.com/office/drawing/2014/main" id="{C94F47FC-7C83-3F3E-AE45-64094919997D}"/>
                  </a:ext>
                </a:extLst>
              </p:cNvPr>
              <p:cNvSpPr/>
              <p:nvPr/>
            </p:nvSpPr>
            <p:spPr>
              <a:xfrm>
                <a:off x="6988664" y="3423132"/>
                <a:ext cx="775039" cy="218560"/>
              </a:xfrm>
              <a:custGeom>
                <a:avLst/>
                <a:gdLst>
                  <a:gd name="connsiteX0" fmla="*/ 775039 w 775039"/>
                  <a:gd name="connsiteY0" fmla="*/ 0 h 218560"/>
                  <a:gd name="connsiteX1" fmla="*/ 0 w 775039"/>
                  <a:gd name="connsiteY1" fmla="*/ 218561 h 218560"/>
                </a:gdLst>
                <a:ahLst/>
                <a:cxnLst>
                  <a:cxn ang="0">
                    <a:pos x="connsiteX0" y="connsiteY0"/>
                  </a:cxn>
                  <a:cxn ang="0">
                    <a:pos x="connsiteX1" y="connsiteY1"/>
                  </a:cxn>
                </a:cxnLst>
                <a:rect l="l" t="t" r="r" b="b"/>
                <a:pathLst>
                  <a:path w="775039" h="218560">
                    <a:moveTo>
                      <a:pt x="775039" y="0"/>
                    </a:moveTo>
                    <a:lnTo>
                      <a:pt x="0" y="218561"/>
                    </a:lnTo>
                  </a:path>
                </a:pathLst>
              </a:custGeom>
              <a:noFill/>
              <a:ln w="4763" cap="rnd">
                <a:solidFill>
                  <a:srgbClr val="88BE88"/>
                </a:solidFill>
                <a:prstDash val="solid"/>
                <a:round/>
              </a:ln>
            </p:spPr>
            <p:txBody>
              <a:bodyPr rtlCol="0" anchor="ctr"/>
              <a:lstStyle/>
              <a:p>
                <a:endParaRPr lang="en-US"/>
              </a:p>
            </p:txBody>
          </p:sp>
          <p:sp>
            <p:nvSpPr>
              <p:cNvPr id="812" name="Freeform: Shape 811">
                <a:extLst>
                  <a:ext uri="{FF2B5EF4-FFF2-40B4-BE49-F238E27FC236}">
                    <a16:creationId xmlns:a16="http://schemas.microsoft.com/office/drawing/2014/main" id="{F46385AA-3BB7-E498-D06B-E724BBF1EA71}"/>
                  </a:ext>
                </a:extLst>
              </p:cNvPr>
              <p:cNvSpPr/>
              <p:nvPr/>
            </p:nvSpPr>
            <p:spPr>
              <a:xfrm>
                <a:off x="6213624" y="3423132"/>
                <a:ext cx="775039" cy="218560"/>
              </a:xfrm>
              <a:custGeom>
                <a:avLst/>
                <a:gdLst>
                  <a:gd name="connsiteX0" fmla="*/ 0 w 775039"/>
                  <a:gd name="connsiteY0" fmla="*/ 0 h 218560"/>
                  <a:gd name="connsiteX1" fmla="*/ 775040 w 775039"/>
                  <a:gd name="connsiteY1" fmla="*/ 218561 h 218560"/>
                </a:gdLst>
                <a:ahLst/>
                <a:cxnLst>
                  <a:cxn ang="0">
                    <a:pos x="connsiteX0" y="connsiteY0"/>
                  </a:cxn>
                  <a:cxn ang="0">
                    <a:pos x="connsiteX1" y="connsiteY1"/>
                  </a:cxn>
                </a:cxnLst>
                <a:rect l="l" t="t" r="r" b="b"/>
                <a:pathLst>
                  <a:path w="775039" h="218560">
                    <a:moveTo>
                      <a:pt x="0" y="0"/>
                    </a:moveTo>
                    <a:lnTo>
                      <a:pt x="775040" y="218561"/>
                    </a:lnTo>
                  </a:path>
                </a:pathLst>
              </a:custGeom>
              <a:noFill/>
              <a:ln w="4763" cap="rnd">
                <a:solidFill>
                  <a:srgbClr val="88BE88"/>
                </a:solidFill>
                <a:prstDash val="solid"/>
                <a:round/>
              </a:ln>
            </p:spPr>
            <p:txBody>
              <a:bodyPr rtlCol="0" anchor="ctr"/>
              <a:lstStyle/>
              <a:p>
                <a:endParaRPr lang="en-US"/>
              </a:p>
            </p:txBody>
          </p:sp>
          <p:sp>
            <p:nvSpPr>
              <p:cNvPr id="813" name="Freeform: Shape 812">
                <a:extLst>
                  <a:ext uri="{FF2B5EF4-FFF2-40B4-BE49-F238E27FC236}">
                    <a16:creationId xmlns:a16="http://schemas.microsoft.com/office/drawing/2014/main" id="{D2DAF09C-78CB-4833-B178-9F13E0C4FF9D}"/>
                  </a:ext>
                </a:extLst>
              </p:cNvPr>
              <p:cNvSpPr/>
              <p:nvPr/>
            </p:nvSpPr>
            <p:spPr>
              <a:xfrm>
                <a:off x="5139070" y="3423132"/>
                <a:ext cx="1074553" cy="370246"/>
              </a:xfrm>
              <a:custGeom>
                <a:avLst/>
                <a:gdLst>
                  <a:gd name="connsiteX0" fmla="*/ 1074554 w 1074553"/>
                  <a:gd name="connsiteY0" fmla="*/ 0 h 370246"/>
                  <a:gd name="connsiteX1" fmla="*/ 0 w 1074553"/>
                  <a:gd name="connsiteY1" fmla="*/ 370246 h 370246"/>
                </a:gdLst>
                <a:ahLst/>
                <a:cxnLst>
                  <a:cxn ang="0">
                    <a:pos x="connsiteX0" y="connsiteY0"/>
                  </a:cxn>
                  <a:cxn ang="0">
                    <a:pos x="connsiteX1" y="connsiteY1"/>
                  </a:cxn>
                </a:cxnLst>
                <a:rect l="l" t="t" r="r" b="b"/>
                <a:pathLst>
                  <a:path w="1074553" h="370246">
                    <a:moveTo>
                      <a:pt x="1074554" y="0"/>
                    </a:moveTo>
                    <a:lnTo>
                      <a:pt x="0" y="370246"/>
                    </a:lnTo>
                  </a:path>
                </a:pathLst>
              </a:custGeom>
              <a:noFill/>
              <a:ln w="4763" cap="rnd">
                <a:solidFill>
                  <a:srgbClr val="88BE88"/>
                </a:solidFill>
                <a:prstDash val="solid"/>
                <a:round/>
              </a:ln>
            </p:spPr>
            <p:txBody>
              <a:bodyPr rtlCol="0" anchor="ctr"/>
              <a:lstStyle/>
              <a:p>
                <a:endParaRPr lang="en-US"/>
              </a:p>
            </p:txBody>
          </p:sp>
          <p:sp>
            <p:nvSpPr>
              <p:cNvPr id="814" name="Freeform: Shape 813">
                <a:extLst>
                  <a:ext uri="{FF2B5EF4-FFF2-40B4-BE49-F238E27FC236}">
                    <a16:creationId xmlns:a16="http://schemas.microsoft.com/office/drawing/2014/main" id="{85362DA8-4A34-7224-2830-0303277B8382}"/>
                  </a:ext>
                </a:extLst>
              </p:cNvPr>
              <p:cNvSpPr/>
              <p:nvPr/>
            </p:nvSpPr>
            <p:spPr>
              <a:xfrm>
                <a:off x="4663544" y="3423132"/>
                <a:ext cx="475525" cy="370246"/>
              </a:xfrm>
              <a:custGeom>
                <a:avLst/>
                <a:gdLst>
                  <a:gd name="connsiteX0" fmla="*/ 0 w 475525"/>
                  <a:gd name="connsiteY0" fmla="*/ 0 h 370246"/>
                  <a:gd name="connsiteX1" fmla="*/ 475526 w 475525"/>
                  <a:gd name="connsiteY1" fmla="*/ 370246 h 370246"/>
                </a:gdLst>
                <a:ahLst/>
                <a:cxnLst>
                  <a:cxn ang="0">
                    <a:pos x="connsiteX0" y="connsiteY0"/>
                  </a:cxn>
                  <a:cxn ang="0">
                    <a:pos x="connsiteX1" y="connsiteY1"/>
                  </a:cxn>
                </a:cxnLst>
                <a:rect l="l" t="t" r="r" b="b"/>
                <a:pathLst>
                  <a:path w="475525" h="370246">
                    <a:moveTo>
                      <a:pt x="0" y="0"/>
                    </a:moveTo>
                    <a:lnTo>
                      <a:pt x="475526" y="370246"/>
                    </a:lnTo>
                  </a:path>
                </a:pathLst>
              </a:custGeom>
              <a:noFill/>
              <a:ln w="4763" cap="rnd">
                <a:solidFill>
                  <a:srgbClr val="88BE88"/>
                </a:solidFill>
                <a:prstDash val="solid"/>
                <a:round/>
              </a:ln>
            </p:spPr>
            <p:txBody>
              <a:bodyPr rtlCol="0" anchor="ctr"/>
              <a:lstStyle/>
              <a:p>
                <a:endParaRPr lang="en-US"/>
              </a:p>
            </p:txBody>
          </p:sp>
          <p:sp>
            <p:nvSpPr>
              <p:cNvPr id="815" name="Freeform: Shape 814">
                <a:extLst>
                  <a:ext uri="{FF2B5EF4-FFF2-40B4-BE49-F238E27FC236}">
                    <a16:creationId xmlns:a16="http://schemas.microsoft.com/office/drawing/2014/main" id="{FAD03959-90A4-AF57-78B0-8396D0D7C441}"/>
                  </a:ext>
                </a:extLst>
              </p:cNvPr>
              <p:cNvSpPr/>
              <p:nvPr/>
            </p:nvSpPr>
            <p:spPr>
              <a:xfrm>
                <a:off x="3940292" y="3423132"/>
                <a:ext cx="723252" cy="370246"/>
              </a:xfrm>
              <a:custGeom>
                <a:avLst/>
                <a:gdLst>
                  <a:gd name="connsiteX0" fmla="*/ 723252 w 723252"/>
                  <a:gd name="connsiteY0" fmla="*/ 0 h 370246"/>
                  <a:gd name="connsiteX1" fmla="*/ 0 w 723252"/>
                  <a:gd name="connsiteY1" fmla="*/ 370246 h 370246"/>
                </a:gdLst>
                <a:ahLst/>
                <a:cxnLst>
                  <a:cxn ang="0">
                    <a:pos x="connsiteX0" y="connsiteY0"/>
                  </a:cxn>
                  <a:cxn ang="0">
                    <a:pos x="connsiteX1" y="connsiteY1"/>
                  </a:cxn>
                </a:cxnLst>
                <a:rect l="l" t="t" r="r" b="b"/>
                <a:pathLst>
                  <a:path w="723252" h="370246">
                    <a:moveTo>
                      <a:pt x="723252" y="0"/>
                    </a:moveTo>
                    <a:lnTo>
                      <a:pt x="0" y="370246"/>
                    </a:lnTo>
                  </a:path>
                </a:pathLst>
              </a:custGeom>
              <a:noFill/>
              <a:ln w="4763" cap="rnd">
                <a:solidFill>
                  <a:srgbClr val="88BE88"/>
                </a:solidFill>
                <a:prstDash val="solid"/>
                <a:round/>
              </a:ln>
            </p:spPr>
            <p:txBody>
              <a:bodyPr rtlCol="0" anchor="ctr"/>
              <a:lstStyle/>
              <a:p>
                <a:endParaRPr lang="en-US"/>
              </a:p>
            </p:txBody>
          </p:sp>
          <p:sp>
            <p:nvSpPr>
              <p:cNvPr id="816" name="Freeform: Shape 815">
                <a:extLst>
                  <a:ext uri="{FF2B5EF4-FFF2-40B4-BE49-F238E27FC236}">
                    <a16:creationId xmlns:a16="http://schemas.microsoft.com/office/drawing/2014/main" id="{D30D8812-391A-8B2A-A4BB-81F6643C171D}"/>
                  </a:ext>
                </a:extLst>
              </p:cNvPr>
              <p:cNvSpPr/>
              <p:nvPr/>
            </p:nvSpPr>
            <p:spPr>
              <a:xfrm>
                <a:off x="3255787" y="3793378"/>
                <a:ext cx="684504" cy="160381"/>
              </a:xfrm>
              <a:custGeom>
                <a:avLst/>
                <a:gdLst>
                  <a:gd name="connsiteX0" fmla="*/ 0 w 684504"/>
                  <a:gd name="connsiteY0" fmla="*/ 160382 h 160381"/>
                  <a:gd name="connsiteX1" fmla="*/ 684504 w 684504"/>
                  <a:gd name="connsiteY1" fmla="*/ 0 h 160381"/>
                </a:gdLst>
                <a:ahLst/>
                <a:cxnLst>
                  <a:cxn ang="0">
                    <a:pos x="connsiteX0" y="connsiteY0"/>
                  </a:cxn>
                  <a:cxn ang="0">
                    <a:pos x="connsiteX1" y="connsiteY1"/>
                  </a:cxn>
                </a:cxnLst>
                <a:rect l="l" t="t" r="r" b="b"/>
                <a:pathLst>
                  <a:path w="684504" h="160381">
                    <a:moveTo>
                      <a:pt x="0" y="160382"/>
                    </a:moveTo>
                    <a:lnTo>
                      <a:pt x="684504" y="0"/>
                    </a:lnTo>
                  </a:path>
                </a:pathLst>
              </a:custGeom>
              <a:noFill/>
              <a:ln w="4763" cap="rnd">
                <a:solidFill>
                  <a:srgbClr val="88BE88"/>
                </a:solidFill>
                <a:prstDash val="solid"/>
                <a:round/>
              </a:ln>
            </p:spPr>
            <p:txBody>
              <a:bodyPr rtlCol="0" anchor="ctr"/>
              <a:lstStyle/>
              <a:p>
                <a:endParaRPr lang="en-US"/>
              </a:p>
            </p:txBody>
          </p:sp>
          <p:sp>
            <p:nvSpPr>
              <p:cNvPr id="817" name="Freeform: Shape 816">
                <a:extLst>
                  <a:ext uri="{FF2B5EF4-FFF2-40B4-BE49-F238E27FC236}">
                    <a16:creationId xmlns:a16="http://schemas.microsoft.com/office/drawing/2014/main" id="{E3C76672-CD14-E318-B84A-8A5B8A19887F}"/>
                  </a:ext>
                </a:extLst>
              </p:cNvPr>
              <p:cNvSpPr/>
              <p:nvPr/>
            </p:nvSpPr>
            <p:spPr>
              <a:xfrm>
                <a:off x="3940292" y="3793378"/>
                <a:ext cx="1198778" cy="9525"/>
              </a:xfrm>
              <a:custGeom>
                <a:avLst/>
                <a:gdLst>
                  <a:gd name="connsiteX0" fmla="*/ 1198778 w 1198778"/>
                  <a:gd name="connsiteY0" fmla="*/ 0 h 9525"/>
                  <a:gd name="connsiteX1" fmla="*/ 0 w 1198778"/>
                  <a:gd name="connsiteY1" fmla="*/ 0 h 9525"/>
                </a:gdLst>
                <a:ahLst/>
                <a:cxnLst>
                  <a:cxn ang="0">
                    <a:pos x="connsiteX0" y="connsiteY0"/>
                  </a:cxn>
                  <a:cxn ang="0">
                    <a:pos x="connsiteX1" y="connsiteY1"/>
                  </a:cxn>
                </a:cxnLst>
                <a:rect l="l" t="t" r="r" b="b"/>
                <a:pathLst>
                  <a:path w="1198778" h="9525">
                    <a:moveTo>
                      <a:pt x="1198778" y="0"/>
                    </a:moveTo>
                    <a:lnTo>
                      <a:pt x="0" y="0"/>
                    </a:lnTo>
                  </a:path>
                </a:pathLst>
              </a:custGeom>
              <a:noFill/>
              <a:ln w="4763" cap="rnd">
                <a:solidFill>
                  <a:srgbClr val="88BE88"/>
                </a:solidFill>
                <a:prstDash val="solid"/>
                <a:round/>
              </a:ln>
            </p:spPr>
            <p:txBody>
              <a:bodyPr rtlCol="0" anchor="ctr"/>
              <a:lstStyle/>
              <a:p>
                <a:endParaRPr lang="en-US"/>
              </a:p>
            </p:txBody>
          </p:sp>
          <p:sp>
            <p:nvSpPr>
              <p:cNvPr id="818" name="Freeform: Shape 817">
                <a:extLst>
                  <a:ext uri="{FF2B5EF4-FFF2-40B4-BE49-F238E27FC236}">
                    <a16:creationId xmlns:a16="http://schemas.microsoft.com/office/drawing/2014/main" id="{AE4BC6EE-6B46-00F1-BF95-BA91BFB7546A}"/>
                  </a:ext>
                </a:extLst>
              </p:cNvPr>
              <p:cNvSpPr/>
              <p:nvPr/>
            </p:nvSpPr>
            <p:spPr>
              <a:xfrm>
                <a:off x="5139070" y="3793378"/>
                <a:ext cx="192605" cy="340404"/>
              </a:xfrm>
              <a:custGeom>
                <a:avLst/>
                <a:gdLst>
                  <a:gd name="connsiteX0" fmla="*/ 192605 w 192605"/>
                  <a:gd name="connsiteY0" fmla="*/ 340405 h 340404"/>
                  <a:gd name="connsiteX1" fmla="*/ 0 w 192605"/>
                  <a:gd name="connsiteY1" fmla="*/ 0 h 340404"/>
                </a:gdLst>
                <a:ahLst/>
                <a:cxnLst>
                  <a:cxn ang="0">
                    <a:pos x="connsiteX0" y="connsiteY0"/>
                  </a:cxn>
                  <a:cxn ang="0">
                    <a:pos x="connsiteX1" y="connsiteY1"/>
                  </a:cxn>
                </a:cxnLst>
                <a:rect l="l" t="t" r="r" b="b"/>
                <a:pathLst>
                  <a:path w="192605" h="340404">
                    <a:moveTo>
                      <a:pt x="192605" y="340405"/>
                    </a:moveTo>
                    <a:lnTo>
                      <a:pt x="0" y="0"/>
                    </a:lnTo>
                  </a:path>
                </a:pathLst>
              </a:custGeom>
              <a:noFill/>
              <a:ln w="4763" cap="rnd">
                <a:solidFill>
                  <a:srgbClr val="88BE88"/>
                </a:solidFill>
                <a:prstDash val="solid"/>
                <a:round/>
              </a:ln>
            </p:spPr>
            <p:txBody>
              <a:bodyPr rtlCol="0" anchor="ctr"/>
              <a:lstStyle/>
              <a:p>
                <a:endParaRPr lang="en-US"/>
              </a:p>
            </p:txBody>
          </p:sp>
          <p:sp>
            <p:nvSpPr>
              <p:cNvPr id="819" name="Freeform: Shape 818">
                <a:extLst>
                  <a:ext uri="{FF2B5EF4-FFF2-40B4-BE49-F238E27FC236}">
                    <a16:creationId xmlns:a16="http://schemas.microsoft.com/office/drawing/2014/main" id="{92434394-3F8D-5B27-27E5-4196D9E57D46}"/>
                  </a:ext>
                </a:extLst>
              </p:cNvPr>
              <p:cNvSpPr/>
              <p:nvPr/>
            </p:nvSpPr>
            <p:spPr>
              <a:xfrm>
                <a:off x="5097541" y="3751849"/>
                <a:ext cx="83058" cy="83058"/>
              </a:xfrm>
              <a:custGeom>
                <a:avLst/>
                <a:gdLst>
                  <a:gd name="connsiteX0" fmla="*/ 83058 w 83058"/>
                  <a:gd name="connsiteY0" fmla="*/ 41529 h 83058"/>
                  <a:gd name="connsiteX1" fmla="*/ 41529 w 83058"/>
                  <a:gd name="connsiteY1" fmla="*/ 83058 h 83058"/>
                  <a:gd name="connsiteX2" fmla="*/ 0 w 83058"/>
                  <a:gd name="connsiteY2" fmla="*/ 41529 h 83058"/>
                  <a:gd name="connsiteX3" fmla="*/ 41529 w 83058"/>
                  <a:gd name="connsiteY3" fmla="*/ 0 h 83058"/>
                  <a:gd name="connsiteX4" fmla="*/ 83058 w 83058"/>
                  <a:gd name="connsiteY4" fmla="*/ 41529 h 83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8" h="83058">
                    <a:moveTo>
                      <a:pt x="83058" y="41529"/>
                    </a:moveTo>
                    <a:cubicBezTo>
                      <a:pt x="83058" y="64465"/>
                      <a:pt x="64465" y="83058"/>
                      <a:pt x="41529" y="83058"/>
                    </a:cubicBezTo>
                    <a:cubicBezTo>
                      <a:pt x="18594" y="83058"/>
                      <a:pt x="0" y="64465"/>
                      <a:pt x="0" y="41529"/>
                    </a:cubicBezTo>
                    <a:cubicBezTo>
                      <a:pt x="0" y="18593"/>
                      <a:pt x="18594" y="0"/>
                      <a:pt x="41529" y="0"/>
                    </a:cubicBezTo>
                    <a:cubicBezTo>
                      <a:pt x="64465" y="0"/>
                      <a:pt x="83058" y="18593"/>
                      <a:pt x="83058" y="41529"/>
                    </a:cubicBezTo>
                    <a:close/>
                  </a:path>
                </a:pathLst>
              </a:custGeom>
              <a:solidFill>
                <a:srgbClr val="107C10"/>
              </a:solidFill>
              <a:ln w="9525" cap="rnd">
                <a:noFill/>
                <a:prstDash val="solid"/>
                <a:round/>
              </a:ln>
            </p:spPr>
            <p:txBody>
              <a:bodyPr rtlCol="0" anchor="ctr"/>
              <a:lstStyle/>
              <a:p>
                <a:endParaRPr lang="en-US"/>
              </a:p>
            </p:txBody>
          </p:sp>
          <p:sp>
            <p:nvSpPr>
              <p:cNvPr id="820" name="Freeform: Shape 819">
                <a:extLst>
                  <a:ext uri="{FF2B5EF4-FFF2-40B4-BE49-F238E27FC236}">
                    <a16:creationId xmlns:a16="http://schemas.microsoft.com/office/drawing/2014/main" id="{7753A52A-1485-E870-14C1-DAE64B24DA4D}"/>
                  </a:ext>
                </a:extLst>
              </p:cNvPr>
              <p:cNvSpPr/>
              <p:nvPr/>
            </p:nvSpPr>
            <p:spPr>
              <a:xfrm>
                <a:off x="3898763" y="3751849"/>
                <a:ext cx="83058" cy="83058"/>
              </a:xfrm>
              <a:custGeom>
                <a:avLst/>
                <a:gdLst>
                  <a:gd name="connsiteX0" fmla="*/ 83058 w 83058"/>
                  <a:gd name="connsiteY0" fmla="*/ 41529 h 83058"/>
                  <a:gd name="connsiteX1" fmla="*/ 41529 w 83058"/>
                  <a:gd name="connsiteY1" fmla="*/ 83058 h 83058"/>
                  <a:gd name="connsiteX2" fmla="*/ 0 w 83058"/>
                  <a:gd name="connsiteY2" fmla="*/ 41529 h 83058"/>
                  <a:gd name="connsiteX3" fmla="*/ 41529 w 83058"/>
                  <a:gd name="connsiteY3" fmla="*/ 0 h 83058"/>
                  <a:gd name="connsiteX4" fmla="*/ 83058 w 83058"/>
                  <a:gd name="connsiteY4" fmla="*/ 41529 h 83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8" h="83058">
                    <a:moveTo>
                      <a:pt x="83058" y="41529"/>
                    </a:moveTo>
                    <a:cubicBezTo>
                      <a:pt x="83058" y="64465"/>
                      <a:pt x="64465" y="83058"/>
                      <a:pt x="41529" y="83058"/>
                    </a:cubicBezTo>
                    <a:cubicBezTo>
                      <a:pt x="18593" y="83058"/>
                      <a:pt x="0" y="64465"/>
                      <a:pt x="0" y="41529"/>
                    </a:cubicBezTo>
                    <a:cubicBezTo>
                      <a:pt x="0" y="18593"/>
                      <a:pt x="18593" y="0"/>
                      <a:pt x="41529" y="0"/>
                    </a:cubicBezTo>
                    <a:cubicBezTo>
                      <a:pt x="64465" y="0"/>
                      <a:pt x="83058" y="18593"/>
                      <a:pt x="83058" y="41529"/>
                    </a:cubicBezTo>
                    <a:close/>
                  </a:path>
                </a:pathLst>
              </a:custGeom>
              <a:solidFill>
                <a:srgbClr val="107C10"/>
              </a:solidFill>
              <a:ln w="9525" cap="rnd">
                <a:noFill/>
                <a:prstDash val="solid"/>
                <a:round/>
              </a:ln>
            </p:spPr>
            <p:txBody>
              <a:bodyPr rtlCol="0" anchor="ctr"/>
              <a:lstStyle/>
              <a:p>
                <a:endParaRPr lang="en-US"/>
              </a:p>
            </p:txBody>
          </p:sp>
          <p:sp>
            <p:nvSpPr>
              <p:cNvPr id="821" name="Freeform: Shape 820">
                <a:extLst>
                  <a:ext uri="{FF2B5EF4-FFF2-40B4-BE49-F238E27FC236}">
                    <a16:creationId xmlns:a16="http://schemas.microsoft.com/office/drawing/2014/main" id="{E934155A-B3CF-A88A-139F-2B0E81B992E5}"/>
                  </a:ext>
                </a:extLst>
              </p:cNvPr>
              <p:cNvSpPr/>
              <p:nvPr/>
            </p:nvSpPr>
            <p:spPr>
              <a:xfrm>
                <a:off x="5290146" y="4092254"/>
                <a:ext cx="83058" cy="83058"/>
              </a:xfrm>
              <a:custGeom>
                <a:avLst/>
                <a:gdLst>
                  <a:gd name="connsiteX0" fmla="*/ 83058 w 83058"/>
                  <a:gd name="connsiteY0" fmla="*/ 41529 h 83058"/>
                  <a:gd name="connsiteX1" fmla="*/ 41529 w 83058"/>
                  <a:gd name="connsiteY1" fmla="*/ 83058 h 83058"/>
                  <a:gd name="connsiteX2" fmla="*/ 1 w 83058"/>
                  <a:gd name="connsiteY2" fmla="*/ 41529 h 83058"/>
                  <a:gd name="connsiteX3" fmla="*/ 41529 w 83058"/>
                  <a:gd name="connsiteY3" fmla="*/ 0 h 83058"/>
                  <a:gd name="connsiteX4" fmla="*/ 83058 w 83058"/>
                  <a:gd name="connsiteY4" fmla="*/ 41529 h 83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8" h="83058">
                    <a:moveTo>
                      <a:pt x="83058" y="41529"/>
                    </a:moveTo>
                    <a:cubicBezTo>
                      <a:pt x="83058" y="64465"/>
                      <a:pt x="64465" y="83058"/>
                      <a:pt x="41529" y="83058"/>
                    </a:cubicBezTo>
                    <a:cubicBezTo>
                      <a:pt x="18594" y="83058"/>
                      <a:pt x="1" y="64465"/>
                      <a:pt x="1" y="41529"/>
                    </a:cubicBezTo>
                    <a:cubicBezTo>
                      <a:pt x="1" y="18593"/>
                      <a:pt x="18594" y="0"/>
                      <a:pt x="41529" y="0"/>
                    </a:cubicBezTo>
                    <a:cubicBezTo>
                      <a:pt x="64465" y="0"/>
                      <a:pt x="83058" y="18593"/>
                      <a:pt x="83058" y="41529"/>
                    </a:cubicBezTo>
                    <a:close/>
                  </a:path>
                </a:pathLst>
              </a:custGeom>
              <a:solidFill>
                <a:srgbClr val="107C10"/>
              </a:solidFill>
              <a:ln w="9525" cap="rnd">
                <a:noFill/>
                <a:prstDash val="solid"/>
                <a:round/>
              </a:ln>
            </p:spPr>
            <p:txBody>
              <a:bodyPr rtlCol="0" anchor="ctr"/>
              <a:lstStyle/>
              <a:p>
                <a:endParaRPr lang="en-US"/>
              </a:p>
            </p:txBody>
          </p:sp>
          <p:sp>
            <p:nvSpPr>
              <p:cNvPr id="822" name="Freeform: Shape 821">
                <a:extLst>
                  <a:ext uri="{FF2B5EF4-FFF2-40B4-BE49-F238E27FC236}">
                    <a16:creationId xmlns:a16="http://schemas.microsoft.com/office/drawing/2014/main" id="{50233758-11DE-9994-94AB-BE7F0989ABE5}"/>
                  </a:ext>
                </a:extLst>
              </p:cNvPr>
              <p:cNvSpPr/>
              <p:nvPr/>
            </p:nvSpPr>
            <p:spPr>
              <a:xfrm>
                <a:off x="3214258" y="3912231"/>
                <a:ext cx="83058" cy="83058"/>
              </a:xfrm>
              <a:custGeom>
                <a:avLst/>
                <a:gdLst>
                  <a:gd name="connsiteX0" fmla="*/ 83058 w 83058"/>
                  <a:gd name="connsiteY0" fmla="*/ 41529 h 83058"/>
                  <a:gd name="connsiteX1" fmla="*/ 41529 w 83058"/>
                  <a:gd name="connsiteY1" fmla="*/ 83058 h 83058"/>
                  <a:gd name="connsiteX2" fmla="*/ 0 w 83058"/>
                  <a:gd name="connsiteY2" fmla="*/ 41529 h 83058"/>
                  <a:gd name="connsiteX3" fmla="*/ 41529 w 83058"/>
                  <a:gd name="connsiteY3" fmla="*/ 0 h 83058"/>
                  <a:gd name="connsiteX4" fmla="*/ 83058 w 83058"/>
                  <a:gd name="connsiteY4" fmla="*/ 41529 h 83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8" h="83058">
                    <a:moveTo>
                      <a:pt x="83058" y="41529"/>
                    </a:moveTo>
                    <a:cubicBezTo>
                      <a:pt x="83058" y="64465"/>
                      <a:pt x="64465" y="83058"/>
                      <a:pt x="41529" y="83058"/>
                    </a:cubicBezTo>
                    <a:cubicBezTo>
                      <a:pt x="18593" y="83058"/>
                      <a:pt x="0" y="64465"/>
                      <a:pt x="0" y="41529"/>
                    </a:cubicBezTo>
                    <a:cubicBezTo>
                      <a:pt x="0" y="18593"/>
                      <a:pt x="18593" y="0"/>
                      <a:pt x="41529" y="0"/>
                    </a:cubicBezTo>
                    <a:cubicBezTo>
                      <a:pt x="64465" y="0"/>
                      <a:pt x="83058" y="18593"/>
                      <a:pt x="83058" y="41529"/>
                    </a:cubicBezTo>
                    <a:close/>
                  </a:path>
                </a:pathLst>
              </a:custGeom>
              <a:solidFill>
                <a:srgbClr val="107C10"/>
              </a:solidFill>
              <a:ln w="9525" cap="rnd">
                <a:noFill/>
                <a:prstDash val="solid"/>
                <a:round/>
              </a:ln>
            </p:spPr>
            <p:txBody>
              <a:bodyPr rtlCol="0" anchor="ctr"/>
              <a:lstStyle/>
              <a:p>
                <a:endParaRPr lang="en-US"/>
              </a:p>
            </p:txBody>
          </p:sp>
          <p:sp>
            <p:nvSpPr>
              <p:cNvPr id="823" name="Freeform: Shape 822">
                <a:extLst>
                  <a:ext uri="{FF2B5EF4-FFF2-40B4-BE49-F238E27FC236}">
                    <a16:creationId xmlns:a16="http://schemas.microsoft.com/office/drawing/2014/main" id="{CECB3822-D2DC-6E96-70D8-C3868F55784A}"/>
                  </a:ext>
                </a:extLst>
              </p:cNvPr>
              <p:cNvSpPr/>
              <p:nvPr/>
            </p:nvSpPr>
            <p:spPr>
              <a:xfrm>
                <a:off x="6947134" y="3600164"/>
                <a:ext cx="83058" cy="83058"/>
              </a:xfrm>
              <a:custGeom>
                <a:avLst/>
                <a:gdLst>
                  <a:gd name="connsiteX0" fmla="*/ 83058 w 83058"/>
                  <a:gd name="connsiteY0" fmla="*/ 41529 h 83058"/>
                  <a:gd name="connsiteX1" fmla="*/ 41529 w 83058"/>
                  <a:gd name="connsiteY1" fmla="*/ 83058 h 83058"/>
                  <a:gd name="connsiteX2" fmla="*/ 0 w 83058"/>
                  <a:gd name="connsiteY2" fmla="*/ 41529 h 83058"/>
                  <a:gd name="connsiteX3" fmla="*/ 41529 w 83058"/>
                  <a:gd name="connsiteY3" fmla="*/ 0 h 83058"/>
                  <a:gd name="connsiteX4" fmla="*/ 83058 w 83058"/>
                  <a:gd name="connsiteY4" fmla="*/ 41529 h 83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8" h="83058">
                    <a:moveTo>
                      <a:pt x="83058" y="41529"/>
                    </a:moveTo>
                    <a:cubicBezTo>
                      <a:pt x="83058" y="64465"/>
                      <a:pt x="64465" y="83058"/>
                      <a:pt x="41529" y="83058"/>
                    </a:cubicBezTo>
                    <a:cubicBezTo>
                      <a:pt x="18593" y="83058"/>
                      <a:pt x="0" y="64465"/>
                      <a:pt x="0" y="41529"/>
                    </a:cubicBezTo>
                    <a:cubicBezTo>
                      <a:pt x="0" y="18593"/>
                      <a:pt x="18593" y="0"/>
                      <a:pt x="41529" y="0"/>
                    </a:cubicBezTo>
                    <a:cubicBezTo>
                      <a:pt x="64465" y="0"/>
                      <a:pt x="83058" y="18593"/>
                      <a:pt x="83058" y="41529"/>
                    </a:cubicBezTo>
                    <a:close/>
                  </a:path>
                </a:pathLst>
              </a:custGeom>
              <a:solidFill>
                <a:srgbClr val="107C10"/>
              </a:solidFill>
              <a:ln w="9525" cap="rnd">
                <a:noFill/>
                <a:prstDash val="solid"/>
                <a:round/>
              </a:ln>
            </p:spPr>
            <p:txBody>
              <a:bodyPr rtlCol="0" anchor="ctr"/>
              <a:lstStyle/>
              <a:p>
                <a:endParaRPr lang="en-US"/>
              </a:p>
            </p:txBody>
          </p:sp>
          <p:sp>
            <p:nvSpPr>
              <p:cNvPr id="824" name="Freeform: Shape 823">
                <a:extLst>
                  <a:ext uri="{FF2B5EF4-FFF2-40B4-BE49-F238E27FC236}">
                    <a16:creationId xmlns:a16="http://schemas.microsoft.com/office/drawing/2014/main" id="{20E776DE-ED22-37F7-2820-D46FCA4E602B}"/>
                  </a:ext>
                </a:extLst>
              </p:cNvPr>
              <p:cNvSpPr/>
              <p:nvPr/>
            </p:nvSpPr>
            <p:spPr>
              <a:xfrm>
                <a:off x="4912347" y="4088225"/>
                <a:ext cx="55864" cy="79486"/>
              </a:xfrm>
              <a:custGeom>
                <a:avLst/>
                <a:gdLst>
                  <a:gd name="connsiteX0" fmla="*/ 0 w 55864"/>
                  <a:gd name="connsiteY0" fmla="*/ 79486 h 79486"/>
                  <a:gd name="connsiteX1" fmla="*/ 0 w 55864"/>
                  <a:gd name="connsiteY1" fmla="*/ 0 h 79486"/>
                  <a:gd name="connsiteX2" fmla="*/ 27508 w 55864"/>
                  <a:gd name="connsiteY2" fmla="*/ 0 h 79486"/>
                  <a:gd name="connsiteX3" fmla="*/ 42234 w 55864"/>
                  <a:gd name="connsiteY3" fmla="*/ 3086 h 79486"/>
                  <a:gd name="connsiteX4" fmla="*/ 52254 w 55864"/>
                  <a:gd name="connsiteY4" fmla="*/ 12068 h 79486"/>
                  <a:gd name="connsiteX5" fmla="*/ 55864 w 55864"/>
                  <a:gd name="connsiteY5" fmla="*/ 26146 h 79486"/>
                  <a:gd name="connsiteX6" fmla="*/ 52226 w 55864"/>
                  <a:gd name="connsiteY6" fmla="*/ 40262 h 79486"/>
                  <a:gd name="connsiteX7" fmla="*/ 42167 w 55864"/>
                  <a:gd name="connsiteY7" fmla="*/ 49282 h 79486"/>
                  <a:gd name="connsiteX8" fmla="*/ 27508 w 55864"/>
                  <a:gd name="connsiteY8" fmla="*/ 52359 h 79486"/>
                  <a:gd name="connsiteX9" fmla="*/ 11030 w 55864"/>
                  <a:gd name="connsiteY9" fmla="*/ 52359 h 79486"/>
                  <a:gd name="connsiteX10" fmla="*/ 11030 w 55864"/>
                  <a:gd name="connsiteY10" fmla="*/ 79486 h 79486"/>
                  <a:gd name="connsiteX11" fmla="*/ 0 w 55864"/>
                  <a:gd name="connsiteY11" fmla="*/ 79486 h 79486"/>
                  <a:gd name="connsiteX12" fmla="*/ 25689 w 55864"/>
                  <a:gd name="connsiteY12" fmla="*/ 42567 h 79486"/>
                  <a:gd name="connsiteX13" fmla="*/ 39700 w 55864"/>
                  <a:gd name="connsiteY13" fmla="*/ 38576 h 79486"/>
                  <a:gd name="connsiteX14" fmla="*/ 44501 w 55864"/>
                  <a:gd name="connsiteY14" fmla="*/ 26146 h 79486"/>
                  <a:gd name="connsiteX15" fmla="*/ 39643 w 55864"/>
                  <a:gd name="connsiteY15" fmla="*/ 13726 h 79486"/>
                  <a:gd name="connsiteX16" fmla="*/ 25689 w 55864"/>
                  <a:gd name="connsiteY16" fmla="*/ 9668 h 79486"/>
                  <a:gd name="connsiteX17" fmla="*/ 11030 w 55864"/>
                  <a:gd name="connsiteY17" fmla="*/ 9668 h 79486"/>
                  <a:gd name="connsiteX18" fmla="*/ 11030 w 55864"/>
                  <a:gd name="connsiteY18" fmla="*/ 42567 h 79486"/>
                  <a:gd name="connsiteX19" fmla="*/ 25689 w 55864"/>
                  <a:gd name="connsiteY19" fmla="*/ 42567 h 7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864" h="79486">
                    <a:moveTo>
                      <a:pt x="0" y="79486"/>
                    </a:moveTo>
                    <a:lnTo>
                      <a:pt x="0" y="0"/>
                    </a:lnTo>
                    <a:lnTo>
                      <a:pt x="27508" y="0"/>
                    </a:lnTo>
                    <a:cubicBezTo>
                      <a:pt x="33042" y="0"/>
                      <a:pt x="37948" y="1029"/>
                      <a:pt x="42234" y="3086"/>
                    </a:cubicBezTo>
                    <a:cubicBezTo>
                      <a:pt x="46520" y="5134"/>
                      <a:pt x="49854" y="8134"/>
                      <a:pt x="52254" y="12068"/>
                    </a:cubicBezTo>
                    <a:cubicBezTo>
                      <a:pt x="54654" y="16002"/>
                      <a:pt x="55864" y="20698"/>
                      <a:pt x="55864" y="26146"/>
                    </a:cubicBezTo>
                    <a:cubicBezTo>
                      <a:pt x="55864" y="31595"/>
                      <a:pt x="54645" y="36300"/>
                      <a:pt x="52226" y="40262"/>
                    </a:cubicBezTo>
                    <a:cubicBezTo>
                      <a:pt x="49806" y="44215"/>
                      <a:pt x="46454" y="47225"/>
                      <a:pt x="42167" y="49282"/>
                    </a:cubicBezTo>
                    <a:cubicBezTo>
                      <a:pt x="37891" y="51330"/>
                      <a:pt x="32994" y="52359"/>
                      <a:pt x="27508" y="52359"/>
                    </a:cubicBezTo>
                    <a:lnTo>
                      <a:pt x="11030" y="52359"/>
                    </a:lnTo>
                    <a:lnTo>
                      <a:pt x="11030" y="79486"/>
                    </a:lnTo>
                    <a:lnTo>
                      <a:pt x="0" y="79486"/>
                    </a:lnTo>
                    <a:close/>
                    <a:moveTo>
                      <a:pt x="25689" y="42567"/>
                    </a:moveTo>
                    <a:cubicBezTo>
                      <a:pt x="31832" y="42567"/>
                      <a:pt x="36500" y="41234"/>
                      <a:pt x="39700" y="38576"/>
                    </a:cubicBezTo>
                    <a:cubicBezTo>
                      <a:pt x="42901" y="35909"/>
                      <a:pt x="44501" y="31775"/>
                      <a:pt x="44501" y="26146"/>
                    </a:cubicBezTo>
                    <a:cubicBezTo>
                      <a:pt x="44501" y="20564"/>
                      <a:pt x="42882" y="16431"/>
                      <a:pt x="39643" y="13726"/>
                    </a:cubicBezTo>
                    <a:cubicBezTo>
                      <a:pt x="36395" y="11021"/>
                      <a:pt x="31747" y="9668"/>
                      <a:pt x="25689" y="9668"/>
                    </a:cubicBezTo>
                    <a:lnTo>
                      <a:pt x="11030" y="9668"/>
                    </a:lnTo>
                    <a:lnTo>
                      <a:pt x="11030" y="42567"/>
                    </a:lnTo>
                    <a:lnTo>
                      <a:pt x="25689" y="42567"/>
                    </a:lnTo>
                    <a:close/>
                  </a:path>
                </a:pathLst>
              </a:custGeom>
              <a:solidFill>
                <a:srgbClr val="107C10"/>
              </a:solidFill>
              <a:ln w="9525" cap="rnd">
                <a:noFill/>
                <a:prstDash val="solid"/>
                <a:round/>
              </a:ln>
            </p:spPr>
            <p:txBody>
              <a:bodyPr rtlCol="0" anchor="ctr"/>
              <a:lstStyle/>
              <a:p>
                <a:endParaRPr lang="en-US"/>
              </a:p>
            </p:txBody>
          </p:sp>
          <p:sp>
            <p:nvSpPr>
              <p:cNvPr id="825" name="Freeform: Shape 824">
                <a:extLst>
                  <a:ext uri="{FF2B5EF4-FFF2-40B4-BE49-F238E27FC236}">
                    <a16:creationId xmlns:a16="http://schemas.microsoft.com/office/drawing/2014/main" id="{A874120A-8EAA-5AEB-40F8-E1A1E4334635}"/>
                  </a:ext>
                </a:extLst>
              </p:cNvPr>
              <p:cNvSpPr/>
              <p:nvPr/>
            </p:nvSpPr>
            <p:spPr>
              <a:xfrm>
                <a:off x="4976774" y="4106332"/>
                <a:ext cx="56578" cy="62350"/>
              </a:xfrm>
              <a:custGeom>
                <a:avLst/>
                <a:gdLst>
                  <a:gd name="connsiteX0" fmla="*/ 56579 w 56578"/>
                  <a:gd name="connsiteY0" fmla="*/ 28870 h 62350"/>
                  <a:gd name="connsiteX1" fmla="*/ 56379 w 56578"/>
                  <a:gd name="connsiteY1" fmla="*/ 34062 h 62350"/>
                  <a:gd name="connsiteX2" fmla="*/ 10506 w 56578"/>
                  <a:gd name="connsiteY2" fmla="*/ 34062 h 62350"/>
                  <a:gd name="connsiteX3" fmla="*/ 16869 w 56578"/>
                  <a:gd name="connsiteY3" fmla="*/ 48140 h 62350"/>
                  <a:gd name="connsiteX4" fmla="*/ 31014 w 56578"/>
                  <a:gd name="connsiteY4" fmla="*/ 53007 h 62350"/>
                  <a:gd name="connsiteX5" fmla="*/ 40291 w 56578"/>
                  <a:gd name="connsiteY5" fmla="*/ 51388 h 62350"/>
                  <a:gd name="connsiteX6" fmla="*/ 47816 w 56578"/>
                  <a:gd name="connsiteY6" fmla="*/ 46777 h 62350"/>
                  <a:gd name="connsiteX7" fmla="*/ 53912 w 56578"/>
                  <a:gd name="connsiteY7" fmla="*/ 53654 h 62350"/>
                  <a:gd name="connsiteX8" fmla="*/ 43729 w 56578"/>
                  <a:gd name="connsiteY8" fmla="*/ 60112 h 62350"/>
                  <a:gd name="connsiteX9" fmla="*/ 30747 w 56578"/>
                  <a:gd name="connsiteY9" fmla="*/ 62351 h 62350"/>
                  <a:gd name="connsiteX10" fmla="*/ 15117 w 56578"/>
                  <a:gd name="connsiteY10" fmla="*/ 58550 h 62350"/>
                  <a:gd name="connsiteX11" fmla="*/ 4049 w 56578"/>
                  <a:gd name="connsiteY11" fmla="*/ 47682 h 62350"/>
                  <a:gd name="connsiteX12" fmla="*/ 0 w 56578"/>
                  <a:gd name="connsiteY12" fmla="*/ 31204 h 62350"/>
                  <a:gd name="connsiteX13" fmla="*/ 3791 w 56578"/>
                  <a:gd name="connsiteY13" fmla="*/ 14850 h 62350"/>
                  <a:gd name="connsiteX14" fmla="*/ 14269 w 56578"/>
                  <a:gd name="connsiteY14" fmla="*/ 3886 h 62350"/>
                  <a:gd name="connsiteX15" fmla="*/ 29261 w 56578"/>
                  <a:gd name="connsiteY15" fmla="*/ 0 h 62350"/>
                  <a:gd name="connsiteX16" fmla="*/ 43635 w 56578"/>
                  <a:gd name="connsiteY16" fmla="*/ 3658 h 62350"/>
                  <a:gd name="connsiteX17" fmla="*/ 53197 w 56578"/>
                  <a:gd name="connsiteY17" fmla="*/ 13878 h 62350"/>
                  <a:gd name="connsiteX18" fmla="*/ 56579 w 56578"/>
                  <a:gd name="connsiteY18" fmla="*/ 28870 h 62350"/>
                  <a:gd name="connsiteX19" fmla="*/ 29061 w 56578"/>
                  <a:gd name="connsiteY19" fmla="*/ 9144 h 62350"/>
                  <a:gd name="connsiteX20" fmla="*/ 17288 w 56578"/>
                  <a:gd name="connsiteY20" fmla="*/ 13459 h 62350"/>
                  <a:gd name="connsiteX21" fmla="*/ 10963 w 56578"/>
                  <a:gd name="connsiteY21" fmla="*/ 25232 h 62350"/>
                  <a:gd name="connsiteX22" fmla="*/ 46587 w 56578"/>
                  <a:gd name="connsiteY22" fmla="*/ 25232 h 62350"/>
                  <a:gd name="connsiteX23" fmla="*/ 41329 w 56578"/>
                  <a:gd name="connsiteY23" fmla="*/ 13297 h 62350"/>
                  <a:gd name="connsiteX24" fmla="*/ 29061 w 56578"/>
                  <a:gd name="connsiteY24" fmla="*/ 914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78" h="62350">
                    <a:moveTo>
                      <a:pt x="56579" y="28870"/>
                    </a:moveTo>
                    <a:cubicBezTo>
                      <a:pt x="56579" y="30556"/>
                      <a:pt x="56512" y="32290"/>
                      <a:pt x="56379" y="34062"/>
                    </a:cubicBezTo>
                    <a:lnTo>
                      <a:pt x="10506" y="34062"/>
                    </a:lnTo>
                    <a:cubicBezTo>
                      <a:pt x="11030" y="40205"/>
                      <a:pt x="13145" y="44891"/>
                      <a:pt x="16869" y="48140"/>
                    </a:cubicBezTo>
                    <a:cubicBezTo>
                      <a:pt x="20584" y="51388"/>
                      <a:pt x="25298" y="53007"/>
                      <a:pt x="31014" y="53007"/>
                    </a:cubicBezTo>
                    <a:cubicBezTo>
                      <a:pt x="34252" y="53007"/>
                      <a:pt x="37348" y="52464"/>
                      <a:pt x="40291" y="51388"/>
                    </a:cubicBezTo>
                    <a:cubicBezTo>
                      <a:pt x="43234" y="50302"/>
                      <a:pt x="45739" y="48768"/>
                      <a:pt x="47816" y="46777"/>
                    </a:cubicBezTo>
                    <a:lnTo>
                      <a:pt x="53912" y="53654"/>
                    </a:lnTo>
                    <a:cubicBezTo>
                      <a:pt x="51016" y="56464"/>
                      <a:pt x="47616" y="58617"/>
                      <a:pt x="43729" y="60112"/>
                    </a:cubicBezTo>
                    <a:cubicBezTo>
                      <a:pt x="39834" y="61598"/>
                      <a:pt x="35509" y="62351"/>
                      <a:pt x="30747" y="62351"/>
                    </a:cubicBezTo>
                    <a:cubicBezTo>
                      <a:pt x="24994" y="62351"/>
                      <a:pt x="19784" y="61084"/>
                      <a:pt x="15117" y="58550"/>
                    </a:cubicBezTo>
                    <a:cubicBezTo>
                      <a:pt x="10439" y="56026"/>
                      <a:pt x="6754" y="52397"/>
                      <a:pt x="4049" y="47682"/>
                    </a:cubicBezTo>
                    <a:cubicBezTo>
                      <a:pt x="1353" y="42967"/>
                      <a:pt x="0" y="37481"/>
                      <a:pt x="0" y="31204"/>
                    </a:cubicBezTo>
                    <a:cubicBezTo>
                      <a:pt x="0" y="25022"/>
                      <a:pt x="1257" y="19565"/>
                      <a:pt x="3791" y="14850"/>
                    </a:cubicBezTo>
                    <a:cubicBezTo>
                      <a:pt x="6325" y="10135"/>
                      <a:pt x="9820" y="6487"/>
                      <a:pt x="14269" y="3886"/>
                    </a:cubicBezTo>
                    <a:cubicBezTo>
                      <a:pt x="18726" y="1296"/>
                      <a:pt x="23718" y="0"/>
                      <a:pt x="29261" y="0"/>
                    </a:cubicBezTo>
                    <a:cubicBezTo>
                      <a:pt x="34710" y="0"/>
                      <a:pt x="39500" y="1219"/>
                      <a:pt x="43635" y="3658"/>
                    </a:cubicBezTo>
                    <a:cubicBezTo>
                      <a:pt x="47759" y="6106"/>
                      <a:pt x="50949" y="9515"/>
                      <a:pt x="53197" y="13878"/>
                    </a:cubicBezTo>
                    <a:cubicBezTo>
                      <a:pt x="55445" y="18250"/>
                      <a:pt x="56579" y="23241"/>
                      <a:pt x="56579" y="28870"/>
                    </a:cubicBezTo>
                    <a:close/>
                    <a:moveTo>
                      <a:pt x="29061" y="9144"/>
                    </a:moveTo>
                    <a:cubicBezTo>
                      <a:pt x="24479" y="9144"/>
                      <a:pt x="20555" y="10582"/>
                      <a:pt x="17288" y="13459"/>
                    </a:cubicBezTo>
                    <a:cubicBezTo>
                      <a:pt x="14021" y="16335"/>
                      <a:pt x="11916" y="20260"/>
                      <a:pt x="10963" y="25232"/>
                    </a:cubicBezTo>
                    <a:lnTo>
                      <a:pt x="46587" y="25232"/>
                    </a:lnTo>
                    <a:cubicBezTo>
                      <a:pt x="46149" y="20041"/>
                      <a:pt x="44396" y="16069"/>
                      <a:pt x="41329" y="13297"/>
                    </a:cubicBezTo>
                    <a:cubicBezTo>
                      <a:pt x="38253" y="10525"/>
                      <a:pt x="34167" y="9144"/>
                      <a:pt x="29061" y="9144"/>
                    </a:cubicBezTo>
                    <a:close/>
                  </a:path>
                </a:pathLst>
              </a:custGeom>
              <a:solidFill>
                <a:srgbClr val="107C10"/>
              </a:solidFill>
              <a:ln w="9525" cap="rnd">
                <a:noFill/>
                <a:prstDash val="solid"/>
                <a:round/>
              </a:ln>
            </p:spPr>
            <p:txBody>
              <a:bodyPr rtlCol="0" anchor="ctr"/>
              <a:lstStyle/>
              <a:p>
                <a:endParaRPr lang="en-US"/>
              </a:p>
            </p:txBody>
          </p:sp>
          <p:sp>
            <p:nvSpPr>
              <p:cNvPr id="826" name="Freeform: Shape 825">
                <a:extLst>
                  <a:ext uri="{FF2B5EF4-FFF2-40B4-BE49-F238E27FC236}">
                    <a16:creationId xmlns:a16="http://schemas.microsoft.com/office/drawing/2014/main" id="{CEE8FEF3-74E2-4D57-7B81-F6D47F519A1F}"/>
                  </a:ext>
                </a:extLst>
              </p:cNvPr>
              <p:cNvSpPr/>
              <p:nvPr/>
            </p:nvSpPr>
            <p:spPr>
              <a:xfrm>
                <a:off x="5047621" y="4106332"/>
                <a:ext cx="34128" cy="61379"/>
              </a:xfrm>
              <a:custGeom>
                <a:avLst/>
                <a:gdLst>
                  <a:gd name="connsiteX0" fmla="*/ 0 w 34128"/>
                  <a:gd name="connsiteY0" fmla="*/ 61379 h 61379"/>
                  <a:gd name="connsiteX1" fmla="*/ 0 w 34128"/>
                  <a:gd name="connsiteY1" fmla="*/ 1229 h 61379"/>
                  <a:gd name="connsiteX2" fmla="*/ 8763 w 34128"/>
                  <a:gd name="connsiteY2" fmla="*/ 1229 h 61379"/>
                  <a:gd name="connsiteX3" fmla="*/ 9734 w 34128"/>
                  <a:gd name="connsiteY3" fmla="*/ 12068 h 61379"/>
                  <a:gd name="connsiteX4" fmla="*/ 9991 w 34128"/>
                  <a:gd name="connsiteY4" fmla="*/ 12068 h 61379"/>
                  <a:gd name="connsiteX5" fmla="*/ 17193 w 34128"/>
                  <a:gd name="connsiteY5" fmla="*/ 3010 h 61379"/>
                  <a:gd name="connsiteX6" fmla="*/ 28937 w 34128"/>
                  <a:gd name="connsiteY6" fmla="*/ 0 h 61379"/>
                  <a:gd name="connsiteX7" fmla="*/ 34128 w 34128"/>
                  <a:gd name="connsiteY7" fmla="*/ 648 h 61379"/>
                  <a:gd name="connsiteX8" fmla="*/ 32766 w 34128"/>
                  <a:gd name="connsiteY8" fmla="*/ 10249 h 61379"/>
                  <a:gd name="connsiteX9" fmla="*/ 30070 w 34128"/>
                  <a:gd name="connsiteY9" fmla="*/ 9887 h 61379"/>
                  <a:gd name="connsiteX10" fmla="*/ 26403 w 34128"/>
                  <a:gd name="connsiteY10" fmla="*/ 9792 h 61379"/>
                  <a:gd name="connsiteX11" fmla="*/ 18916 w 34128"/>
                  <a:gd name="connsiteY11" fmla="*/ 12002 h 61379"/>
                  <a:gd name="connsiteX12" fmla="*/ 13011 w 34128"/>
                  <a:gd name="connsiteY12" fmla="*/ 18583 h 61379"/>
                  <a:gd name="connsiteX13" fmla="*/ 10706 w 34128"/>
                  <a:gd name="connsiteY13" fmla="*/ 29128 h 61379"/>
                  <a:gd name="connsiteX14" fmla="*/ 10706 w 34128"/>
                  <a:gd name="connsiteY14" fmla="*/ 61379 h 61379"/>
                  <a:gd name="connsiteX15" fmla="*/ 0 w 34128"/>
                  <a:gd name="connsiteY15" fmla="*/ 61379 h 6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28" h="61379">
                    <a:moveTo>
                      <a:pt x="0" y="61379"/>
                    </a:moveTo>
                    <a:lnTo>
                      <a:pt x="0" y="1229"/>
                    </a:lnTo>
                    <a:lnTo>
                      <a:pt x="8763" y="1229"/>
                    </a:lnTo>
                    <a:lnTo>
                      <a:pt x="9734" y="12068"/>
                    </a:lnTo>
                    <a:lnTo>
                      <a:pt x="9991" y="12068"/>
                    </a:lnTo>
                    <a:cubicBezTo>
                      <a:pt x="11592" y="8039"/>
                      <a:pt x="13992" y="5020"/>
                      <a:pt x="17193" y="3010"/>
                    </a:cubicBezTo>
                    <a:cubicBezTo>
                      <a:pt x="20393" y="1000"/>
                      <a:pt x="24308" y="0"/>
                      <a:pt x="28937" y="0"/>
                    </a:cubicBezTo>
                    <a:cubicBezTo>
                      <a:pt x="30975" y="0"/>
                      <a:pt x="32699" y="210"/>
                      <a:pt x="34128" y="648"/>
                    </a:cubicBezTo>
                    <a:lnTo>
                      <a:pt x="32766" y="10249"/>
                    </a:lnTo>
                    <a:cubicBezTo>
                      <a:pt x="31813" y="10078"/>
                      <a:pt x="30918" y="9954"/>
                      <a:pt x="30070" y="9887"/>
                    </a:cubicBezTo>
                    <a:cubicBezTo>
                      <a:pt x="29232" y="9830"/>
                      <a:pt x="28013" y="9792"/>
                      <a:pt x="26403" y="9792"/>
                    </a:cubicBezTo>
                    <a:cubicBezTo>
                      <a:pt x="23813" y="9792"/>
                      <a:pt x="21317" y="10525"/>
                      <a:pt x="18916" y="12002"/>
                    </a:cubicBezTo>
                    <a:cubicBezTo>
                      <a:pt x="16516" y="13468"/>
                      <a:pt x="14544" y="15669"/>
                      <a:pt x="13011" y="18583"/>
                    </a:cubicBezTo>
                    <a:cubicBezTo>
                      <a:pt x="11477" y="21507"/>
                      <a:pt x="10706" y="25022"/>
                      <a:pt x="10706" y="29128"/>
                    </a:cubicBezTo>
                    <a:lnTo>
                      <a:pt x="10706" y="61379"/>
                    </a:lnTo>
                    <a:lnTo>
                      <a:pt x="0" y="61379"/>
                    </a:lnTo>
                    <a:close/>
                  </a:path>
                </a:pathLst>
              </a:custGeom>
              <a:solidFill>
                <a:srgbClr val="107C10"/>
              </a:solidFill>
              <a:ln w="9525" cap="rnd">
                <a:noFill/>
                <a:prstDash val="solid"/>
                <a:round/>
              </a:ln>
            </p:spPr>
            <p:txBody>
              <a:bodyPr rtlCol="0" anchor="ctr"/>
              <a:lstStyle/>
              <a:p>
                <a:endParaRPr lang="en-US"/>
              </a:p>
            </p:txBody>
          </p:sp>
          <p:sp>
            <p:nvSpPr>
              <p:cNvPr id="827" name="Freeform: Shape 826">
                <a:extLst>
                  <a:ext uri="{FF2B5EF4-FFF2-40B4-BE49-F238E27FC236}">
                    <a16:creationId xmlns:a16="http://schemas.microsoft.com/office/drawing/2014/main" id="{8E92D072-9262-7F02-56A4-A9D6D68B8831}"/>
                  </a:ext>
                </a:extLst>
              </p:cNvPr>
              <p:cNvSpPr/>
              <p:nvPr/>
            </p:nvSpPr>
            <p:spPr>
              <a:xfrm>
                <a:off x="5086873" y="4106332"/>
                <a:ext cx="54568" cy="62350"/>
              </a:xfrm>
              <a:custGeom>
                <a:avLst/>
                <a:gdLst>
                  <a:gd name="connsiteX0" fmla="*/ 29909 w 54568"/>
                  <a:gd name="connsiteY0" fmla="*/ 62351 h 62350"/>
                  <a:gd name="connsiteX1" fmla="*/ 14535 w 54568"/>
                  <a:gd name="connsiteY1" fmla="*/ 58484 h 62350"/>
                  <a:gd name="connsiteX2" fmla="*/ 3867 w 54568"/>
                  <a:gd name="connsiteY2" fmla="*/ 47558 h 62350"/>
                  <a:gd name="connsiteX3" fmla="*/ 0 w 54568"/>
                  <a:gd name="connsiteY3" fmla="*/ 31204 h 62350"/>
                  <a:gd name="connsiteX4" fmla="*/ 3991 w 54568"/>
                  <a:gd name="connsiteY4" fmla="*/ 14659 h 62350"/>
                  <a:gd name="connsiteX5" fmla="*/ 14697 w 54568"/>
                  <a:gd name="connsiteY5" fmla="*/ 3791 h 62350"/>
                  <a:gd name="connsiteX6" fmla="*/ 29528 w 54568"/>
                  <a:gd name="connsiteY6" fmla="*/ 0 h 62350"/>
                  <a:gd name="connsiteX7" fmla="*/ 43377 w 54568"/>
                  <a:gd name="connsiteY7" fmla="*/ 2753 h 62350"/>
                  <a:gd name="connsiteX8" fmla="*/ 53921 w 54568"/>
                  <a:gd name="connsiteY8" fmla="*/ 11478 h 62350"/>
                  <a:gd name="connsiteX9" fmla="*/ 46520 w 54568"/>
                  <a:gd name="connsiteY9" fmla="*/ 17907 h 62350"/>
                  <a:gd name="connsiteX10" fmla="*/ 38929 w 54568"/>
                  <a:gd name="connsiteY10" fmla="*/ 11087 h 62350"/>
                  <a:gd name="connsiteX11" fmla="*/ 29585 w 54568"/>
                  <a:gd name="connsiteY11" fmla="*/ 9211 h 62350"/>
                  <a:gd name="connsiteX12" fmla="*/ 20307 w 54568"/>
                  <a:gd name="connsiteY12" fmla="*/ 11906 h 62350"/>
                  <a:gd name="connsiteX13" fmla="*/ 13592 w 54568"/>
                  <a:gd name="connsiteY13" fmla="*/ 19593 h 62350"/>
                  <a:gd name="connsiteX14" fmla="*/ 11096 w 54568"/>
                  <a:gd name="connsiteY14" fmla="*/ 31204 h 62350"/>
                  <a:gd name="connsiteX15" fmla="*/ 13431 w 54568"/>
                  <a:gd name="connsiteY15" fmla="*/ 43082 h 62350"/>
                  <a:gd name="connsiteX16" fmla="*/ 20021 w 54568"/>
                  <a:gd name="connsiteY16" fmla="*/ 50511 h 62350"/>
                  <a:gd name="connsiteX17" fmla="*/ 29909 w 54568"/>
                  <a:gd name="connsiteY17" fmla="*/ 53007 h 62350"/>
                  <a:gd name="connsiteX18" fmla="*/ 39738 w 54568"/>
                  <a:gd name="connsiteY18" fmla="*/ 50863 h 62350"/>
                  <a:gd name="connsiteX19" fmla="*/ 47110 w 54568"/>
                  <a:gd name="connsiteY19" fmla="*/ 44444 h 62350"/>
                  <a:gd name="connsiteX20" fmla="*/ 54569 w 54568"/>
                  <a:gd name="connsiteY20" fmla="*/ 50407 h 62350"/>
                  <a:gd name="connsiteX21" fmla="*/ 44025 w 54568"/>
                  <a:gd name="connsiteY21" fmla="*/ 59360 h 62350"/>
                  <a:gd name="connsiteX22" fmla="*/ 29909 w 54568"/>
                  <a:gd name="connsiteY22" fmla="*/ 62351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568" h="62350">
                    <a:moveTo>
                      <a:pt x="29909" y="62351"/>
                    </a:moveTo>
                    <a:cubicBezTo>
                      <a:pt x="24203" y="62351"/>
                      <a:pt x="19078" y="61065"/>
                      <a:pt x="14535" y="58484"/>
                    </a:cubicBezTo>
                    <a:cubicBezTo>
                      <a:pt x="9992" y="55912"/>
                      <a:pt x="6439" y="52273"/>
                      <a:pt x="3867" y="47558"/>
                    </a:cubicBezTo>
                    <a:cubicBezTo>
                      <a:pt x="1286" y="42844"/>
                      <a:pt x="0" y="37386"/>
                      <a:pt x="0" y="31204"/>
                    </a:cubicBezTo>
                    <a:cubicBezTo>
                      <a:pt x="0" y="24889"/>
                      <a:pt x="1334" y="19374"/>
                      <a:pt x="3991" y="14659"/>
                    </a:cubicBezTo>
                    <a:cubicBezTo>
                      <a:pt x="6648" y="9944"/>
                      <a:pt x="10220" y="6325"/>
                      <a:pt x="14697" y="3791"/>
                    </a:cubicBezTo>
                    <a:cubicBezTo>
                      <a:pt x="19174" y="1257"/>
                      <a:pt x="24117" y="0"/>
                      <a:pt x="29528" y="0"/>
                    </a:cubicBezTo>
                    <a:cubicBezTo>
                      <a:pt x="35014" y="0"/>
                      <a:pt x="39634" y="914"/>
                      <a:pt x="43377" y="2753"/>
                    </a:cubicBezTo>
                    <a:cubicBezTo>
                      <a:pt x="47120" y="4591"/>
                      <a:pt x="50635" y="7496"/>
                      <a:pt x="53921" y="11478"/>
                    </a:cubicBezTo>
                    <a:lnTo>
                      <a:pt x="46520" y="17907"/>
                    </a:lnTo>
                    <a:cubicBezTo>
                      <a:pt x="43882" y="14621"/>
                      <a:pt x="41357" y="12345"/>
                      <a:pt x="38929" y="11087"/>
                    </a:cubicBezTo>
                    <a:cubicBezTo>
                      <a:pt x="36509" y="9840"/>
                      <a:pt x="33394" y="9211"/>
                      <a:pt x="29585" y="9211"/>
                    </a:cubicBezTo>
                    <a:cubicBezTo>
                      <a:pt x="26213" y="9211"/>
                      <a:pt x="23117" y="10106"/>
                      <a:pt x="20307" y="11906"/>
                    </a:cubicBezTo>
                    <a:cubicBezTo>
                      <a:pt x="17498" y="13697"/>
                      <a:pt x="15259" y="16259"/>
                      <a:pt x="13592" y="19593"/>
                    </a:cubicBezTo>
                    <a:cubicBezTo>
                      <a:pt x="11925" y="22917"/>
                      <a:pt x="11096" y="26794"/>
                      <a:pt x="11096" y="31204"/>
                    </a:cubicBezTo>
                    <a:cubicBezTo>
                      <a:pt x="11096" y="35833"/>
                      <a:pt x="11878" y="39786"/>
                      <a:pt x="13431" y="43082"/>
                    </a:cubicBezTo>
                    <a:cubicBezTo>
                      <a:pt x="14993" y="46368"/>
                      <a:pt x="17183" y="48844"/>
                      <a:pt x="20021" y="50511"/>
                    </a:cubicBezTo>
                    <a:cubicBezTo>
                      <a:pt x="22850" y="52169"/>
                      <a:pt x="26146" y="53007"/>
                      <a:pt x="29909" y="53007"/>
                    </a:cubicBezTo>
                    <a:cubicBezTo>
                      <a:pt x="33633" y="53007"/>
                      <a:pt x="36909" y="52292"/>
                      <a:pt x="39738" y="50863"/>
                    </a:cubicBezTo>
                    <a:cubicBezTo>
                      <a:pt x="42577" y="49435"/>
                      <a:pt x="45034" y="47292"/>
                      <a:pt x="47110" y="44444"/>
                    </a:cubicBezTo>
                    <a:lnTo>
                      <a:pt x="54569" y="50407"/>
                    </a:lnTo>
                    <a:cubicBezTo>
                      <a:pt x="51407" y="54388"/>
                      <a:pt x="47892" y="57369"/>
                      <a:pt x="44025" y="59360"/>
                    </a:cubicBezTo>
                    <a:cubicBezTo>
                      <a:pt x="40157" y="61351"/>
                      <a:pt x="35452" y="62351"/>
                      <a:pt x="29909" y="62351"/>
                    </a:cubicBezTo>
                    <a:close/>
                  </a:path>
                </a:pathLst>
              </a:custGeom>
              <a:solidFill>
                <a:srgbClr val="107C10"/>
              </a:solidFill>
              <a:ln w="9525" cap="rnd">
                <a:noFill/>
                <a:prstDash val="solid"/>
                <a:round/>
              </a:ln>
            </p:spPr>
            <p:txBody>
              <a:bodyPr rtlCol="0" anchor="ctr"/>
              <a:lstStyle/>
              <a:p>
                <a:endParaRPr lang="en-US"/>
              </a:p>
            </p:txBody>
          </p:sp>
          <p:sp>
            <p:nvSpPr>
              <p:cNvPr id="828" name="Freeform: Shape 827">
                <a:extLst>
                  <a:ext uri="{FF2B5EF4-FFF2-40B4-BE49-F238E27FC236}">
                    <a16:creationId xmlns:a16="http://schemas.microsoft.com/office/drawing/2014/main" id="{969D18FB-CC46-62E8-4079-720D30085F91}"/>
                  </a:ext>
                </a:extLst>
              </p:cNvPr>
              <p:cNvSpPr/>
              <p:nvPr/>
            </p:nvSpPr>
            <p:spPr>
              <a:xfrm>
                <a:off x="5145785" y="4107560"/>
                <a:ext cx="58331" cy="83439"/>
              </a:xfrm>
              <a:custGeom>
                <a:avLst/>
                <a:gdLst>
                  <a:gd name="connsiteX0" fmla="*/ 10383 w 58331"/>
                  <a:gd name="connsiteY0" fmla="*/ 83439 h 83439"/>
                  <a:gd name="connsiteX1" fmla="*/ 6001 w 58331"/>
                  <a:gd name="connsiteY1" fmla="*/ 83077 h 83439"/>
                  <a:gd name="connsiteX2" fmla="*/ 1820 w 58331"/>
                  <a:gd name="connsiteY2" fmla="*/ 82077 h 83439"/>
                  <a:gd name="connsiteX3" fmla="*/ 4477 w 58331"/>
                  <a:gd name="connsiteY3" fmla="*/ 73247 h 83439"/>
                  <a:gd name="connsiteX4" fmla="*/ 7430 w 58331"/>
                  <a:gd name="connsiteY4" fmla="*/ 73962 h 83439"/>
                  <a:gd name="connsiteX5" fmla="*/ 10059 w 58331"/>
                  <a:gd name="connsiteY5" fmla="*/ 74162 h 83439"/>
                  <a:gd name="connsiteX6" fmla="*/ 17688 w 58331"/>
                  <a:gd name="connsiteY6" fmla="*/ 71857 h 83439"/>
                  <a:gd name="connsiteX7" fmla="*/ 22650 w 58331"/>
                  <a:gd name="connsiteY7" fmla="*/ 64494 h 83439"/>
                  <a:gd name="connsiteX8" fmla="*/ 24070 w 58331"/>
                  <a:gd name="connsiteY8" fmla="*/ 60665 h 83439"/>
                  <a:gd name="connsiteX9" fmla="*/ 0 w 58331"/>
                  <a:gd name="connsiteY9" fmla="*/ 0 h 83439"/>
                  <a:gd name="connsiteX10" fmla="*/ 11421 w 58331"/>
                  <a:gd name="connsiteY10" fmla="*/ 0 h 83439"/>
                  <a:gd name="connsiteX11" fmla="*/ 29261 w 58331"/>
                  <a:gd name="connsiteY11" fmla="*/ 48987 h 83439"/>
                  <a:gd name="connsiteX12" fmla="*/ 29528 w 58331"/>
                  <a:gd name="connsiteY12" fmla="*/ 48987 h 83439"/>
                  <a:gd name="connsiteX13" fmla="*/ 46844 w 58331"/>
                  <a:gd name="connsiteY13" fmla="*/ 0 h 83439"/>
                  <a:gd name="connsiteX14" fmla="*/ 58331 w 58331"/>
                  <a:gd name="connsiteY14" fmla="*/ 0 h 83439"/>
                  <a:gd name="connsiteX15" fmla="*/ 32318 w 58331"/>
                  <a:gd name="connsiteY15" fmla="*/ 66570 h 83439"/>
                  <a:gd name="connsiteX16" fmla="*/ 23298 w 58331"/>
                  <a:gd name="connsiteY16" fmla="*/ 79772 h 83439"/>
                  <a:gd name="connsiteX17" fmla="*/ 10383 w 58331"/>
                  <a:gd name="connsiteY17" fmla="*/ 83439 h 8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331" h="83439">
                    <a:moveTo>
                      <a:pt x="10383" y="83439"/>
                    </a:moveTo>
                    <a:cubicBezTo>
                      <a:pt x="9001" y="83439"/>
                      <a:pt x="7544" y="83315"/>
                      <a:pt x="6001" y="83077"/>
                    </a:cubicBezTo>
                    <a:cubicBezTo>
                      <a:pt x="4467" y="82839"/>
                      <a:pt x="3077" y="82506"/>
                      <a:pt x="1820" y="82077"/>
                    </a:cubicBezTo>
                    <a:lnTo>
                      <a:pt x="4477" y="73247"/>
                    </a:lnTo>
                    <a:cubicBezTo>
                      <a:pt x="5648" y="73600"/>
                      <a:pt x="6629" y="73838"/>
                      <a:pt x="7430" y="73962"/>
                    </a:cubicBezTo>
                    <a:cubicBezTo>
                      <a:pt x="8230" y="74095"/>
                      <a:pt x="9106" y="74162"/>
                      <a:pt x="10059" y="74162"/>
                    </a:cubicBezTo>
                    <a:cubicBezTo>
                      <a:pt x="13088" y="74162"/>
                      <a:pt x="15630" y="73390"/>
                      <a:pt x="17688" y="71857"/>
                    </a:cubicBezTo>
                    <a:cubicBezTo>
                      <a:pt x="19736" y="70323"/>
                      <a:pt x="21393" y="67866"/>
                      <a:pt x="22650" y="64494"/>
                    </a:cubicBezTo>
                    <a:lnTo>
                      <a:pt x="24070" y="60665"/>
                    </a:lnTo>
                    <a:lnTo>
                      <a:pt x="0" y="0"/>
                    </a:lnTo>
                    <a:lnTo>
                      <a:pt x="11421" y="0"/>
                    </a:lnTo>
                    <a:lnTo>
                      <a:pt x="29261" y="48987"/>
                    </a:lnTo>
                    <a:lnTo>
                      <a:pt x="29528" y="48987"/>
                    </a:lnTo>
                    <a:lnTo>
                      <a:pt x="46844" y="0"/>
                    </a:lnTo>
                    <a:lnTo>
                      <a:pt x="58331" y="0"/>
                    </a:lnTo>
                    <a:lnTo>
                      <a:pt x="32318" y="66570"/>
                    </a:lnTo>
                    <a:cubicBezTo>
                      <a:pt x="29852" y="72923"/>
                      <a:pt x="26841" y="77324"/>
                      <a:pt x="23298" y="79772"/>
                    </a:cubicBezTo>
                    <a:cubicBezTo>
                      <a:pt x="19745" y="82220"/>
                      <a:pt x="15450" y="83439"/>
                      <a:pt x="10383" y="83439"/>
                    </a:cubicBezTo>
                    <a:close/>
                  </a:path>
                </a:pathLst>
              </a:custGeom>
              <a:solidFill>
                <a:srgbClr val="107C10"/>
              </a:solidFill>
              <a:ln w="9525" cap="rnd">
                <a:noFill/>
                <a:prstDash val="solid"/>
                <a:round/>
              </a:ln>
            </p:spPr>
            <p:txBody>
              <a:bodyPr rtlCol="0" anchor="ctr"/>
              <a:lstStyle/>
              <a:p>
                <a:endParaRPr lang="en-US"/>
              </a:p>
            </p:txBody>
          </p:sp>
          <p:sp>
            <p:nvSpPr>
              <p:cNvPr id="829" name="Freeform: Shape 828">
                <a:extLst>
                  <a:ext uri="{FF2B5EF4-FFF2-40B4-BE49-F238E27FC236}">
                    <a16:creationId xmlns:a16="http://schemas.microsoft.com/office/drawing/2014/main" id="{4DBD01B6-3103-A2D7-CE77-E2DAA50A14D9}"/>
                  </a:ext>
                </a:extLst>
              </p:cNvPr>
              <p:cNvSpPr/>
              <p:nvPr/>
            </p:nvSpPr>
            <p:spPr>
              <a:xfrm>
                <a:off x="2844031" y="3911888"/>
                <a:ext cx="73447" cy="80448"/>
              </a:xfrm>
              <a:custGeom>
                <a:avLst/>
                <a:gdLst>
                  <a:gd name="connsiteX0" fmla="*/ 73447 w 73447"/>
                  <a:gd name="connsiteY0" fmla="*/ 80448 h 80448"/>
                  <a:gd name="connsiteX1" fmla="*/ 62284 w 73447"/>
                  <a:gd name="connsiteY1" fmla="*/ 80448 h 80448"/>
                  <a:gd name="connsiteX2" fmla="*/ 55283 w 73447"/>
                  <a:gd name="connsiteY2" fmla="*/ 61636 h 80448"/>
                  <a:gd name="connsiteX3" fmla="*/ 18498 w 73447"/>
                  <a:gd name="connsiteY3" fmla="*/ 61636 h 80448"/>
                  <a:gd name="connsiteX4" fmla="*/ 11487 w 73447"/>
                  <a:gd name="connsiteY4" fmla="*/ 80448 h 80448"/>
                  <a:gd name="connsiteX5" fmla="*/ 0 w 73447"/>
                  <a:gd name="connsiteY5" fmla="*/ 80448 h 80448"/>
                  <a:gd name="connsiteX6" fmla="*/ 31537 w 73447"/>
                  <a:gd name="connsiteY6" fmla="*/ 0 h 80448"/>
                  <a:gd name="connsiteX7" fmla="*/ 42043 w 73447"/>
                  <a:gd name="connsiteY7" fmla="*/ 0 h 80448"/>
                  <a:gd name="connsiteX8" fmla="*/ 73447 w 73447"/>
                  <a:gd name="connsiteY8" fmla="*/ 80448 h 80448"/>
                  <a:gd name="connsiteX9" fmla="*/ 36662 w 73447"/>
                  <a:gd name="connsiteY9" fmla="*/ 12906 h 80448"/>
                  <a:gd name="connsiteX10" fmla="*/ 21993 w 73447"/>
                  <a:gd name="connsiteY10" fmla="*/ 52226 h 80448"/>
                  <a:gd name="connsiteX11" fmla="*/ 51845 w 73447"/>
                  <a:gd name="connsiteY11" fmla="*/ 52226 h 80448"/>
                  <a:gd name="connsiteX12" fmla="*/ 37243 w 73447"/>
                  <a:gd name="connsiteY12" fmla="*/ 12906 h 80448"/>
                  <a:gd name="connsiteX13" fmla="*/ 36662 w 73447"/>
                  <a:gd name="connsiteY13" fmla="*/ 12906 h 8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447" h="80448">
                    <a:moveTo>
                      <a:pt x="73447" y="80448"/>
                    </a:moveTo>
                    <a:lnTo>
                      <a:pt x="62284" y="80448"/>
                    </a:lnTo>
                    <a:lnTo>
                      <a:pt x="55283" y="61636"/>
                    </a:lnTo>
                    <a:lnTo>
                      <a:pt x="18498" y="61636"/>
                    </a:lnTo>
                    <a:lnTo>
                      <a:pt x="11487" y="80448"/>
                    </a:lnTo>
                    <a:lnTo>
                      <a:pt x="0" y="80448"/>
                    </a:lnTo>
                    <a:lnTo>
                      <a:pt x="31537" y="0"/>
                    </a:lnTo>
                    <a:lnTo>
                      <a:pt x="42043" y="0"/>
                    </a:lnTo>
                    <a:lnTo>
                      <a:pt x="73447" y="80448"/>
                    </a:lnTo>
                    <a:close/>
                    <a:moveTo>
                      <a:pt x="36662" y="12906"/>
                    </a:moveTo>
                    <a:lnTo>
                      <a:pt x="21993" y="52226"/>
                    </a:lnTo>
                    <a:lnTo>
                      <a:pt x="51845" y="52226"/>
                    </a:lnTo>
                    <a:lnTo>
                      <a:pt x="37243" y="12906"/>
                    </a:lnTo>
                    <a:lnTo>
                      <a:pt x="36662" y="12906"/>
                    </a:lnTo>
                    <a:close/>
                  </a:path>
                </a:pathLst>
              </a:custGeom>
              <a:solidFill>
                <a:srgbClr val="107C10"/>
              </a:solidFill>
              <a:ln w="9525" cap="rnd">
                <a:noFill/>
                <a:prstDash val="solid"/>
                <a:round/>
              </a:ln>
            </p:spPr>
            <p:txBody>
              <a:bodyPr rtlCol="0" anchor="ctr"/>
              <a:lstStyle/>
              <a:p>
                <a:endParaRPr lang="en-US"/>
              </a:p>
            </p:txBody>
          </p:sp>
          <p:sp>
            <p:nvSpPr>
              <p:cNvPr id="830" name="Freeform: Shape 829">
                <a:extLst>
                  <a:ext uri="{FF2B5EF4-FFF2-40B4-BE49-F238E27FC236}">
                    <a16:creationId xmlns:a16="http://schemas.microsoft.com/office/drawing/2014/main" id="{BF525F02-3448-9947-6B91-9E267E27004B}"/>
                  </a:ext>
                </a:extLst>
              </p:cNvPr>
              <p:cNvSpPr/>
              <p:nvPr/>
            </p:nvSpPr>
            <p:spPr>
              <a:xfrm>
                <a:off x="2930518" y="3930958"/>
                <a:ext cx="52035" cy="61379"/>
              </a:xfrm>
              <a:custGeom>
                <a:avLst/>
                <a:gdLst>
                  <a:gd name="connsiteX0" fmla="*/ 0 w 52035"/>
                  <a:gd name="connsiteY0" fmla="*/ 61379 h 61379"/>
                  <a:gd name="connsiteX1" fmla="*/ 0 w 52035"/>
                  <a:gd name="connsiteY1" fmla="*/ 1238 h 61379"/>
                  <a:gd name="connsiteX2" fmla="*/ 9278 w 52035"/>
                  <a:gd name="connsiteY2" fmla="*/ 1238 h 61379"/>
                  <a:gd name="connsiteX3" fmla="*/ 9668 w 52035"/>
                  <a:gd name="connsiteY3" fmla="*/ 11621 h 61379"/>
                  <a:gd name="connsiteX4" fmla="*/ 9868 w 52035"/>
                  <a:gd name="connsiteY4" fmla="*/ 11621 h 61379"/>
                  <a:gd name="connsiteX5" fmla="*/ 17907 w 52035"/>
                  <a:gd name="connsiteY5" fmla="*/ 3086 h 61379"/>
                  <a:gd name="connsiteX6" fmla="*/ 29137 w 52035"/>
                  <a:gd name="connsiteY6" fmla="*/ 0 h 61379"/>
                  <a:gd name="connsiteX7" fmla="*/ 41005 w 52035"/>
                  <a:gd name="connsiteY7" fmla="*/ 2762 h 61379"/>
                  <a:gd name="connsiteX8" fmla="*/ 49121 w 52035"/>
                  <a:gd name="connsiteY8" fmla="*/ 10868 h 61379"/>
                  <a:gd name="connsiteX9" fmla="*/ 52035 w 52035"/>
                  <a:gd name="connsiteY9" fmla="*/ 23689 h 61379"/>
                  <a:gd name="connsiteX10" fmla="*/ 52035 w 52035"/>
                  <a:gd name="connsiteY10" fmla="*/ 61379 h 61379"/>
                  <a:gd name="connsiteX11" fmla="*/ 41272 w 52035"/>
                  <a:gd name="connsiteY11" fmla="*/ 61379 h 61379"/>
                  <a:gd name="connsiteX12" fmla="*/ 41272 w 52035"/>
                  <a:gd name="connsiteY12" fmla="*/ 26156 h 61379"/>
                  <a:gd name="connsiteX13" fmla="*/ 37500 w 52035"/>
                  <a:gd name="connsiteY13" fmla="*/ 13602 h 61379"/>
                  <a:gd name="connsiteX14" fmla="*/ 26994 w 52035"/>
                  <a:gd name="connsiteY14" fmla="*/ 9344 h 61379"/>
                  <a:gd name="connsiteX15" fmla="*/ 19174 w 52035"/>
                  <a:gd name="connsiteY15" fmla="*/ 11554 h 61379"/>
                  <a:gd name="connsiteX16" fmla="*/ 13078 w 52035"/>
                  <a:gd name="connsiteY16" fmla="*/ 18269 h 61379"/>
                  <a:gd name="connsiteX17" fmla="*/ 10706 w 52035"/>
                  <a:gd name="connsiteY17" fmla="*/ 29270 h 61379"/>
                  <a:gd name="connsiteX18" fmla="*/ 10706 w 52035"/>
                  <a:gd name="connsiteY18" fmla="*/ 61379 h 61379"/>
                  <a:gd name="connsiteX19" fmla="*/ 0 w 52035"/>
                  <a:gd name="connsiteY19" fmla="*/ 61379 h 6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035" h="61379">
                    <a:moveTo>
                      <a:pt x="0" y="61379"/>
                    </a:moveTo>
                    <a:lnTo>
                      <a:pt x="0" y="1238"/>
                    </a:lnTo>
                    <a:lnTo>
                      <a:pt x="9278" y="1238"/>
                    </a:lnTo>
                    <a:lnTo>
                      <a:pt x="9668" y="11621"/>
                    </a:lnTo>
                    <a:lnTo>
                      <a:pt x="9868" y="11621"/>
                    </a:lnTo>
                    <a:cubicBezTo>
                      <a:pt x="11945" y="7982"/>
                      <a:pt x="14621" y="5144"/>
                      <a:pt x="17907" y="3086"/>
                    </a:cubicBezTo>
                    <a:cubicBezTo>
                      <a:pt x="21193" y="1029"/>
                      <a:pt x="24937" y="0"/>
                      <a:pt x="29137" y="0"/>
                    </a:cubicBezTo>
                    <a:cubicBezTo>
                      <a:pt x="33585" y="0"/>
                      <a:pt x="37548" y="924"/>
                      <a:pt x="41005" y="2762"/>
                    </a:cubicBezTo>
                    <a:cubicBezTo>
                      <a:pt x="44472" y="4601"/>
                      <a:pt x="47168" y="7306"/>
                      <a:pt x="49121" y="10868"/>
                    </a:cubicBezTo>
                    <a:cubicBezTo>
                      <a:pt x="51064" y="14440"/>
                      <a:pt x="52035" y="18717"/>
                      <a:pt x="52035" y="23689"/>
                    </a:cubicBezTo>
                    <a:lnTo>
                      <a:pt x="52035" y="61379"/>
                    </a:lnTo>
                    <a:lnTo>
                      <a:pt x="41272" y="61379"/>
                    </a:lnTo>
                    <a:lnTo>
                      <a:pt x="41272" y="26156"/>
                    </a:lnTo>
                    <a:cubicBezTo>
                      <a:pt x="41272" y="20612"/>
                      <a:pt x="40015" y="16431"/>
                      <a:pt x="37500" y="13602"/>
                    </a:cubicBezTo>
                    <a:cubicBezTo>
                      <a:pt x="34995" y="10763"/>
                      <a:pt x="31490" y="9344"/>
                      <a:pt x="26994" y="9344"/>
                    </a:cubicBezTo>
                    <a:cubicBezTo>
                      <a:pt x="24270" y="9344"/>
                      <a:pt x="21660" y="10087"/>
                      <a:pt x="19174" y="11554"/>
                    </a:cubicBezTo>
                    <a:cubicBezTo>
                      <a:pt x="16688" y="13021"/>
                      <a:pt x="14659" y="15259"/>
                      <a:pt x="13078" y="18269"/>
                    </a:cubicBezTo>
                    <a:cubicBezTo>
                      <a:pt x="11497" y="21279"/>
                      <a:pt x="10706" y="24936"/>
                      <a:pt x="10706" y="29270"/>
                    </a:cubicBezTo>
                    <a:lnTo>
                      <a:pt x="10706" y="61379"/>
                    </a:lnTo>
                    <a:lnTo>
                      <a:pt x="0" y="61379"/>
                    </a:lnTo>
                    <a:close/>
                  </a:path>
                </a:pathLst>
              </a:custGeom>
              <a:solidFill>
                <a:srgbClr val="107C10"/>
              </a:solidFill>
              <a:ln w="9525" cap="rnd">
                <a:noFill/>
                <a:prstDash val="solid"/>
                <a:round/>
              </a:ln>
            </p:spPr>
            <p:txBody>
              <a:bodyPr rtlCol="0" anchor="ctr"/>
              <a:lstStyle/>
              <a:p>
                <a:endParaRPr lang="en-US"/>
              </a:p>
            </p:txBody>
          </p:sp>
          <p:sp>
            <p:nvSpPr>
              <p:cNvPr id="831" name="Freeform: Shape 830">
                <a:extLst>
                  <a:ext uri="{FF2B5EF4-FFF2-40B4-BE49-F238E27FC236}">
                    <a16:creationId xmlns:a16="http://schemas.microsoft.com/office/drawing/2014/main" id="{233A5525-DC26-0D0D-9668-901F60D1C735}"/>
                  </a:ext>
                </a:extLst>
              </p:cNvPr>
              <p:cNvSpPr/>
              <p:nvPr/>
            </p:nvSpPr>
            <p:spPr>
              <a:xfrm>
                <a:off x="2996183" y="3907155"/>
                <a:ext cx="60731" cy="86163"/>
              </a:xfrm>
              <a:custGeom>
                <a:avLst/>
                <a:gdLst>
                  <a:gd name="connsiteX0" fmla="*/ 28613 w 60731"/>
                  <a:gd name="connsiteY0" fmla="*/ 86163 h 86163"/>
                  <a:gd name="connsiteX1" fmla="*/ 14173 w 60731"/>
                  <a:gd name="connsiteY1" fmla="*/ 82525 h 86163"/>
                  <a:gd name="connsiteX2" fmla="*/ 3829 w 60731"/>
                  <a:gd name="connsiteY2" fmla="*/ 71914 h 86163"/>
                  <a:gd name="connsiteX3" fmla="*/ 0 w 60731"/>
                  <a:gd name="connsiteY3" fmla="*/ 55473 h 86163"/>
                  <a:gd name="connsiteX4" fmla="*/ 3858 w 60731"/>
                  <a:gd name="connsiteY4" fmla="*/ 38605 h 86163"/>
                  <a:gd name="connsiteX5" fmla="*/ 14240 w 60731"/>
                  <a:gd name="connsiteY5" fmla="*/ 27699 h 86163"/>
                  <a:gd name="connsiteX6" fmla="*/ 28737 w 60731"/>
                  <a:gd name="connsiteY6" fmla="*/ 23936 h 86163"/>
                  <a:gd name="connsiteX7" fmla="*/ 40967 w 60731"/>
                  <a:gd name="connsiteY7" fmla="*/ 26918 h 86163"/>
                  <a:gd name="connsiteX8" fmla="*/ 49759 w 60731"/>
                  <a:gd name="connsiteY8" fmla="*/ 34776 h 86163"/>
                  <a:gd name="connsiteX9" fmla="*/ 49892 w 60731"/>
                  <a:gd name="connsiteY9" fmla="*/ 34776 h 86163"/>
                  <a:gd name="connsiteX10" fmla="*/ 49892 w 60731"/>
                  <a:gd name="connsiteY10" fmla="*/ 0 h 86163"/>
                  <a:gd name="connsiteX11" fmla="*/ 60731 w 60731"/>
                  <a:gd name="connsiteY11" fmla="*/ 0 h 86163"/>
                  <a:gd name="connsiteX12" fmla="*/ 60731 w 60731"/>
                  <a:gd name="connsiteY12" fmla="*/ 85182 h 86163"/>
                  <a:gd name="connsiteX13" fmla="*/ 51454 w 60731"/>
                  <a:gd name="connsiteY13" fmla="*/ 85182 h 86163"/>
                  <a:gd name="connsiteX14" fmla="*/ 50606 w 60731"/>
                  <a:gd name="connsiteY14" fmla="*/ 72990 h 86163"/>
                  <a:gd name="connsiteX15" fmla="*/ 50473 w 60731"/>
                  <a:gd name="connsiteY15" fmla="*/ 72990 h 86163"/>
                  <a:gd name="connsiteX16" fmla="*/ 45606 w 60731"/>
                  <a:gd name="connsiteY16" fmla="*/ 79705 h 86163"/>
                  <a:gd name="connsiteX17" fmla="*/ 37957 w 60731"/>
                  <a:gd name="connsiteY17" fmla="*/ 84439 h 86163"/>
                  <a:gd name="connsiteX18" fmla="*/ 28613 w 60731"/>
                  <a:gd name="connsiteY18" fmla="*/ 86163 h 86163"/>
                  <a:gd name="connsiteX19" fmla="*/ 29775 w 60731"/>
                  <a:gd name="connsiteY19" fmla="*/ 77076 h 86163"/>
                  <a:gd name="connsiteX20" fmla="*/ 39805 w 60731"/>
                  <a:gd name="connsiteY20" fmla="*/ 74419 h 86163"/>
                  <a:gd name="connsiteX21" fmla="*/ 47139 w 60731"/>
                  <a:gd name="connsiteY21" fmla="*/ 66560 h 86163"/>
                  <a:gd name="connsiteX22" fmla="*/ 49892 w 60731"/>
                  <a:gd name="connsiteY22" fmla="*/ 54168 h 86163"/>
                  <a:gd name="connsiteX23" fmla="*/ 47101 w 60731"/>
                  <a:gd name="connsiteY23" fmla="*/ 42977 h 86163"/>
                  <a:gd name="connsiteX24" fmla="*/ 39738 w 60731"/>
                  <a:gd name="connsiteY24" fmla="*/ 35585 h 86163"/>
                  <a:gd name="connsiteX25" fmla="*/ 29842 w 60731"/>
                  <a:gd name="connsiteY25" fmla="*/ 33023 h 86163"/>
                  <a:gd name="connsiteX26" fmla="*/ 20012 w 60731"/>
                  <a:gd name="connsiteY26" fmla="*/ 35547 h 86163"/>
                  <a:gd name="connsiteX27" fmla="*/ 13392 w 60731"/>
                  <a:gd name="connsiteY27" fmla="*/ 43110 h 86163"/>
                  <a:gd name="connsiteX28" fmla="*/ 11030 w 60731"/>
                  <a:gd name="connsiteY28" fmla="*/ 55473 h 86163"/>
                  <a:gd name="connsiteX29" fmla="*/ 13392 w 60731"/>
                  <a:gd name="connsiteY29" fmla="*/ 67046 h 86163"/>
                  <a:gd name="connsiteX30" fmla="*/ 19983 w 60731"/>
                  <a:gd name="connsiteY30" fmla="*/ 74514 h 86163"/>
                  <a:gd name="connsiteX31" fmla="*/ 29775 w 60731"/>
                  <a:gd name="connsiteY31" fmla="*/ 77076 h 8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31" h="86163">
                    <a:moveTo>
                      <a:pt x="28613" y="86163"/>
                    </a:moveTo>
                    <a:cubicBezTo>
                      <a:pt x="23336" y="86163"/>
                      <a:pt x="18526" y="84944"/>
                      <a:pt x="14173" y="82525"/>
                    </a:cubicBezTo>
                    <a:cubicBezTo>
                      <a:pt x="9830" y="80105"/>
                      <a:pt x="6382" y="76571"/>
                      <a:pt x="3829" y="71914"/>
                    </a:cubicBezTo>
                    <a:cubicBezTo>
                      <a:pt x="1276" y="67265"/>
                      <a:pt x="0" y="61789"/>
                      <a:pt x="0" y="55473"/>
                    </a:cubicBezTo>
                    <a:cubicBezTo>
                      <a:pt x="0" y="48978"/>
                      <a:pt x="1286" y="43358"/>
                      <a:pt x="3858" y="38605"/>
                    </a:cubicBezTo>
                    <a:cubicBezTo>
                      <a:pt x="6429" y="33842"/>
                      <a:pt x="9896" y="30213"/>
                      <a:pt x="14240" y="27699"/>
                    </a:cubicBezTo>
                    <a:cubicBezTo>
                      <a:pt x="18583" y="25194"/>
                      <a:pt x="23422" y="23936"/>
                      <a:pt x="28737" y="23936"/>
                    </a:cubicBezTo>
                    <a:cubicBezTo>
                      <a:pt x="33195" y="23936"/>
                      <a:pt x="37271" y="24936"/>
                      <a:pt x="40967" y="26918"/>
                    </a:cubicBezTo>
                    <a:cubicBezTo>
                      <a:pt x="44672" y="28908"/>
                      <a:pt x="47597" y="31528"/>
                      <a:pt x="49759" y="34776"/>
                    </a:cubicBezTo>
                    <a:lnTo>
                      <a:pt x="49892" y="34776"/>
                    </a:lnTo>
                    <a:lnTo>
                      <a:pt x="49892" y="0"/>
                    </a:lnTo>
                    <a:lnTo>
                      <a:pt x="60731" y="0"/>
                    </a:lnTo>
                    <a:lnTo>
                      <a:pt x="60731" y="85182"/>
                    </a:lnTo>
                    <a:lnTo>
                      <a:pt x="51454" y="85182"/>
                    </a:lnTo>
                    <a:lnTo>
                      <a:pt x="50606" y="72990"/>
                    </a:lnTo>
                    <a:lnTo>
                      <a:pt x="50473" y="72990"/>
                    </a:lnTo>
                    <a:cubicBezTo>
                      <a:pt x="49397" y="75457"/>
                      <a:pt x="47777" y="77695"/>
                      <a:pt x="45606" y="79705"/>
                    </a:cubicBezTo>
                    <a:cubicBezTo>
                      <a:pt x="43444" y="81715"/>
                      <a:pt x="40891" y="83296"/>
                      <a:pt x="37957" y="84439"/>
                    </a:cubicBezTo>
                    <a:cubicBezTo>
                      <a:pt x="35014" y="85582"/>
                      <a:pt x="31899" y="86163"/>
                      <a:pt x="28613" y="86163"/>
                    </a:cubicBezTo>
                    <a:close/>
                    <a:moveTo>
                      <a:pt x="29775" y="77076"/>
                    </a:moveTo>
                    <a:cubicBezTo>
                      <a:pt x="33414" y="77076"/>
                      <a:pt x="36757" y="76190"/>
                      <a:pt x="39805" y="74419"/>
                    </a:cubicBezTo>
                    <a:cubicBezTo>
                      <a:pt x="42853" y="72637"/>
                      <a:pt x="45301" y="70028"/>
                      <a:pt x="47139" y="66560"/>
                    </a:cubicBezTo>
                    <a:cubicBezTo>
                      <a:pt x="48978" y="63103"/>
                      <a:pt x="49892" y="58969"/>
                      <a:pt x="49892" y="54168"/>
                    </a:cubicBezTo>
                    <a:cubicBezTo>
                      <a:pt x="49892" y="49930"/>
                      <a:pt x="48959" y="46206"/>
                      <a:pt x="47101" y="42977"/>
                    </a:cubicBezTo>
                    <a:cubicBezTo>
                      <a:pt x="45244" y="39757"/>
                      <a:pt x="42786" y="37290"/>
                      <a:pt x="39738" y="35585"/>
                    </a:cubicBezTo>
                    <a:cubicBezTo>
                      <a:pt x="36690" y="33871"/>
                      <a:pt x="33395" y="33023"/>
                      <a:pt x="29842" y="33023"/>
                    </a:cubicBezTo>
                    <a:cubicBezTo>
                      <a:pt x="26127" y="33023"/>
                      <a:pt x="22851" y="33861"/>
                      <a:pt x="20012" y="35547"/>
                    </a:cubicBezTo>
                    <a:cubicBezTo>
                      <a:pt x="17183" y="37233"/>
                      <a:pt x="14973" y="39757"/>
                      <a:pt x="13392" y="43110"/>
                    </a:cubicBezTo>
                    <a:cubicBezTo>
                      <a:pt x="11820" y="46463"/>
                      <a:pt x="11030" y="50578"/>
                      <a:pt x="11030" y="55473"/>
                    </a:cubicBezTo>
                    <a:cubicBezTo>
                      <a:pt x="11030" y="59922"/>
                      <a:pt x="11820" y="63789"/>
                      <a:pt x="13392" y="67046"/>
                    </a:cubicBezTo>
                    <a:cubicBezTo>
                      <a:pt x="14973" y="70313"/>
                      <a:pt x="17174" y="72799"/>
                      <a:pt x="19983" y="74514"/>
                    </a:cubicBezTo>
                    <a:cubicBezTo>
                      <a:pt x="22793" y="76219"/>
                      <a:pt x="26060" y="77076"/>
                      <a:pt x="29775" y="77076"/>
                    </a:cubicBezTo>
                    <a:close/>
                  </a:path>
                </a:pathLst>
              </a:custGeom>
              <a:solidFill>
                <a:srgbClr val="107C10"/>
              </a:solidFill>
              <a:ln w="9525" cap="rnd">
                <a:noFill/>
                <a:prstDash val="solid"/>
                <a:round/>
              </a:ln>
            </p:spPr>
            <p:txBody>
              <a:bodyPr rtlCol="0" anchor="ctr"/>
              <a:lstStyle/>
              <a:p>
                <a:endParaRPr lang="en-US"/>
              </a:p>
            </p:txBody>
          </p:sp>
          <p:sp>
            <p:nvSpPr>
              <p:cNvPr id="832" name="Freeform: Shape 831">
                <a:extLst>
                  <a:ext uri="{FF2B5EF4-FFF2-40B4-BE49-F238E27FC236}">
                    <a16:creationId xmlns:a16="http://schemas.microsoft.com/office/drawing/2014/main" id="{BAF202F7-75B2-1F36-F29F-7F1690EFC2AC}"/>
                  </a:ext>
                </a:extLst>
              </p:cNvPr>
              <p:cNvSpPr/>
              <p:nvPr/>
            </p:nvSpPr>
            <p:spPr>
              <a:xfrm>
                <a:off x="3069564" y="3932196"/>
                <a:ext cx="58331" cy="83438"/>
              </a:xfrm>
              <a:custGeom>
                <a:avLst/>
                <a:gdLst>
                  <a:gd name="connsiteX0" fmla="*/ 10382 w 58331"/>
                  <a:gd name="connsiteY0" fmla="*/ 83439 h 83438"/>
                  <a:gd name="connsiteX1" fmla="*/ 6001 w 58331"/>
                  <a:gd name="connsiteY1" fmla="*/ 83077 h 83438"/>
                  <a:gd name="connsiteX2" fmla="*/ 1819 w 58331"/>
                  <a:gd name="connsiteY2" fmla="*/ 82077 h 83438"/>
                  <a:gd name="connsiteX3" fmla="*/ 4477 w 58331"/>
                  <a:gd name="connsiteY3" fmla="*/ 73247 h 83438"/>
                  <a:gd name="connsiteX4" fmla="*/ 7429 w 58331"/>
                  <a:gd name="connsiteY4" fmla="*/ 73961 h 83438"/>
                  <a:gd name="connsiteX5" fmla="*/ 10058 w 58331"/>
                  <a:gd name="connsiteY5" fmla="*/ 74161 h 83438"/>
                  <a:gd name="connsiteX6" fmla="*/ 17678 w 58331"/>
                  <a:gd name="connsiteY6" fmla="*/ 71856 h 83438"/>
                  <a:gd name="connsiteX7" fmla="*/ 22641 w 58331"/>
                  <a:gd name="connsiteY7" fmla="*/ 64494 h 83438"/>
                  <a:gd name="connsiteX8" fmla="*/ 24069 w 58331"/>
                  <a:gd name="connsiteY8" fmla="*/ 60665 h 83438"/>
                  <a:gd name="connsiteX9" fmla="*/ 0 w 58331"/>
                  <a:gd name="connsiteY9" fmla="*/ 0 h 83438"/>
                  <a:gd name="connsiteX10" fmla="*/ 11421 w 58331"/>
                  <a:gd name="connsiteY10" fmla="*/ 0 h 83438"/>
                  <a:gd name="connsiteX11" fmla="*/ 29261 w 58331"/>
                  <a:gd name="connsiteY11" fmla="*/ 48987 h 83438"/>
                  <a:gd name="connsiteX12" fmla="*/ 29518 w 58331"/>
                  <a:gd name="connsiteY12" fmla="*/ 48987 h 83438"/>
                  <a:gd name="connsiteX13" fmla="*/ 46844 w 58331"/>
                  <a:gd name="connsiteY13" fmla="*/ 0 h 83438"/>
                  <a:gd name="connsiteX14" fmla="*/ 58331 w 58331"/>
                  <a:gd name="connsiteY14" fmla="*/ 0 h 83438"/>
                  <a:gd name="connsiteX15" fmla="*/ 32309 w 58331"/>
                  <a:gd name="connsiteY15" fmla="*/ 66570 h 83438"/>
                  <a:gd name="connsiteX16" fmla="*/ 23289 w 58331"/>
                  <a:gd name="connsiteY16" fmla="*/ 79772 h 83438"/>
                  <a:gd name="connsiteX17" fmla="*/ 10382 w 58331"/>
                  <a:gd name="connsiteY17" fmla="*/ 83439 h 8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331" h="83438">
                    <a:moveTo>
                      <a:pt x="10382" y="83439"/>
                    </a:moveTo>
                    <a:cubicBezTo>
                      <a:pt x="8992" y="83439"/>
                      <a:pt x="7534" y="83315"/>
                      <a:pt x="6001" y="83077"/>
                    </a:cubicBezTo>
                    <a:cubicBezTo>
                      <a:pt x="4467" y="82839"/>
                      <a:pt x="3067" y="82505"/>
                      <a:pt x="1819" y="82077"/>
                    </a:cubicBezTo>
                    <a:lnTo>
                      <a:pt x="4477" y="73247"/>
                    </a:lnTo>
                    <a:cubicBezTo>
                      <a:pt x="5648" y="73600"/>
                      <a:pt x="6629" y="73838"/>
                      <a:pt x="7429" y="73961"/>
                    </a:cubicBezTo>
                    <a:cubicBezTo>
                      <a:pt x="8229" y="74095"/>
                      <a:pt x="9106" y="74161"/>
                      <a:pt x="10058" y="74161"/>
                    </a:cubicBezTo>
                    <a:cubicBezTo>
                      <a:pt x="13087" y="74161"/>
                      <a:pt x="15621" y="73390"/>
                      <a:pt x="17678" y="71856"/>
                    </a:cubicBezTo>
                    <a:cubicBezTo>
                      <a:pt x="19736" y="70323"/>
                      <a:pt x="21384" y="67866"/>
                      <a:pt x="22641" y="64494"/>
                    </a:cubicBezTo>
                    <a:lnTo>
                      <a:pt x="24069" y="60665"/>
                    </a:lnTo>
                    <a:lnTo>
                      <a:pt x="0" y="0"/>
                    </a:lnTo>
                    <a:lnTo>
                      <a:pt x="11421" y="0"/>
                    </a:lnTo>
                    <a:lnTo>
                      <a:pt x="29261" y="48987"/>
                    </a:lnTo>
                    <a:lnTo>
                      <a:pt x="29518" y="48987"/>
                    </a:lnTo>
                    <a:lnTo>
                      <a:pt x="46844" y="0"/>
                    </a:lnTo>
                    <a:lnTo>
                      <a:pt x="58331" y="0"/>
                    </a:lnTo>
                    <a:lnTo>
                      <a:pt x="32309" y="66570"/>
                    </a:lnTo>
                    <a:cubicBezTo>
                      <a:pt x="29842" y="72923"/>
                      <a:pt x="26841" y="77324"/>
                      <a:pt x="23289" y="79772"/>
                    </a:cubicBezTo>
                    <a:cubicBezTo>
                      <a:pt x="19745" y="82220"/>
                      <a:pt x="15440" y="83439"/>
                      <a:pt x="10382" y="83439"/>
                    </a:cubicBezTo>
                    <a:close/>
                  </a:path>
                </a:pathLst>
              </a:custGeom>
              <a:solidFill>
                <a:srgbClr val="107C10"/>
              </a:solidFill>
              <a:ln w="9525" cap="rnd">
                <a:noFill/>
                <a:prstDash val="solid"/>
                <a:round/>
              </a:ln>
            </p:spPr>
            <p:txBody>
              <a:bodyPr rtlCol="0" anchor="ctr"/>
              <a:lstStyle/>
              <a:p>
                <a:endParaRPr lang="en-US"/>
              </a:p>
            </p:txBody>
          </p:sp>
          <p:sp>
            <p:nvSpPr>
              <p:cNvPr id="833" name="Freeform: Shape 832">
                <a:extLst>
                  <a:ext uri="{FF2B5EF4-FFF2-40B4-BE49-F238E27FC236}">
                    <a16:creationId xmlns:a16="http://schemas.microsoft.com/office/drawing/2014/main" id="{6433C211-753B-3C9D-DD45-92ABAD440B1D}"/>
                  </a:ext>
                </a:extLst>
              </p:cNvPr>
              <p:cNvSpPr/>
              <p:nvPr/>
            </p:nvSpPr>
            <p:spPr>
              <a:xfrm>
                <a:off x="6757749" y="3451488"/>
                <a:ext cx="73447" cy="80448"/>
              </a:xfrm>
              <a:custGeom>
                <a:avLst/>
                <a:gdLst>
                  <a:gd name="connsiteX0" fmla="*/ 73447 w 73447"/>
                  <a:gd name="connsiteY0" fmla="*/ 80448 h 80448"/>
                  <a:gd name="connsiteX1" fmla="*/ 62284 w 73447"/>
                  <a:gd name="connsiteY1" fmla="*/ 80448 h 80448"/>
                  <a:gd name="connsiteX2" fmla="*/ 55283 w 73447"/>
                  <a:gd name="connsiteY2" fmla="*/ 61636 h 80448"/>
                  <a:gd name="connsiteX3" fmla="*/ 18488 w 73447"/>
                  <a:gd name="connsiteY3" fmla="*/ 61636 h 80448"/>
                  <a:gd name="connsiteX4" fmla="*/ 11488 w 73447"/>
                  <a:gd name="connsiteY4" fmla="*/ 80448 h 80448"/>
                  <a:gd name="connsiteX5" fmla="*/ 0 w 73447"/>
                  <a:gd name="connsiteY5" fmla="*/ 80448 h 80448"/>
                  <a:gd name="connsiteX6" fmla="*/ 31528 w 73447"/>
                  <a:gd name="connsiteY6" fmla="*/ 0 h 80448"/>
                  <a:gd name="connsiteX7" fmla="*/ 42043 w 73447"/>
                  <a:gd name="connsiteY7" fmla="*/ 0 h 80448"/>
                  <a:gd name="connsiteX8" fmla="*/ 73447 w 73447"/>
                  <a:gd name="connsiteY8" fmla="*/ 80448 h 80448"/>
                  <a:gd name="connsiteX9" fmla="*/ 36662 w 73447"/>
                  <a:gd name="connsiteY9" fmla="*/ 12906 h 80448"/>
                  <a:gd name="connsiteX10" fmla="*/ 21993 w 73447"/>
                  <a:gd name="connsiteY10" fmla="*/ 52226 h 80448"/>
                  <a:gd name="connsiteX11" fmla="*/ 51845 w 73447"/>
                  <a:gd name="connsiteY11" fmla="*/ 52226 h 80448"/>
                  <a:gd name="connsiteX12" fmla="*/ 37243 w 73447"/>
                  <a:gd name="connsiteY12" fmla="*/ 12906 h 80448"/>
                  <a:gd name="connsiteX13" fmla="*/ 36662 w 73447"/>
                  <a:gd name="connsiteY13" fmla="*/ 12906 h 8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447" h="80448">
                    <a:moveTo>
                      <a:pt x="73447" y="80448"/>
                    </a:moveTo>
                    <a:lnTo>
                      <a:pt x="62284" y="80448"/>
                    </a:lnTo>
                    <a:lnTo>
                      <a:pt x="55283" y="61636"/>
                    </a:lnTo>
                    <a:lnTo>
                      <a:pt x="18488" y="61636"/>
                    </a:lnTo>
                    <a:lnTo>
                      <a:pt x="11488" y="80448"/>
                    </a:lnTo>
                    <a:lnTo>
                      <a:pt x="0" y="80448"/>
                    </a:lnTo>
                    <a:lnTo>
                      <a:pt x="31528" y="0"/>
                    </a:lnTo>
                    <a:lnTo>
                      <a:pt x="42043" y="0"/>
                    </a:lnTo>
                    <a:lnTo>
                      <a:pt x="73447" y="80448"/>
                    </a:lnTo>
                    <a:close/>
                    <a:moveTo>
                      <a:pt x="36662" y="12906"/>
                    </a:moveTo>
                    <a:lnTo>
                      <a:pt x="21993" y="52226"/>
                    </a:lnTo>
                    <a:lnTo>
                      <a:pt x="51845" y="52226"/>
                    </a:lnTo>
                    <a:lnTo>
                      <a:pt x="37243" y="12906"/>
                    </a:lnTo>
                    <a:lnTo>
                      <a:pt x="36662" y="12906"/>
                    </a:lnTo>
                    <a:close/>
                  </a:path>
                </a:pathLst>
              </a:custGeom>
              <a:solidFill>
                <a:srgbClr val="107C10"/>
              </a:solidFill>
              <a:ln w="9525" cap="rnd">
                <a:noFill/>
                <a:prstDash val="solid"/>
                <a:round/>
              </a:ln>
            </p:spPr>
            <p:txBody>
              <a:bodyPr rtlCol="0" anchor="ctr"/>
              <a:lstStyle/>
              <a:p>
                <a:endParaRPr lang="en-US"/>
              </a:p>
            </p:txBody>
          </p:sp>
          <p:sp>
            <p:nvSpPr>
              <p:cNvPr id="834" name="Freeform: Shape 833">
                <a:extLst>
                  <a:ext uri="{FF2B5EF4-FFF2-40B4-BE49-F238E27FC236}">
                    <a16:creationId xmlns:a16="http://schemas.microsoft.com/office/drawing/2014/main" id="{2AB4CA32-C34A-551F-45F7-E2FB5694C0D8}"/>
                  </a:ext>
                </a:extLst>
              </p:cNvPr>
              <p:cNvSpPr/>
              <p:nvPr/>
            </p:nvSpPr>
            <p:spPr>
              <a:xfrm>
                <a:off x="6844236" y="3470557"/>
                <a:ext cx="52035" cy="61379"/>
              </a:xfrm>
              <a:custGeom>
                <a:avLst/>
                <a:gdLst>
                  <a:gd name="connsiteX0" fmla="*/ 0 w 52035"/>
                  <a:gd name="connsiteY0" fmla="*/ 61379 h 61379"/>
                  <a:gd name="connsiteX1" fmla="*/ 0 w 52035"/>
                  <a:gd name="connsiteY1" fmla="*/ 1238 h 61379"/>
                  <a:gd name="connsiteX2" fmla="*/ 9277 w 52035"/>
                  <a:gd name="connsiteY2" fmla="*/ 1238 h 61379"/>
                  <a:gd name="connsiteX3" fmla="*/ 9668 w 52035"/>
                  <a:gd name="connsiteY3" fmla="*/ 11621 h 61379"/>
                  <a:gd name="connsiteX4" fmla="*/ 9859 w 52035"/>
                  <a:gd name="connsiteY4" fmla="*/ 11621 h 61379"/>
                  <a:gd name="connsiteX5" fmla="*/ 17907 w 52035"/>
                  <a:gd name="connsiteY5" fmla="*/ 3086 h 61379"/>
                  <a:gd name="connsiteX6" fmla="*/ 29137 w 52035"/>
                  <a:gd name="connsiteY6" fmla="*/ 0 h 61379"/>
                  <a:gd name="connsiteX7" fmla="*/ 41005 w 52035"/>
                  <a:gd name="connsiteY7" fmla="*/ 2762 h 61379"/>
                  <a:gd name="connsiteX8" fmla="*/ 49120 w 52035"/>
                  <a:gd name="connsiteY8" fmla="*/ 10868 h 61379"/>
                  <a:gd name="connsiteX9" fmla="*/ 52035 w 52035"/>
                  <a:gd name="connsiteY9" fmla="*/ 23689 h 61379"/>
                  <a:gd name="connsiteX10" fmla="*/ 52035 w 52035"/>
                  <a:gd name="connsiteY10" fmla="*/ 61379 h 61379"/>
                  <a:gd name="connsiteX11" fmla="*/ 41263 w 52035"/>
                  <a:gd name="connsiteY11" fmla="*/ 61379 h 61379"/>
                  <a:gd name="connsiteX12" fmla="*/ 41263 w 52035"/>
                  <a:gd name="connsiteY12" fmla="*/ 26156 h 61379"/>
                  <a:gd name="connsiteX13" fmla="*/ 37500 w 52035"/>
                  <a:gd name="connsiteY13" fmla="*/ 13601 h 61379"/>
                  <a:gd name="connsiteX14" fmla="*/ 26994 w 52035"/>
                  <a:gd name="connsiteY14" fmla="*/ 9344 h 61379"/>
                  <a:gd name="connsiteX15" fmla="*/ 19174 w 52035"/>
                  <a:gd name="connsiteY15" fmla="*/ 11554 h 61379"/>
                  <a:gd name="connsiteX16" fmla="*/ 13078 w 52035"/>
                  <a:gd name="connsiteY16" fmla="*/ 18269 h 61379"/>
                  <a:gd name="connsiteX17" fmla="*/ 10706 w 52035"/>
                  <a:gd name="connsiteY17" fmla="*/ 29270 h 61379"/>
                  <a:gd name="connsiteX18" fmla="*/ 10706 w 52035"/>
                  <a:gd name="connsiteY18" fmla="*/ 61379 h 61379"/>
                  <a:gd name="connsiteX19" fmla="*/ 0 w 52035"/>
                  <a:gd name="connsiteY19" fmla="*/ 61379 h 6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035" h="61379">
                    <a:moveTo>
                      <a:pt x="0" y="61379"/>
                    </a:moveTo>
                    <a:lnTo>
                      <a:pt x="0" y="1238"/>
                    </a:lnTo>
                    <a:lnTo>
                      <a:pt x="9277" y="1238"/>
                    </a:lnTo>
                    <a:lnTo>
                      <a:pt x="9668" y="11621"/>
                    </a:lnTo>
                    <a:lnTo>
                      <a:pt x="9859" y="11621"/>
                    </a:lnTo>
                    <a:cubicBezTo>
                      <a:pt x="11935" y="7982"/>
                      <a:pt x="14621" y="5144"/>
                      <a:pt x="17907" y="3086"/>
                    </a:cubicBezTo>
                    <a:cubicBezTo>
                      <a:pt x="21193" y="1029"/>
                      <a:pt x="24936" y="0"/>
                      <a:pt x="29137" y="0"/>
                    </a:cubicBezTo>
                    <a:cubicBezTo>
                      <a:pt x="33585" y="0"/>
                      <a:pt x="37548" y="924"/>
                      <a:pt x="41005" y="2762"/>
                    </a:cubicBezTo>
                    <a:cubicBezTo>
                      <a:pt x="44463" y="4601"/>
                      <a:pt x="47168" y="7306"/>
                      <a:pt x="49120" y="10868"/>
                    </a:cubicBezTo>
                    <a:cubicBezTo>
                      <a:pt x="51064" y="14440"/>
                      <a:pt x="52035" y="18717"/>
                      <a:pt x="52035" y="23689"/>
                    </a:cubicBezTo>
                    <a:lnTo>
                      <a:pt x="52035" y="61379"/>
                    </a:lnTo>
                    <a:lnTo>
                      <a:pt x="41263" y="61379"/>
                    </a:lnTo>
                    <a:lnTo>
                      <a:pt x="41263" y="26156"/>
                    </a:lnTo>
                    <a:cubicBezTo>
                      <a:pt x="41263" y="20612"/>
                      <a:pt x="40014" y="16431"/>
                      <a:pt x="37500" y="13601"/>
                    </a:cubicBezTo>
                    <a:cubicBezTo>
                      <a:pt x="34995" y="10763"/>
                      <a:pt x="31490" y="9344"/>
                      <a:pt x="26994" y="9344"/>
                    </a:cubicBezTo>
                    <a:cubicBezTo>
                      <a:pt x="24270" y="9344"/>
                      <a:pt x="21660" y="10087"/>
                      <a:pt x="19174" y="11554"/>
                    </a:cubicBezTo>
                    <a:cubicBezTo>
                      <a:pt x="16688" y="13021"/>
                      <a:pt x="14650" y="15259"/>
                      <a:pt x="13078" y="18269"/>
                    </a:cubicBezTo>
                    <a:cubicBezTo>
                      <a:pt x="11497" y="21279"/>
                      <a:pt x="10706" y="24936"/>
                      <a:pt x="10706" y="29270"/>
                    </a:cubicBezTo>
                    <a:lnTo>
                      <a:pt x="10706" y="61379"/>
                    </a:lnTo>
                    <a:lnTo>
                      <a:pt x="0" y="61379"/>
                    </a:lnTo>
                    <a:close/>
                  </a:path>
                </a:pathLst>
              </a:custGeom>
              <a:solidFill>
                <a:srgbClr val="107C10"/>
              </a:solidFill>
              <a:ln w="9525" cap="rnd">
                <a:noFill/>
                <a:prstDash val="solid"/>
                <a:round/>
              </a:ln>
            </p:spPr>
            <p:txBody>
              <a:bodyPr rtlCol="0" anchor="ctr"/>
              <a:lstStyle/>
              <a:p>
                <a:endParaRPr lang="en-US"/>
              </a:p>
            </p:txBody>
          </p:sp>
          <p:sp>
            <p:nvSpPr>
              <p:cNvPr id="835" name="Freeform: Shape 834">
                <a:extLst>
                  <a:ext uri="{FF2B5EF4-FFF2-40B4-BE49-F238E27FC236}">
                    <a16:creationId xmlns:a16="http://schemas.microsoft.com/office/drawing/2014/main" id="{40645C62-3570-E8DA-EECB-55A2991C964C}"/>
                  </a:ext>
                </a:extLst>
              </p:cNvPr>
              <p:cNvSpPr/>
              <p:nvPr/>
            </p:nvSpPr>
            <p:spPr>
              <a:xfrm>
                <a:off x="6907758" y="3456679"/>
                <a:ext cx="38538" cy="76295"/>
              </a:xfrm>
              <a:custGeom>
                <a:avLst/>
                <a:gdLst>
                  <a:gd name="connsiteX0" fmla="*/ 38538 w 38538"/>
                  <a:gd name="connsiteY0" fmla="*/ 73638 h 76295"/>
                  <a:gd name="connsiteX1" fmla="*/ 32861 w 38538"/>
                  <a:gd name="connsiteY1" fmla="*/ 75524 h 76295"/>
                  <a:gd name="connsiteX2" fmla="*/ 26661 w 38538"/>
                  <a:gd name="connsiteY2" fmla="*/ 76295 h 76295"/>
                  <a:gd name="connsiteX3" fmla="*/ 13878 w 38538"/>
                  <a:gd name="connsiteY3" fmla="*/ 71723 h 76295"/>
                  <a:gd name="connsiteX4" fmla="*/ 9792 w 38538"/>
                  <a:gd name="connsiteY4" fmla="*/ 57550 h 76295"/>
                  <a:gd name="connsiteX5" fmla="*/ 9792 w 38538"/>
                  <a:gd name="connsiteY5" fmla="*/ 23546 h 76295"/>
                  <a:gd name="connsiteX6" fmla="*/ 0 w 38538"/>
                  <a:gd name="connsiteY6" fmla="*/ 23546 h 76295"/>
                  <a:gd name="connsiteX7" fmla="*/ 0 w 38538"/>
                  <a:gd name="connsiteY7" fmla="*/ 15116 h 76295"/>
                  <a:gd name="connsiteX8" fmla="*/ 9792 w 38538"/>
                  <a:gd name="connsiteY8" fmla="*/ 15116 h 76295"/>
                  <a:gd name="connsiteX9" fmla="*/ 9792 w 38538"/>
                  <a:gd name="connsiteY9" fmla="*/ 0 h 76295"/>
                  <a:gd name="connsiteX10" fmla="*/ 20307 w 38538"/>
                  <a:gd name="connsiteY10" fmla="*/ 0 h 76295"/>
                  <a:gd name="connsiteX11" fmla="*/ 20307 w 38538"/>
                  <a:gd name="connsiteY11" fmla="*/ 15116 h 76295"/>
                  <a:gd name="connsiteX12" fmla="*/ 37500 w 38538"/>
                  <a:gd name="connsiteY12" fmla="*/ 15116 h 76295"/>
                  <a:gd name="connsiteX13" fmla="*/ 37500 w 38538"/>
                  <a:gd name="connsiteY13" fmla="*/ 23546 h 76295"/>
                  <a:gd name="connsiteX14" fmla="*/ 20307 w 38538"/>
                  <a:gd name="connsiteY14" fmla="*/ 23546 h 76295"/>
                  <a:gd name="connsiteX15" fmla="*/ 20307 w 38538"/>
                  <a:gd name="connsiteY15" fmla="*/ 57998 h 76295"/>
                  <a:gd name="connsiteX16" fmla="*/ 21965 w 38538"/>
                  <a:gd name="connsiteY16" fmla="*/ 65494 h 76295"/>
                  <a:gd name="connsiteX17" fmla="*/ 27375 w 38538"/>
                  <a:gd name="connsiteY17" fmla="*/ 67542 h 76295"/>
                  <a:gd name="connsiteX18" fmla="*/ 35938 w 38538"/>
                  <a:gd name="connsiteY18" fmla="*/ 65656 h 76295"/>
                  <a:gd name="connsiteX19" fmla="*/ 38538 w 38538"/>
                  <a:gd name="connsiteY19" fmla="*/ 73638 h 7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538" h="76295">
                    <a:moveTo>
                      <a:pt x="38538" y="73638"/>
                    </a:moveTo>
                    <a:cubicBezTo>
                      <a:pt x="36976" y="74371"/>
                      <a:pt x="35090" y="75000"/>
                      <a:pt x="32861" y="75524"/>
                    </a:cubicBezTo>
                    <a:cubicBezTo>
                      <a:pt x="30632" y="76038"/>
                      <a:pt x="28566" y="76295"/>
                      <a:pt x="26661" y="76295"/>
                    </a:cubicBezTo>
                    <a:cubicBezTo>
                      <a:pt x="20869" y="76295"/>
                      <a:pt x="16612" y="74771"/>
                      <a:pt x="13878" y="71723"/>
                    </a:cubicBezTo>
                    <a:cubicBezTo>
                      <a:pt x="11154" y="68675"/>
                      <a:pt x="9792" y="63951"/>
                      <a:pt x="9792" y="57550"/>
                    </a:cubicBezTo>
                    <a:lnTo>
                      <a:pt x="9792" y="23546"/>
                    </a:lnTo>
                    <a:lnTo>
                      <a:pt x="0" y="23546"/>
                    </a:lnTo>
                    <a:lnTo>
                      <a:pt x="0" y="15116"/>
                    </a:lnTo>
                    <a:lnTo>
                      <a:pt x="9792" y="15116"/>
                    </a:lnTo>
                    <a:lnTo>
                      <a:pt x="9792" y="0"/>
                    </a:lnTo>
                    <a:lnTo>
                      <a:pt x="20307" y="0"/>
                    </a:lnTo>
                    <a:lnTo>
                      <a:pt x="20307" y="15116"/>
                    </a:lnTo>
                    <a:lnTo>
                      <a:pt x="37500" y="15116"/>
                    </a:lnTo>
                    <a:lnTo>
                      <a:pt x="37500" y="23546"/>
                    </a:lnTo>
                    <a:lnTo>
                      <a:pt x="20307" y="23546"/>
                    </a:lnTo>
                    <a:lnTo>
                      <a:pt x="20307" y="57998"/>
                    </a:lnTo>
                    <a:cubicBezTo>
                      <a:pt x="20307" y="61636"/>
                      <a:pt x="20860" y="64132"/>
                      <a:pt x="21965" y="65494"/>
                    </a:cubicBezTo>
                    <a:cubicBezTo>
                      <a:pt x="23060" y="66856"/>
                      <a:pt x="24870" y="67542"/>
                      <a:pt x="27375" y="67542"/>
                    </a:cubicBezTo>
                    <a:cubicBezTo>
                      <a:pt x="30280" y="67542"/>
                      <a:pt x="33128" y="66913"/>
                      <a:pt x="35938" y="65656"/>
                    </a:cubicBezTo>
                    <a:lnTo>
                      <a:pt x="38538" y="73638"/>
                    </a:lnTo>
                    <a:close/>
                  </a:path>
                </a:pathLst>
              </a:custGeom>
              <a:solidFill>
                <a:srgbClr val="107C10"/>
              </a:solidFill>
              <a:ln w="9525" cap="rnd">
                <a:noFill/>
                <a:prstDash val="solid"/>
                <a:round/>
              </a:ln>
            </p:spPr>
            <p:txBody>
              <a:bodyPr rtlCol="0" anchor="ctr"/>
              <a:lstStyle/>
              <a:p>
                <a:endParaRPr lang="en-US"/>
              </a:p>
            </p:txBody>
          </p:sp>
          <p:sp>
            <p:nvSpPr>
              <p:cNvPr id="836" name="Freeform: Shape 835">
                <a:extLst>
                  <a:ext uri="{FF2B5EF4-FFF2-40B4-BE49-F238E27FC236}">
                    <a16:creationId xmlns:a16="http://schemas.microsoft.com/office/drawing/2014/main" id="{8E18D976-6067-CBD1-2E50-8C3AD6DD9CCA}"/>
                  </a:ext>
                </a:extLst>
              </p:cNvPr>
              <p:cNvSpPr/>
              <p:nvPr/>
            </p:nvSpPr>
            <p:spPr>
              <a:xfrm>
                <a:off x="6960050" y="3446754"/>
                <a:ext cx="52035" cy="85182"/>
              </a:xfrm>
              <a:custGeom>
                <a:avLst/>
                <a:gdLst>
                  <a:gd name="connsiteX0" fmla="*/ 0 w 52035"/>
                  <a:gd name="connsiteY0" fmla="*/ 85182 h 85182"/>
                  <a:gd name="connsiteX1" fmla="*/ 0 w 52035"/>
                  <a:gd name="connsiteY1" fmla="*/ 0 h 85182"/>
                  <a:gd name="connsiteX2" fmla="*/ 10706 w 52035"/>
                  <a:gd name="connsiteY2" fmla="*/ 0 h 85182"/>
                  <a:gd name="connsiteX3" fmla="*/ 10706 w 52035"/>
                  <a:gd name="connsiteY3" fmla="*/ 34833 h 85182"/>
                  <a:gd name="connsiteX4" fmla="*/ 10963 w 52035"/>
                  <a:gd name="connsiteY4" fmla="*/ 34833 h 85182"/>
                  <a:gd name="connsiteX5" fmla="*/ 18231 w 52035"/>
                  <a:gd name="connsiteY5" fmla="*/ 26632 h 85182"/>
                  <a:gd name="connsiteX6" fmla="*/ 29785 w 52035"/>
                  <a:gd name="connsiteY6" fmla="*/ 23803 h 85182"/>
                  <a:gd name="connsiteX7" fmla="*/ 41139 w 52035"/>
                  <a:gd name="connsiteY7" fmla="*/ 26308 h 85182"/>
                  <a:gd name="connsiteX8" fmla="*/ 49120 w 52035"/>
                  <a:gd name="connsiteY8" fmla="*/ 33833 h 85182"/>
                  <a:gd name="connsiteX9" fmla="*/ 52035 w 52035"/>
                  <a:gd name="connsiteY9" fmla="*/ 46196 h 85182"/>
                  <a:gd name="connsiteX10" fmla="*/ 52035 w 52035"/>
                  <a:gd name="connsiteY10" fmla="*/ 85182 h 85182"/>
                  <a:gd name="connsiteX11" fmla="*/ 41263 w 52035"/>
                  <a:gd name="connsiteY11" fmla="*/ 85182 h 85182"/>
                  <a:gd name="connsiteX12" fmla="*/ 41263 w 52035"/>
                  <a:gd name="connsiteY12" fmla="*/ 50016 h 85182"/>
                  <a:gd name="connsiteX13" fmla="*/ 37862 w 52035"/>
                  <a:gd name="connsiteY13" fmla="*/ 37404 h 85182"/>
                  <a:gd name="connsiteX14" fmla="*/ 27766 w 52035"/>
                  <a:gd name="connsiteY14" fmla="*/ 33147 h 85182"/>
                  <a:gd name="connsiteX15" fmla="*/ 19469 w 52035"/>
                  <a:gd name="connsiteY15" fmla="*/ 35195 h 85182"/>
                  <a:gd name="connsiteX16" fmla="*/ 13135 w 52035"/>
                  <a:gd name="connsiteY16" fmla="*/ 41748 h 85182"/>
                  <a:gd name="connsiteX17" fmla="*/ 10706 w 52035"/>
                  <a:gd name="connsiteY17" fmla="*/ 53197 h 85182"/>
                  <a:gd name="connsiteX18" fmla="*/ 10706 w 52035"/>
                  <a:gd name="connsiteY18" fmla="*/ 85182 h 85182"/>
                  <a:gd name="connsiteX19" fmla="*/ 0 w 52035"/>
                  <a:gd name="connsiteY19" fmla="*/ 85182 h 8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035" h="85182">
                    <a:moveTo>
                      <a:pt x="0" y="85182"/>
                    </a:moveTo>
                    <a:lnTo>
                      <a:pt x="0" y="0"/>
                    </a:lnTo>
                    <a:lnTo>
                      <a:pt x="10706" y="0"/>
                    </a:lnTo>
                    <a:lnTo>
                      <a:pt x="10706" y="34833"/>
                    </a:lnTo>
                    <a:lnTo>
                      <a:pt x="10963" y="34833"/>
                    </a:lnTo>
                    <a:cubicBezTo>
                      <a:pt x="12649" y="31251"/>
                      <a:pt x="15078" y="28508"/>
                      <a:pt x="18231" y="26632"/>
                    </a:cubicBezTo>
                    <a:cubicBezTo>
                      <a:pt x="21393" y="24746"/>
                      <a:pt x="25241" y="23803"/>
                      <a:pt x="29785" y="23803"/>
                    </a:cubicBezTo>
                    <a:cubicBezTo>
                      <a:pt x="33976" y="23803"/>
                      <a:pt x="37757" y="24641"/>
                      <a:pt x="41139" y="26308"/>
                    </a:cubicBezTo>
                    <a:cubicBezTo>
                      <a:pt x="44511" y="27975"/>
                      <a:pt x="47168" y="30480"/>
                      <a:pt x="49120" y="33833"/>
                    </a:cubicBezTo>
                    <a:cubicBezTo>
                      <a:pt x="51064" y="37186"/>
                      <a:pt x="52035" y="41300"/>
                      <a:pt x="52035" y="46196"/>
                    </a:cubicBezTo>
                    <a:lnTo>
                      <a:pt x="52035" y="85182"/>
                    </a:lnTo>
                    <a:lnTo>
                      <a:pt x="41263" y="85182"/>
                    </a:lnTo>
                    <a:lnTo>
                      <a:pt x="41263" y="50016"/>
                    </a:lnTo>
                    <a:cubicBezTo>
                      <a:pt x="41263" y="44444"/>
                      <a:pt x="40129" y="40234"/>
                      <a:pt x="37862" y="37404"/>
                    </a:cubicBezTo>
                    <a:cubicBezTo>
                      <a:pt x="35586" y="34566"/>
                      <a:pt x="32223" y="33147"/>
                      <a:pt x="27766" y="33147"/>
                    </a:cubicBezTo>
                    <a:cubicBezTo>
                      <a:pt x="24832" y="33147"/>
                      <a:pt x="22060" y="33833"/>
                      <a:pt x="19469" y="35195"/>
                    </a:cubicBezTo>
                    <a:cubicBezTo>
                      <a:pt x="16869" y="36557"/>
                      <a:pt x="14764" y="38738"/>
                      <a:pt x="13135" y="41748"/>
                    </a:cubicBezTo>
                    <a:cubicBezTo>
                      <a:pt x="11516" y="44758"/>
                      <a:pt x="10706" y="48568"/>
                      <a:pt x="10706" y="53197"/>
                    </a:cubicBezTo>
                    <a:lnTo>
                      <a:pt x="10706" y="85182"/>
                    </a:lnTo>
                    <a:lnTo>
                      <a:pt x="0" y="85182"/>
                    </a:lnTo>
                    <a:close/>
                  </a:path>
                </a:pathLst>
              </a:custGeom>
              <a:solidFill>
                <a:srgbClr val="107C10"/>
              </a:solidFill>
              <a:ln w="9525" cap="rnd">
                <a:noFill/>
                <a:prstDash val="solid"/>
                <a:round/>
              </a:ln>
            </p:spPr>
            <p:txBody>
              <a:bodyPr rtlCol="0" anchor="ctr"/>
              <a:lstStyle/>
              <a:p>
                <a:endParaRPr lang="en-US"/>
              </a:p>
            </p:txBody>
          </p:sp>
          <p:sp>
            <p:nvSpPr>
              <p:cNvPr id="837" name="Freeform: Shape 836">
                <a:extLst>
                  <a:ext uri="{FF2B5EF4-FFF2-40B4-BE49-F238E27FC236}">
                    <a16:creationId xmlns:a16="http://schemas.microsoft.com/office/drawing/2014/main" id="{7197F299-241D-FB40-AD80-EF1EC907DA5D}"/>
                  </a:ext>
                </a:extLst>
              </p:cNvPr>
              <p:cNvSpPr/>
              <p:nvPr/>
            </p:nvSpPr>
            <p:spPr>
              <a:xfrm>
                <a:off x="7025715" y="3470557"/>
                <a:ext cx="60464" cy="62360"/>
              </a:xfrm>
              <a:custGeom>
                <a:avLst/>
                <a:gdLst>
                  <a:gd name="connsiteX0" fmla="*/ 30299 w 60464"/>
                  <a:gd name="connsiteY0" fmla="*/ 62360 h 62360"/>
                  <a:gd name="connsiteX1" fmla="*/ 14888 w 60464"/>
                  <a:gd name="connsiteY1" fmla="*/ 58464 h 62360"/>
                  <a:gd name="connsiteX2" fmla="*/ 3982 w 60464"/>
                  <a:gd name="connsiteY2" fmla="*/ 47501 h 62360"/>
                  <a:gd name="connsiteX3" fmla="*/ 0 w 60464"/>
                  <a:gd name="connsiteY3" fmla="*/ 31214 h 62360"/>
                  <a:gd name="connsiteX4" fmla="*/ 3982 w 60464"/>
                  <a:gd name="connsiteY4" fmla="*/ 14897 h 62360"/>
                  <a:gd name="connsiteX5" fmla="*/ 14888 w 60464"/>
                  <a:gd name="connsiteY5" fmla="*/ 3896 h 62360"/>
                  <a:gd name="connsiteX6" fmla="*/ 30299 w 60464"/>
                  <a:gd name="connsiteY6" fmla="*/ 0 h 62360"/>
                  <a:gd name="connsiteX7" fmla="*/ 45644 w 60464"/>
                  <a:gd name="connsiteY7" fmla="*/ 3896 h 62360"/>
                  <a:gd name="connsiteX8" fmla="*/ 56512 w 60464"/>
                  <a:gd name="connsiteY8" fmla="*/ 14897 h 62360"/>
                  <a:gd name="connsiteX9" fmla="*/ 60465 w 60464"/>
                  <a:gd name="connsiteY9" fmla="*/ 31214 h 62360"/>
                  <a:gd name="connsiteX10" fmla="*/ 56512 w 60464"/>
                  <a:gd name="connsiteY10" fmla="*/ 47501 h 62360"/>
                  <a:gd name="connsiteX11" fmla="*/ 45673 w 60464"/>
                  <a:gd name="connsiteY11" fmla="*/ 58464 h 62360"/>
                  <a:gd name="connsiteX12" fmla="*/ 30299 w 60464"/>
                  <a:gd name="connsiteY12" fmla="*/ 62360 h 62360"/>
                  <a:gd name="connsiteX13" fmla="*/ 30299 w 60464"/>
                  <a:gd name="connsiteY13" fmla="*/ 53273 h 62360"/>
                  <a:gd name="connsiteX14" fmla="*/ 40253 w 60464"/>
                  <a:gd name="connsiteY14" fmla="*/ 50644 h 62360"/>
                  <a:gd name="connsiteX15" fmla="*/ 47292 w 60464"/>
                  <a:gd name="connsiteY15" fmla="*/ 43024 h 62360"/>
                  <a:gd name="connsiteX16" fmla="*/ 49892 w 60464"/>
                  <a:gd name="connsiteY16" fmla="*/ 31214 h 62360"/>
                  <a:gd name="connsiteX17" fmla="*/ 47330 w 60464"/>
                  <a:gd name="connsiteY17" fmla="*/ 19336 h 62360"/>
                  <a:gd name="connsiteX18" fmla="*/ 40291 w 60464"/>
                  <a:gd name="connsiteY18" fmla="*/ 11716 h 62360"/>
                  <a:gd name="connsiteX19" fmla="*/ 30299 w 60464"/>
                  <a:gd name="connsiteY19" fmla="*/ 9087 h 62360"/>
                  <a:gd name="connsiteX20" fmla="*/ 20307 w 60464"/>
                  <a:gd name="connsiteY20" fmla="*/ 11716 h 62360"/>
                  <a:gd name="connsiteX21" fmla="*/ 13202 w 60464"/>
                  <a:gd name="connsiteY21" fmla="*/ 19374 h 62360"/>
                  <a:gd name="connsiteX22" fmla="*/ 10573 w 60464"/>
                  <a:gd name="connsiteY22" fmla="*/ 31214 h 62360"/>
                  <a:gd name="connsiteX23" fmla="*/ 13202 w 60464"/>
                  <a:gd name="connsiteY23" fmla="*/ 43024 h 62360"/>
                  <a:gd name="connsiteX24" fmla="*/ 20307 w 60464"/>
                  <a:gd name="connsiteY24" fmla="*/ 50644 h 62360"/>
                  <a:gd name="connsiteX25" fmla="*/ 30299 w 60464"/>
                  <a:gd name="connsiteY25" fmla="*/ 53273 h 6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464" h="62360">
                    <a:moveTo>
                      <a:pt x="30299" y="62360"/>
                    </a:moveTo>
                    <a:cubicBezTo>
                      <a:pt x="24632" y="62360"/>
                      <a:pt x="19488" y="61055"/>
                      <a:pt x="14888" y="58464"/>
                    </a:cubicBezTo>
                    <a:cubicBezTo>
                      <a:pt x="10278" y="55864"/>
                      <a:pt x="6649" y="52216"/>
                      <a:pt x="3982" y="47501"/>
                    </a:cubicBezTo>
                    <a:cubicBezTo>
                      <a:pt x="1324" y="42786"/>
                      <a:pt x="0" y="37357"/>
                      <a:pt x="0" y="31214"/>
                    </a:cubicBezTo>
                    <a:cubicBezTo>
                      <a:pt x="0" y="25070"/>
                      <a:pt x="1324" y="19631"/>
                      <a:pt x="3982" y="14897"/>
                    </a:cubicBezTo>
                    <a:cubicBezTo>
                      <a:pt x="6649" y="10153"/>
                      <a:pt x="10278" y="6496"/>
                      <a:pt x="14888" y="3896"/>
                    </a:cubicBezTo>
                    <a:cubicBezTo>
                      <a:pt x="19488" y="1305"/>
                      <a:pt x="24632" y="0"/>
                      <a:pt x="30299" y="0"/>
                    </a:cubicBezTo>
                    <a:cubicBezTo>
                      <a:pt x="35919" y="0"/>
                      <a:pt x="41034" y="1305"/>
                      <a:pt x="45644" y="3896"/>
                    </a:cubicBezTo>
                    <a:cubicBezTo>
                      <a:pt x="50245" y="6496"/>
                      <a:pt x="53873" y="10153"/>
                      <a:pt x="56512" y="14897"/>
                    </a:cubicBezTo>
                    <a:cubicBezTo>
                      <a:pt x="59150" y="19631"/>
                      <a:pt x="60465" y="25070"/>
                      <a:pt x="60465" y="31214"/>
                    </a:cubicBezTo>
                    <a:cubicBezTo>
                      <a:pt x="60465" y="37357"/>
                      <a:pt x="59150" y="42786"/>
                      <a:pt x="56512" y="47501"/>
                    </a:cubicBezTo>
                    <a:cubicBezTo>
                      <a:pt x="53873" y="52216"/>
                      <a:pt x="50254" y="55864"/>
                      <a:pt x="45673" y="58464"/>
                    </a:cubicBezTo>
                    <a:cubicBezTo>
                      <a:pt x="41091" y="61055"/>
                      <a:pt x="35966" y="62360"/>
                      <a:pt x="30299" y="62360"/>
                    </a:cubicBezTo>
                    <a:close/>
                    <a:moveTo>
                      <a:pt x="30299" y="53273"/>
                    </a:moveTo>
                    <a:cubicBezTo>
                      <a:pt x="33976" y="53273"/>
                      <a:pt x="37291" y="52397"/>
                      <a:pt x="40253" y="50644"/>
                    </a:cubicBezTo>
                    <a:cubicBezTo>
                      <a:pt x="43215" y="48892"/>
                      <a:pt x="45568" y="46349"/>
                      <a:pt x="47292" y="43024"/>
                    </a:cubicBezTo>
                    <a:cubicBezTo>
                      <a:pt x="49025" y="39691"/>
                      <a:pt x="49892" y="35757"/>
                      <a:pt x="49892" y="31214"/>
                    </a:cubicBezTo>
                    <a:cubicBezTo>
                      <a:pt x="49892" y="26632"/>
                      <a:pt x="49035" y="22670"/>
                      <a:pt x="47330" y="19336"/>
                    </a:cubicBezTo>
                    <a:cubicBezTo>
                      <a:pt x="45615" y="16012"/>
                      <a:pt x="43272" y="13468"/>
                      <a:pt x="40291" y="11716"/>
                    </a:cubicBezTo>
                    <a:cubicBezTo>
                      <a:pt x="37300" y="9963"/>
                      <a:pt x="33976" y="9087"/>
                      <a:pt x="30299" y="9087"/>
                    </a:cubicBezTo>
                    <a:cubicBezTo>
                      <a:pt x="26623" y="9087"/>
                      <a:pt x="23289" y="9963"/>
                      <a:pt x="20307" y="11716"/>
                    </a:cubicBezTo>
                    <a:cubicBezTo>
                      <a:pt x="17317" y="13468"/>
                      <a:pt x="14954" y="16021"/>
                      <a:pt x="13202" y="19374"/>
                    </a:cubicBezTo>
                    <a:cubicBezTo>
                      <a:pt x="11449" y="22727"/>
                      <a:pt x="10573" y="26670"/>
                      <a:pt x="10573" y="31214"/>
                    </a:cubicBezTo>
                    <a:cubicBezTo>
                      <a:pt x="10573" y="35757"/>
                      <a:pt x="11449" y="39691"/>
                      <a:pt x="13202" y="43024"/>
                    </a:cubicBezTo>
                    <a:cubicBezTo>
                      <a:pt x="14954" y="46349"/>
                      <a:pt x="17317" y="48892"/>
                      <a:pt x="20307" y="50644"/>
                    </a:cubicBezTo>
                    <a:cubicBezTo>
                      <a:pt x="23289" y="52397"/>
                      <a:pt x="26623" y="53273"/>
                      <a:pt x="30299" y="53273"/>
                    </a:cubicBezTo>
                    <a:close/>
                  </a:path>
                </a:pathLst>
              </a:custGeom>
              <a:solidFill>
                <a:srgbClr val="107C10"/>
              </a:solidFill>
              <a:ln w="9525" cap="rnd">
                <a:noFill/>
                <a:prstDash val="solid"/>
                <a:round/>
              </a:ln>
            </p:spPr>
            <p:txBody>
              <a:bodyPr rtlCol="0" anchor="ctr"/>
              <a:lstStyle/>
              <a:p>
                <a:endParaRPr lang="en-US"/>
              </a:p>
            </p:txBody>
          </p:sp>
          <p:sp>
            <p:nvSpPr>
              <p:cNvPr id="838" name="Freeform: Shape 837">
                <a:extLst>
                  <a:ext uri="{FF2B5EF4-FFF2-40B4-BE49-F238E27FC236}">
                    <a16:creationId xmlns:a16="http://schemas.microsoft.com/office/drawing/2014/main" id="{B2FCC78D-6D68-A0F5-02E3-24186083CAD0}"/>
                  </a:ext>
                </a:extLst>
              </p:cNvPr>
              <p:cNvSpPr/>
              <p:nvPr/>
            </p:nvSpPr>
            <p:spPr>
              <a:xfrm>
                <a:off x="7100459" y="3470557"/>
                <a:ext cx="52035" cy="61379"/>
              </a:xfrm>
              <a:custGeom>
                <a:avLst/>
                <a:gdLst>
                  <a:gd name="connsiteX0" fmla="*/ 0 w 52035"/>
                  <a:gd name="connsiteY0" fmla="*/ 61379 h 61379"/>
                  <a:gd name="connsiteX1" fmla="*/ 0 w 52035"/>
                  <a:gd name="connsiteY1" fmla="*/ 1238 h 61379"/>
                  <a:gd name="connsiteX2" fmla="*/ 9277 w 52035"/>
                  <a:gd name="connsiteY2" fmla="*/ 1238 h 61379"/>
                  <a:gd name="connsiteX3" fmla="*/ 9667 w 52035"/>
                  <a:gd name="connsiteY3" fmla="*/ 11621 h 61379"/>
                  <a:gd name="connsiteX4" fmla="*/ 9858 w 52035"/>
                  <a:gd name="connsiteY4" fmla="*/ 11621 h 61379"/>
                  <a:gd name="connsiteX5" fmla="*/ 17907 w 52035"/>
                  <a:gd name="connsiteY5" fmla="*/ 3086 h 61379"/>
                  <a:gd name="connsiteX6" fmla="*/ 29127 w 52035"/>
                  <a:gd name="connsiteY6" fmla="*/ 0 h 61379"/>
                  <a:gd name="connsiteX7" fmla="*/ 41005 w 52035"/>
                  <a:gd name="connsiteY7" fmla="*/ 2762 h 61379"/>
                  <a:gd name="connsiteX8" fmla="*/ 49111 w 52035"/>
                  <a:gd name="connsiteY8" fmla="*/ 10868 h 61379"/>
                  <a:gd name="connsiteX9" fmla="*/ 52035 w 52035"/>
                  <a:gd name="connsiteY9" fmla="*/ 23689 h 61379"/>
                  <a:gd name="connsiteX10" fmla="*/ 52035 w 52035"/>
                  <a:gd name="connsiteY10" fmla="*/ 61379 h 61379"/>
                  <a:gd name="connsiteX11" fmla="*/ 41262 w 52035"/>
                  <a:gd name="connsiteY11" fmla="*/ 61379 h 61379"/>
                  <a:gd name="connsiteX12" fmla="*/ 41262 w 52035"/>
                  <a:gd name="connsiteY12" fmla="*/ 26156 h 61379"/>
                  <a:gd name="connsiteX13" fmla="*/ 37500 w 52035"/>
                  <a:gd name="connsiteY13" fmla="*/ 13601 h 61379"/>
                  <a:gd name="connsiteX14" fmla="*/ 26984 w 52035"/>
                  <a:gd name="connsiteY14" fmla="*/ 9344 h 61379"/>
                  <a:gd name="connsiteX15" fmla="*/ 19174 w 52035"/>
                  <a:gd name="connsiteY15" fmla="*/ 11554 h 61379"/>
                  <a:gd name="connsiteX16" fmla="*/ 13068 w 52035"/>
                  <a:gd name="connsiteY16" fmla="*/ 18269 h 61379"/>
                  <a:gd name="connsiteX17" fmla="*/ 10706 w 52035"/>
                  <a:gd name="connsiteY17" fmla="*/ 29270 h 61379"/>
                  <a:gd name="connsiteX18" fmla="*/ 10706 w 52035"/>
                  <a:gd name="connsiteY18" fmla="*/ 61379 h 61379"/>
                  <a:gd name="connsiteX19" fmla="*/ 0 w 52035"/>
                  <a:gd name="connsiteY19" fmla="*/ 61379 h 6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035" h="61379">
                    <a:moveTo>
                      <a:pt x="0" y="61379"/>
                    </a:moveTo>
                    <a:lnTo>
                      <a:pt x="0" y="1238"/>
                    </a:lnTo>
                    <a:lnTo>
                      <a:pt x="9277" y="1238"/>
                    </a:lnTo>
                    <a:lnTo>
                      <a:pt x="9667" y="11621"/>
                    </a:lnTo>
                    <a:lnTo>
                      <a:pt x="9858" y="11621"/>
                    </a:lnTo>
                    <a:cubicBezTo>
                      <a:pt x="11935" y="7982"/>
                      <a:pt x="14621" y="5144"/>
                      <a:pt x="17907" y="3086"/>
                    </a:cubicBezTo>
                    <a:cubicBezTo>
                      <a:pt x="21193" y="1029"/>
                      <a:pt x="24936" y="0"/>
                      <a:pt x="29127" y="0"/>
                    </a:cubicBezTo>
                    <a:cubicBezTo>
                      <a:pt x="33585" y="0"/>
                      <a:pt x="37538" y="924"/>
                      <a:pt x="41005" y="2762"/>
                    </a:cubicBezTo>
                    <a:cubicBezTo>
                      <a:pt x="44462" y="4601"/>
                      <a:pt x="47167" y="7306"/>
                      <a:pt x="49111" y="10868"/>
                    </a:cubicBezTo>
                    <a:cubicBezTo>
                      <a:pt x="51063" y="14440"/>
                      <a:pt x="52035" y="18717"/>
                      <a:pt x="52035" y="23689"/>
                    </a:cubicBezTo>
                    <a:lnTo>
                      <a:pt x="52035" y="61379"/>
                    </a:lnTo>
                    <a:lnTo>
                      <a:pt x="41262" y="61379"/>
                    </a:lnTo>
                    <a:lnTo>
                      <a:pt x="41262" y="26156"/>
                    </a:lnTo>
                    <a:cubicBezTo>
                      <a:pt x="41262" y="20612"/>
                      <a:pt x="40005" y="16431"/>
                      <a:pt x="37500" y="13601"/>
                    </a:cubicBezTo>
                    <a:cubicBezTo>
                      <a:pt x="34985" y="10763"/>
                      <a:pt x="31489" y="9344"/>
                      <a:pt x="26984" y="9344"/>
                    </a:cubicBezTo>
                    <a:cubicBezTo>
                      <a:pt x="24260" y="9344"/>
                      <a:pt x="21660" y="10087"/>
                      <a:pt x="19174" y="11554"/>
                    </a:cubicBezTo>
                    <a:cubicBezTo>
                      <a:pt x="16678" y="13021"/>
                      <a:pt x="14649" y="15259"/>
                      <a:pt x="13068" y="18269"/>
                    </a:cubicBezTo>
                    <a:cubicBezTo>
                      <a:pt x="11487" y="21279"/>
                      <a:pt x="10706" y="24936"/>
                      <a:pt x="10706" y="29270"/>
                    </a:cubicBezTo>
                    <a:lnTo>
                      <a:pt x="10706" y="61379"/>
                    </a:lnTo>
                    <a:lnTo>
                      <a:pt x="0" y="61379"/>
                    </a:lnTo>
                    <a:close/>
                  </a:path>
                </a:pathLst>
              </a:custGeom>
              <a:solidFill>
                <a:srgbClr val="107C10"/>
              </a:solidFill>
              <a:ln w="9525" cap="rnd">
                <a:noFill/>
                <a:prstDash val="solid"/>
                <a:round/>
              </a:ln>
            </p:spPr>
            <p:txBody>
              <a:bodyPr rtlCol="0" anchor="ctr"/>
              <a:lstStyle/>
              <a:p>
                <a:endParaRPr lang="en-US"/>
              </a:p>
            </p:txBody>
          </p:sp>
          <p:sp>
            <p:nvSpPr>
              <p:cNvPr id="839" name="Freeform: Shape 838">
                <a:extLst>
                  <a:ext uri="{FF2B5EF4-FFF2-40B4-BE49-F238E27FC236}">
                    <a16:creationId xmlns:a16="http://schemas.microsoft.com/office/drawing/2014/main" id="{8F33AF7F-18A9-0471-AE9A-6D0559A290EA}"/>
                  </a:ext>
                </a:extLst>
              </p:cNvPr>
              <p:cNvSpPr/>
              <p:nvPr/>
            </p:nvSpPr>
            <p:spPr>
              <a:xfrm>
                <a:off x="7162352" y="3471795"/>
                <a:ext cx="58331" cy="83438"/>
              </a:xfrm>
              <a:custGeom>
                <a:avLst/>
                <a:gdLst>
                  <a:gd name="connsiteX0" fmla="*/ 10383 w 58331"/>
                  <a:gd name="connsiteY0" fmla="*/ 83439 h 83438"/>
                  <a:gd name="connsiteX1" fmla="*/ 6001 w 58331"/>
                  <a:gd name="connsiteY1" fmla="*/ 83077 h 83438"/>
                  <a:gd name="connsiteX2" fmla="*/ 1819 w 58331"/>
                  <a:gd name="connsiteY2" fmla="*/ 82077 h 83438"/>
                  <a:gd name="connsiteX3" fmla="*/ 4476 w 58331"/>
                  <a:gd name="connsiteY3" fmla="*/ 73247 h 83438"/>
                  <a:gd name="connsiteX4" fmla="*/ 7429 w 58331"/>
                  <a:gd name="connsiteY4" fmla="*/ 73961 h 83438"/>
                  <a:gd name="connsiteX5" fmla="*/ 10058 w 58331"/>
                  <a:gd name="connsiteY5" fmla="*/ 74161 h 83438"/>
                  <a:gd name="connsiteX6" fmla="*/ 17679 w 58331"/>
                  <a:gd name="connsiteY6" fmla="*/ 71856 h 83438"/>
                  <a:gd name="connsiteX7" fmla="*/ 22641 w 58331"/>
                  <a:gd name="connsiteY7" fmla="*/ 64494 h 83438"/>
                  <a:gd name="connsiteX8" fmla="*/ 24069 w 58331"/>
                  <a:gd name="connsiteY8" fmla="*/ 60665 h 83438"/>
                  <a:gd name="connsiteX9" fmla="*/ 0 w 58331"/>
                  <a:gd name="connsiteY9" fmla="*/ 0 h 83438"/>
                  <a:gd name="connsiteX10" fmla="*/ 11420 w 58331"/>
                  <a:gd name="connsiteY10" fmla="*/ 0 h 83438"/>
                  <a:gd name="connsiteX11" fmla="*/ 29261 w 58331"/>
                  <a:gd name="connsiteY11" fmla="*/ 48987 h 83438"/>
                  <a:gd name="connsiteX12" fmla="*/ 29518 w 58331"/>
                  <a:gd name="connsiteY12" fmla="*/ 48987 h 83438"/>
                  <a:gd name="connsiteX13" fmla="*/ 46844 w 58331"/>
                  <a:gd name="connsiteY13" fmla="*/ 0 h 83438"/>
                  <a:gd name="connsiteX14" fmla="*/ 58331 w 58331"/>
                  <a:gd name="connsiteY14" fmla="*/ 0 h 83438"/>
                  <a:gd name="connsiteX15" fmla="*/ 32308 w 58331"/>
                  <a:gd name="connsiteY15" fmla="*/ 66570 h 83438"/>
                  <a:gd name="connsiteX16" fmla="*/ 23298 w 58331"/>
                  <a:gd name="connsiteY16" fmla="*/ 79772 h 83438"/>
                  <a:gd name="connsiteX17" fmla="*/ 10383 w 58331"/>
                  <a:gd name="connsiteY17" fmla="*/ 83439 h 8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331" h="83438">
                    <a:moveTo>
                      <a:pt x="10383" y="83439"/>
                    </a:moveTo>
                    <a:cubicBezTo>
                      <a:pt x="9001" y="83439"/>
                      <a:pt x="7534" y="83315"/>
                      <a:pt x="6001" y="83077"/>
                    </a:cubicBezTo>
                    <a:cubicBezTo>
                      <a:pt x="4467" y="82839"/>
                      <a:pt x="3077" y="82505"/>
                      <a:pt x="1819" y="82077"/>
                    </a:cubicBezTo>
                    <a:lnTo>
                      <a:pt x="4476" y="73247"/>
                    </a:lnTo>
                    <a:cubicBezTo>
                      <a:pt x="5648" y="73600"/>
                      <a:pt x="6629" y="73838"/>
                      <a:pt x="7429" y="73961"/>
                    </a:cubicBezTo>
                    <a:cubicBezTo>
                      <a:pt x="8230" y="74095"/>
                      <a:pt x="9106" y="74161"/>
                      <a:pt x="10058" y="74161"/>
                    </a:cubicBezTo>
                    <a:cubicBezTo>
                      <a:pt x="13088" y="74161"/>
                      <a:pt x="15630" y="73390"/>
                      <a:pt x="17679" y="71856"/>
                    </a:cubicBezTo>
                    <a:cubicBezTo>
                      <a:pt x="19736" y="70323"/>
                      <a:pt x="21393" y="67866"/>
                      <a:pt x="22641" y="64494"/>
                    </a:cubicBezTo>
                    <a:lnTo>
                      <a:pt x="24069" y="60665"/>
                    </a:lnTo>
                    <a:lnTo>
                      <a:pt x="0" y="0"/>
                    </a:lnTo>
                    <a:lnTo>
                      <a:pt x="11420" y="0"/>
                    </a:lnTo>
                    <a:lnTo>
                      <a:pt x="29261" y="48987"/>
                    </a:lnTo>
                    <a:lnTo>
                      <a:pt x="29518" y="48987"/>
                    </a:lnTo>
                    <a:lnTo>
                      <a:pt x="46844" y="0"/>
                    </a:lnTo>
                    <a:lnTo>
                      <a:pt x="58331" y="0"/>
                    </a:lnTo>
                    <a:lnTo>
                      <a:pt x="32308" y="66570"/>
                    </a:lnTo>
                    <a:cubicBezTo>
                      <a:pt x="29851" y="72923"/>
                      <a:pt x="26841" y="77324"/>
                      <a:pt x="23298" y="79772"/>
                    </a:cubicBezTo>
                    <a:cubicBezTo>
                      <a:pt x="19745" y="82220"/>
                      <a:pt x="15440" y="83439"/>
                      <a:pt x="10383" y="83439"/>
                    </a:cubicBezTo>
                    <a:close/>
                  </a:path>
                </a:pathLst>
              </a:custGeom>
              <a:solidFill>
                <a:srgbClr val="107C10"/>
              </a:solidFill>
              <a:ln w="9525" cap="rnd">
                <a:noFill/>
                <a:prstDash val="solid"/>
                <a:round/>
              </a:ln>
            </p:spPr>
            <p:txBody>
              <a:bodyPr rtlCol="0" anchor="ctr"/>
              <a:lstStyle/>
              <a:p>
                <a:endParaRPr lang="en-US"/>
              </a:p>
            </p:txBody>
          </p:sp>
          <p:sp>
            <p:nvSpPr>
              <p:cNvPr id="840" name="Freeform: Shape 839">
                <a:extLst>
                  <a:ext uri="{FF2B5EF4-FFF2-40B4-BE49-F238E27FC236}">
                    <a16:creationId xmlns:a16="http://schemas.microsoft.com/office/drawing/2014/main" id="{B43C410A-861F-A408-6697-0FF5567933C5}"/>
                  </a:ext>
                </a:extLst>
              </p:cNvPr>
              <p:cNvSpPr/>
              <p:nvPr/>
            </p:nvSpPr>
            <p:spPr>
              <a:xfrm>
                <a:off x="7245195" y="3604031"/>
                <a:ext cx="62098" cy="71249"/>
              </a:xfrm>
              <a:custGeom>
                <a:avLst/>
                <a:gdLst>
                  <a:gd name="connsiteX0" fmla="*/ 31257 w 62098"/>
                  <a:gd name="connsiteY0" fmla="*/ 70161 h 71249"/>
                  <a:gd name="connsiteX1" fmla="*/ 18227 w 62098"/>
                  <a:gd name="connsiteY1" fmla="*/ 70552 h 71249"/>
                  <a:gd name="connsiteX2" fmla="*/ 7921 w 62098"/>
                  <a:gd name="connsiteY2" fmla="*/ 64351 h 71249"/>
                  <a:gd name="connsiteX3" fmla="*/ 1701 w 62098"/>
                  <a:gd name="connsiteY3" fmla="*/ 52787 h 71249"/>
                  <a:gd name="connsiteX4" fmla="*/ 786 w 62098"/>
                  <a:gd name="connsiteY4" fmla="*/ 33099 h 71249"/>
                  <a:gd name="connsiteX5" fmla="*/ 8711 w 62098"/>
                  <a:gd name="connsiteY5" fmla="*/ 16821 h 71249"/>
                  <a:gd name="connsiteX6" fmla="*/ 23437 w 62098"/>
                  <a:gd name="connsiteY6" fmla="*/ 7591 h 71249"/>
                  <a:gd name="connsiteX7" fmla="*/ 36124 w 62098"/>
                  <a:gd name="connsiteY7" fmla="*/ 7391 h 71249"/>
                  <a:gd name="connsiteX8" fmla="*/ 45773 w 62098"/>
                  <a:gd name="connsiteY8" fmla="*/ 12973 h 71249"/>
                  <a:gd name="connsiteX9" fmla="*/ 46030 w 62098"/>
                  <a:gd name="connsiteY9" fmla="*/ 12897 h 71249"/>
                  <a:gd name="connsiteX10" fmla="*/ 45259 w 62098"/>
                  <a:gd name="connsiteY10" fmla="*/ 2734 h 71249"/>
                  <a:gd name="connsiteX11" fmla="*/ 55003 w 62098"/>
                  <a:gd name="connsiteY11" fmla="*/ 0 h 71249"/>
                  <a:gd name="connsiteX12" fmla="*/ 62099 w 62098"/>
                  <a:gd name="connsiteY12" fmla="*/ 60484 h 71249"/>
                  <a:gd name="connsiteX13" fmla="*/ 53060 w 62098"/>
                  <a:gd name="connsiteY13" fmla="*/ 63084 h 71249"/>
                  <a:gd name="connsiteX14" fmla="*/ 51079 w 62098"/>
                  <a:gd name="connsiteY14" fmla="*/ 51711 h 71249"/>
                  <a:gd name="connsiteX15" fmla="*/ 50822 w 62098"/>
                  <a:gd name="connsiteY15" fmla="*/ 51787 h 71249"/>
                  <a:gd name="connsiteX16" fmla="*/ 43554 w 62098"/>
                  <a:gd name="connsiteY16" fmla="*/ 63094 h 71249"/>
                  <a:gd name="connsiteX17" fmla="*/ 31257 w 62098"/>
                  <a:gd name="connsiteY17" fmla="*/ 70161 h 71249"/>
                  <a:gd name="connsiteX18" fmla="*/ 30923 w 62098"/>
                  <a:gd name="connsiteY18" fmla="*/ 60817 h 71249"/>
                  <a:gd name="connsiteX19" fmla="*/ 42125 w 62098"/>
                  <a:gd name="connsiteY19" fmla="*/ 53559 h 71249"/>
                  <a:gd name="connsiteX20" fmla="*/ 47726 w 62098"/>
                  <a:gd name="connsiteY20" fmla="*/ 41234 h 71249"/>
                  <a:gd name="connsiteX21" fmla="*/ 47059 w 62098"/>
                  <a:gd name="connsiteY21" fmla="*/ 27365 h 71249"/>
                  <a:gd name="connsiteX22" fmla="*/ 42544 w 62098"/>
                  <a:gd name="connsiteY22" fmla="*/ 19945 h 71249"/>
                  <a:gd name="connsiteX23" fmla="*/ 34896 w 62098"/>
                  <a:gd name="connsiteY23" fmla="*/ 16097 h 71249"/>
                  <a:gd name="connsiteX24" fmla="*/ 25809 w 62098"/>
                  <a:gd name="connsiteY24" fmla="*/ 16497 h 71249"/>
                  <a:gd name="connsiteX25" fmla="*/ 16046 w 62098"/>
                  <a:gd name="connsiteY25" fmla="*/ 22879 h 71249"/>
                  <a:gd name="connsiteX26" fmla="*/ 10912 w 62098"/>
                  <a:gd name="connsiteY26" fmla="*/ 34595 h 71249"/>
                  <a:gd name="connsiteX27" fmla="*/ 11969 w 62098"/>
                  <a:gd name="connsiteY27" fmla="*/ 49501 h 71249"/>
                  <a:gd name="connsiteX28" fmla="*/ 16027 w 62098"/>
                  <a:gd name="connsiteY28" fmla="*/ 57121 h 71249"/>
                  <a:gd name="connsiteX29" fmla="*/ 22608 w 62098"/>
                  <a:gd name="connsiteY29" fmla="*/ 61103 h 71249"/>
                  <a:gd name="connsiteX30" fmla="*/ 30923 w 62098"/>
                  <a:gd name="connsiteY30" fmla="*/ 60817 h 71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098" h="71249">
                    <a:moveTo>
                      <a:pt x="31257" y="70161"/>
                    </a:moveTo>
                    <a:cubicBezTo>
                      <a:pt x="26590" y="71466"/>
                      <a:pt x="22247" y="71599"/>
                      <a:pt x="18227" y="70552"/>
                    </a:cubicBezTo>
                    <a:cubicBezTo>
                      <a:pt x="14198" y="69504"/>
                      <a:pt x="10769" y="67437"/>
                      <a:pt x="7921" y="64351"/>
                    </a:cubicBezTo>
                    <a:cubicBezTo>
                      <a:pt x="5073" y="61265"/>
                      <a:pt x="3006" y="57407"/>
                      <a:pt x="1701" y="52787"/>
                    </a:cubicBezTo>
                    <a:cubicBezTo>
                      <a:pt x="-204" y="45996"/>
                      <a:pt x="-509" y="39433"/>
                      <a:pt x="786" y="33099"/>
                    </a:cubicBezTo>
                    <a:cubicBezTo>
                      <a:pt x="2082" y="26756"/>
                      <a:pt x="4720" y="21326"/>
                      <a:pt x="8711" y="16821"/>
                    </a:cubicBezTo>
                    <a:cubicBezTo>
                      <a:pt x="12702" y="12306"/>
                      <a:pt x="17608" y="9230"/>
                      <a:pt x="23437" y="7591"/>
                    </a:cubicBezTo>
                    <a:cubicBezTo>
                      <a:pt x="27857" y="6344"/>
                      <a:pt x="32076" y="6287"/>
                      <a:pt x="36124" y="7391"/>
                    </a:cubicBezTo>
                    <a:cubicBezTo>
                      <a:pt x="40163" y="8506"/>
                      <a:pt x="43383" y="10363"/>
                      <a:pt x="45773" y="12973"/>
                    </a:cubicBezTo>
                    <a:lnTo>
                      <a:pt x="46030" y="12897"/>
                    </a:lnTo>
                    <a:lnTo>
                      <a:pt x="45259" y="2734"/>
                    </a:lnTo>
                    <a:lnTo>
                      <a:pt x="55003" y="0"/>
                    </a:lnTo>
                    <a:lnTo>
                      <a:pt x="62099" y="60484"/>
                    </a:lnTo>
                    <a:lnTo>
                      <a:pt x="53060" y="63084"/>
                    </a:lnTo>
                    <a:lnTo>
                      <a:pt x="51079" y="51711"/>
                    </a:lnTo>
                    <a:lnTo>
                      <a:pt x="50822" y="51787"/>
                    </a:lnTo>
                    <a:cubicBezTo>
                      <a:pt x="49221" y="56007"/>
                      <a:pt x="46802" y="59779"/>
                      <a:pt x="43554" y="63094"/>
                    </a:cubicBezTo>
                    <a:cubicBezTo>
                      <a:pt x="40306" y="66408"/>
                      <a:pt x="36210" y="68771"/>
                      <a:pt x="31257" y="70161"/>
                    </a:cubicBezTo>
                    <a:close/>
                    <a:moveTo>
                      <a:pt x="30923" y="60817"/>
                    </a:moveTo>
                    <a:cubicBezTo>
                      <a:pt x="35505" y="59531"/>
                      <a:pt x="39239" y="57112"/>
                      <a:pt x="42125" y="53559"/>
                    </a:cubicBezTo>
                    <a:cubicBezTo>
                      <a:pt x="45011" y="50006"/>
                      <a:pt x="46878" y="45901"/>
                      <a:pt x="47726" y="41234"/>
                    </a:cubicBezTo>
                    <a:cubicBezTo>
                      <a:pt x="48573" y="36566"/>
                      <a:pt x="48345" y="31947"/>
                      <a:pt x="47059" y="27365"/>
                    </a:cubicBezTo>
                    <a:cubicBezTo>
                      <a:pt x="46221" y="24374"/>
                      <a:pt x="44716" y="21898"/>
                      <a:pt x="42544" y="19945"/>
                    </a:cubicBezTo>
                    <a:cubicBezTo>
                      <a:pt x="40382" y="17993"/>
                      <a:pt x="37829" y="16707"/>
                      <a:pt x="34896" y="16097"/>
                    </a:cubicBezTo>
                    <a:cubicBezTo>
                      <a:pt x="31962" y="15478"/>
                      <a:pt x="28933" y="15612"/>
                      <a:pt x="25809" y="16497"/>
                    </a:cubicBezTo>
                    <a:cubicBezTo>
                      <a:pt x="21932" y="17583"/>
                      <a:pt x="18684" y="19707"/>
                      <a:pt x="16046" y="22879"/>
                    </a:cubicBezTo>
                    <a:cubicBezTo>
                      <a:pt x="13407" y="26041"/>
                      <a:pt x="11693" y="29946"/>
                      <a:pt x="10912" y="34595"/>
                    </a:cubicBezTo>
                    <a:cubicBezTo>
                      <a:pt x="10130" y="39243"/>
                      <a:pt x="10483" y="44205"/>
                      <a:pt x="11969" y="49501"/>
                    </a:cubicBezTo>
                    <a:cubicBezTo>
                      <a:pt x="12836" y="52578"/>
                      <a:pt x="14188" y="55121"/>
                      <a:pt x="16027" y="57121"/>
                    </a:cubicBezTo>
                    <a:cubicBezTo>
                      <a:pt x="17874" y="59112"/>
                      <a:pt x="20065" y="60445"/>
                      <a:pt x="22608" y="61103"/>
                    </a:cubicBezTo>
                    <a:cubicBezTo>
                      <a:pt x="25152" y="61751"/>
                      <a:pt x="27923" y="61665"/>
                      <a:pt x="30923" y="60817"/>
                    </a:cubicBezTo>
                    <a:close/>
                  </a:path>
                </a:pathLst>
              </a:custGeom>
              <a:solidFill>
                <a:srgbClr val="88BE88"/>
              </a:solidFill>
              <a:ln w="9525" cap="rnd">
                <a:noFill/>
                <a:prstDash val="solid"/>
                <a:round/>
              </a:ln>
            </p:spPr>
            <p:txBody>
              <a:bodyPr rtlCol="0" anchor="ctr"/>
              <a:lstStyle/>
              <a:p>
                <a:endParaRPr lang="en-US"/>
              </a:p>
            </p:txBody>
          </p:sp>
          <p:sp>
            <p:nvSpPr>
              <p:cNvPr id="841" name="Freeform: Shape 840">
                <a:extLst>
                  <a:ext uri="{FF2B5EF4-FFF2-40B4-BE49-F238E27FC236}">
                    <a16:creationId xmlns:a16="http://schemas.microsoft.com/office/drawing/2014/main" id="{4191D096-6B37-AA14-BF62-92DAF5981845}"/>
                  </a:ext>
                </a:extLst>
              </p:cNvPr>
              <p:cNvSpPr/>
              <p:nvPr/>
            </p:nvSpPr>
            <p:spPr>
              <a:xfrm>
                <a:off x="7316505" y="3585381"/>
                <a:ext cx="57187" cy="70597"/>
              </a:xfrm>
              <a:custGeom>
                <a:avLst/>
                <a:gdLst>
                  <a:gd name="connsiteX0" fmla="*/ 28280 w 57187"/>
                  <a:gd name="connsiteY0" fmla="*/ 69599 h 70597"/>
                  <a:gd name="connsiteX1" fmla="*/ 18126 w 57187"/>
                  <a:gd name="connsiteY1" fmla="*/ 70295 h 70597"/>
                  <a:gd name="connsiteX2" fmla="*/ 10230 w 57187"/>
                  <a:gd name="connsiteY2" fmla="*/ 66285 h 70597"/>
                  <a:gd name="connsiteX3" fmla="*/ 5524 w 57187"/>
                  <a:gd name="connsiteY3" fmla="*/ 57941 h 70597"/>
                  <a:gd name="connsiteX4" fmla="*/ 4581 w 57187"/>
                  <a:gd name="connsiteY4" fmla="*/ 53149 h 70597"/>
                  <a:gd name="connsiteX5" fmla="*/ 0 w 57187"/>
                  <a:gd name="connsiteY5" fmla="*/ 14068 h 70597"/>
                  <a:gd name="connsiteX6" fmla="*/ 10363 w 57187"/>
                  <a:gd name="connsiteY6" fmla="*/ 11154 h 70597"/>
                  <a:gd name="connsiteX7" fmla="*/ 14716 w 57187"/>
                  <a:gd name="connsiteY7" fmla="*/ 48206 h 70597"/>
                  <a:gd name="connsiteX8" fmla="*/ 15754 w 57187"/>
                  <a:gd name="connsiteY8" fmla="*/ 54054 h 70597"/>
                  <a:gd name="connsiteX9" fmla="*/ 20250 w 57187"/>
                  <a:gd name="connsiteY9" fmla="*/ 59865 h 70597"/>
                  <a:gd name="connsiteX10" fmla="*/ 29394 w 57187"/>
                  <a:gd name="connsiteY10" fmla="*/ 59655 h 70597"/>
                  <a:gd name="connsiteX11" fmla="*/ 37595 w 57187"/>
                  <a:gd name="connsiteY11" fmla="*/ 54921 h 70597"/>
                  <a:gd name="connsiteX12" fmla="*/ 42633 w 57187"/>
                  <a:gd name="connsiteY12" fmla="*/ 46463 h 70597"/>
                  <a:gd name="connsiteX13" fmla="*/ 43510 w 57187"/>
                  <a:gd name="connsiteY13" fmla="*/ 35328 h 70597"/>
                  <a:gd name="connsiteX14" fmla="*/ 39662 w 57187"/>
                  <a:gd name="connsiteY14" fmla="*/ 2915 h 70597"/>
                  <a:gd name="connsiteX15" fmla="*/ 50025 w 57187"/>
                  <a:gd name="connsiteY15" fmla="*/ 0 h 70597"/>
                  <a:gd name="connsiteX16" fmla="*/ 57188 w 57187"/>
                  <a:gd name="connsiteY16" fmla="*/ 60465 h 70597"/>
                  <a:gd name="connsiteX17" fmla="*/ 48253 w 57187"/>
                  <a:gd name="connsiteY17" fmla="*/ 62979 h 70597"/>
                  <a:gd name="connsiteX18" fmla="*/ 46730 w 57187"/>
                  <a:gd name="connsiteY18" fmla="*/ 53492 h 70597"/>
                  <a:gd name="connsiteX19" fmla="*/ 46358 w 57187"/>
                  <a:gd name="connsiteY19" fmla="*/ 53597 h 70597"/>
                  <a:gd name="connsiteX20" fmla="*/ 39833 w 57187"/>
                  <a:gd name="connsiteY20" fmla="*/ 63722 h 70597"/>
                  <a:gd name="connsiteX21" fmla="*/ 28280 w 57187"/>
                  <a:gd name="connsiteY21" fmla="*/ 69599 h 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187" h="70597">
                    <a:moveTo>
                      <a:pt x="28280" y="69599"/>
                    </a:moveTo>
                    <a:cubicBezTo>
                      <a:pt x="24612" y="70628"/>
                      <a:pt x="21231" y="70866"/>
                      <a:pt x="18126" y="70295"/>
                    </a:cubicBezTo>
                    <a:cubicBezTo>
                      <a:pt x="15030" y="69733"/>
                      <a:pt x="12392" y="68399"/>
                      <a:pt x="10230" y="66285"/>
                    </a:cubicBezTo>
                    <a:cubicBezTo>
                      <a:pt x="8058" y="64180"/>
                      <a:pt x="6496" y="61389"/>
                      <a:pt x="5524" y="57941"/>
                    </a:cubicBezTo>
                    <a:cubicBezTo>
                      <a:pt x="5086" y="56397"/>
                      <a:pt x="4772" y="54797"/>
                      <a:pt x="4581" y="53149"/>
                    </a:cubicBezTo>
                    <a:lnTo>
                      <a:pt x="0" y="14068"/>
                    </a:lnTo>
                    <a:lnTo>
                      <a:pt x="10363" y="11154"/>
                    </a:lnTo>
                    <a:lnTo>
                      <a:pt x="14716" y="48206"/>
                    </a:lnTo>
                    <a:cubicBezTo>
                      <a:pt x="15030" y="50768"/>
                      <a:pt x="15373" y="52721"/>
                      <a:pt x="15754" y="54054"/>
                    </a:cubicBezTo>
                    <a:cubicBezTo>
                      <a:pt x="16573" y="56969"/>
                      <a:pt x="18069" y="58903"/>
                      <a:pt x="20250" y="59865"/>
                    </a:cubicBezTo>
                    <a:cubicBezTo>
                      <a:pt x="22431" y="60827"/>
                      <a:pt x="25479" y="60750"/>
                      <a:pt x="29394" y="59655"/>
                    </a:cubicBezTo>
                    <a:cubicBezTo>
                      <a:pt x="32556" y="58760"/>
                      <a:pt x="35290" y="57188"/>
                      <a:pt x="37595" y="54921"/>
                    </a:cubicBezTo>
                    <a:cubicBezTo>
                      <a:pt x="39900" y="52654"/>
                      <a:pt x="41577" y="49835"/>
                      <a:pt x="42633" y="46463"/>
                    </a:cubicBezTo>
                    <a:cubicBezTo>
                      <a:pt x="43682" y="43091"/>
                      <a:pt x="43977" y="39376"/>
                      <a:pt x="43510" y="35328"/>
                    </a:cubicBezTo>
                    <a:lnTo>
                      <a:pt x="39662" y="2915"/>
                    </a:lnTo>
                    <a:lnTo>
                      <a:pt x="50025" y="0"/>
                    </a:lnTo>
                    <a:lnTo>
                      <a:pt x="57188" y="60465"/>
                    </a:lnTo>
                    <a:lnTo>
                      <a:pt x="48253" y="62979"/>
                    </a:lnTo>
                    <a:lnTo>
                      <a:pt x="46730" y="53492"/>
                    </a:lnTo>
                    <a:lnTo>
                      <a:pt x="46358" y="53597"/>
                    </a:lnTo>
                    <a:cubicBezTo>
                      <a:pt x="44929" y="57779"/>
                      <a:pt x="42748" y="61151"/>
                      <a:pt x="39833" y="63722"/>
                    </a:cubicBezTo>
                    <a:cubicBezTo>
                      <a:pt x="36919" y="66294"/>
                      <a:pt x="33071" y="68256"/>
                      <a:pt x="28280" y="69599"/>
                    </a:cubicBezTo>
                    <a:close/>
                  </a:path>
                </a:pathLst>
              </a:custGeom>
              <a:solidFill>
                <a:srgbClr val="88BE88"/>
              </a:solidFill>
              <a:ln w="9525" cap="rnd">
                <a:noFill/>
                <a:prstDash val="solid"/>
                <a:round/>
              </a:ln>
            </p:spPr>
            <p:txBody>
              <a:bodyPr rtlCol="0" anchor="ctr"/>
              <a:lstStyle/>
              <a:p>
                <a:endParaRPr lang="en-US"/>
              </a:p>
            </p:txBody>
          </p:sp>
          <p:sp>
            <p:nvSpPr>
              <p:cNvPr id="842" name="Freeform: Shape 841">
                <a:extLst>
                  <a:ext uri="{FF2B5EF4-FFF2-40B4-BE49-F238E27FC236}">
                    <a16:creationId xmlns:a16="http://schemas.microsoft.com/office/drawing/2014/main" id="{16577E9D-1D36-9F77-659F-C0DCED35D7D6}"/>
                  </a:ext>
                </a:extLst>
              </p:cNvPr>
              <p:cNvSpPr/>
              <p:nvPr/>
            </p:nvSpPr>
            <p:spPr>
              <a:xfrm>
                <a:off x="7379207" y="3561035"/>
                <a:ext cx="44282" cy="75830"/>
              </a:xfrm>
              <a:custGeom>
                <a:avLst/>
                <a:gdLst>
                  <a:gd name="connsiteX0" fmla="*/ 20707 w 44282"/>
                  <a:gd name="connsiteY0" fmla="*/ 23460 h 75830"/>
                  <a:gd name="connsiteX1" fmla="*/ 24651 w 44282"/>
                  <a:gd name="connsiteY1" fmla="*/ 58607 h 75830"/>
                  <a:gd name="connsiteX2" fmla="*/ 25394 w 44282"/>
                  <a:gd name="connsiteY2" fmla="*/ 62913 h 75830"/>
                  <a:gd name="connsiteX3" fmla="*/ 32366 w 44282"/>
                  <a:gd name="connsiteY3" fmla="*/ 66142 h 75830"/>
                  <a:gd name="connsiteX4" fmla="*/ 41006 w 44282"/>
                  <a:gd name="connsiteY4" fmla="*/ 62094 h 75830"/>
                  <a:gd name="connsiteX5" fmla="*/ 44282 w 44282"/>
                  <a:gd name="connsiteY5" fmla="*/ 69466 h 75830"/>
                  <a:gd name="connsiteX6" fmla="*/ 39291 w 44282"/>
                  <a:gd name="connsiteY6" fmla="*/ 72552 h 75830"/>
                  <a:gd name="connsiteX7" fmla="*/ 32814 w 44282"/>
                  <a:gd name="connsiteY7" fmla="*/ 74914 h 75830"/>
                  <a:gd name="connsiteX8" fmla="*/ 21384 w 44282"/>
                  <a:gd name="connsiteY8" fmla="*/ 74552 h 75830"/>
                  <a:gd name="connsiteX9" fmla="*/ 15516 w 44282"/>
                  <a:gd name="connsiteY9" fmla="*/ 66627 h 75830"/>
                  <a:gd name="connsiteX10" fmla="*/ 14860 w 44282"/>
                  <a:gd name="connsiteY10" fmla="*/ 63789 h 75830"/>
                  <a:gd name="connsiteX11" fmla="*/ 14450 w 44282"/>
                  <a:gd name="connsiteY11" fmla="*/ 61141 h 75830"/>
                  <a:gd name="connsiteX12" fmla="*/ 10526 w 44282"/>
                  <a:gd name="connsiteY12" fmla="*/ 26318 h 75830"/>
                  <a:gd name="connsiteX13" fmla="*/ 1096 w 44282"/>
                  <a:gd name="connsiteY13" fmla="*/ 28966 h 75830"/>
                  <a:gd name="connsiteX14" fmla="*/ 0 w 44282"/>
                  <a:gd name="connsiteY14" fmla="*/ 20784 h 75830"/>
                  <a:gd name="connsiteX15" fmla="*/ 9563 w 44282"/>
                  <a:gd name="connsiteY15" fmla="*/ 18097 h 75830"/>
                  <a:gd name="connsiteX16" fmla="*/ 7840 w 44282"/>
                  <a:gd name="connsiteY16" fmla="*/ 2877 h 75830"/>
                  <a:gd name="connsiteX17" fmla="*/ 18088 w 44282"/>
                  <a:gd name="connsiteY17" fmla="*/ 0 h 75830"/>
                  <a:gd name="connsiteX18" fmla="*/ 19803 w 44282"/>
                  <a:gd name="connsiteY18" fmla="*/ 15221 h 75830"/>
                  <a:gd name="connsiteX19" fmla="*/ 35919 w 44282"/>
                  <a:gd name="connsiteY19" fmla="*/ 10687 h 75830"/>
                  <a:gd name="connsiteX20" fmla="*/ 37005 w 44282"/>
                  <a:gd name="connsiteY20" fmla="*/ 18869 h 75830"/>
                  <a:gd name="connsiteX21" fmla="*/ 20707 w 44282"/>
                  <a:gd name="connsiteY21" fmla="*/ 23460 h 7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282" h="75830">
                    <a:moveTo>
                      <a:pt x="20707" y="23460"/>
                    </a:moveTo>
                    <a:lnTo>
                      <a:pt x="24651" y="58607"/>
                    </a:lnTo>
                    <a:cubicBezTo>
                      <a:pt x="24879" y="60522"/>
                      <a:pt x="25127" y="61951"/>
                      <a:pt x="25394" y="62913"/>
                    </a:cubicBezTo>
                    <a:cubicBezTo>
                      <a:pt x="26299" y="66122"/>
                      <a:pt x="28623" y="67199"/>
                      <a:pt x="32366" y="66142"/>
                    </a:cubicBezTo>
                    <a:cubicBezTo>
                      <a:pt x="35319" y="65313"/>
                      <a:pt x="38205" y="63960"/>
                      <a:pt x="41006" y="62094"/>
                    </a:cubicBezTo>
                    <a:lnTo>
                      <a:pt x="44282" y="69466"/>
                    </a:lnTo>
                    <a:cubicBezTo>
                      <a:pt x="42777" y="70656"/>
                      <a:pt x="41110" y="71685"/>
                      <a:pt x="39291" y="72552"/>
                    </a:cubicBezTo>
                    <a:cubicBezTo>
                      <a:pt x="37472" y="73428"/>
                      <a:pt x="35309" y="74209"/>
                      <a:pt x="32814" y="74914"/>
                    </a:cubicBezTo>
                    <a:cubicBezTo>
                      <a:pt x="28061" y="76248"/>
                      <a:pt x="24251" y="76124"/>
                      <a:pt x="21384" y="74552"/>
                    </a:cubicBezTo>
                    <a:cubicBezTo>
                      <a:pt x="18517" y="72980"/>
                      <a:pt x="16564" y="70342"/>
                      <a:pt x="15516" y="66627"/>
                    </a:cubicBezTo>
                    <a:cubicBezTo>
                      <a:pt x="15288" y="65799"/>
                      <a:pt x="15069" y="64846"/>
                      <a:pt x="14860" y="63789"/>
                    </a:cubicBezTo>
                    <a:cubicBezTo>
                      <a:pt x="14650" y="62722"/>
                      <a:pt x="14507" y="61836"/>
                      <a:pt x="14450" y="61141"/>
                    </a:cubicBezTo>
                    <a:lnTo>
                      <a:pt x="10526" y="26318"/>
                    </a:lnTo>
                    <a:lnTo>
                      <a:pt x="1096" y="28966"/>
                    </a:lnTo>
                    <a:lnTo>
                      <a:pt x="0" y="20784"/>
                    </a:lnTo>
                    <a:lnTo>
                      <a:pt x="9563" y="18097"/>
                    </a:lnTo>
                    <a:lnTo>
                      <a:pt x="7840" y="2877"/>
                    </a:lnTo>
                    <a:lnTo>
                      <a:pt x="18088" y="0"/>
                    </a:lnTo>
                    <a:lnTo>
                      <a:pt x="19803" y="15221"/>
                    </a:lnTo>
                    <a:lnTo>
                      <a:pt x="35919" y="10687"/>
                    </a:lnTo>
                    <a:lnTo>
                      <a:pt x="37005" y="18869"/>
                    </a:lnTo>
                    <a:lnTo>
                      <a:pt x="20707" y="23460"/>
                    </a:lnTo>
                    <a:close/>
                  </a:path>
                </a:pathLst>
              </a:custGeom>
              <a:solidFill>
                <a:srgbClr val="88BE88"/>
              </a:solidFill>
              <a:ln w="9525" cap="rnd">
                <a:noFill/>
                <a:prstDash val="solid"/>
                <a:round/>
              </a:ln>
            </p:spPr>
            <p:txBody>
              <a:bodyPr rtlCol="0" anchor="ctr"/>
              <a:lstStyle/>
              <a:p>
                <a:endParaRPr lang="en-US"/>
              </a:p>
            </p:txBody>
          </p:sp>
          <p:sp>
            <p:nvSpPr>
              <p:cNvPr id="843" name="Freeform: Shape 842">
                <a:extLst>
                  <a:ext uri="{FF2B5EF4-FFF2-40B4-BE49-F238E27FC236}">
                    <a16:creationId xmlns:a16="http://schemas.microsoft.com/office/drawing/2014/main" id="{9B945917-EEFA-5A1A-AE7B-C54283F77E8D}"/>
                  </a:ext>
                </a:extLst>
              </p:cNvPr>
              <p:cNvSpPr/>
              <p:nvPr/>
            </p:nvSpPr>
            <p:spPr>
              <a:xfrm>
                <a:off x="7426147" y="3539708"/>
                <a:ext cx="60216" cy="88544"/>
              </a:xfrm>
              <a:custGeom>
                <a:avLst/>
                <a:gdLst>
                  <a:gd name="connsiteX0" fmla="*/ 10125 w 60216"/>
                  <a:gd name="connsiteY0" fmla="*/ 88545 h 88544"/>
                  <a:gd name="connsiteX1" fmla="*/ 0 w 60216"/>
                  <a:gd name="connsiteY1" fmla="*/ 2896 h 88544"/>
                  <a:gd name="connsiteX2" fmla="*/ 10306 w 60216"/>
                  <a:gd name="connsiteY2" fmla="*/ 0 h 88544"/>
                  <a:gd name="connsiteX3" fmla="*/ 14364 w 60216"/>
                  <a:gd name="connsiteY3" fmla="*/ 34785 h 88544"/>
                  <a:gd name="connsiteX4" fmla="*/ 14487 w 60216"/>
                  <a:gd name="connsiteY4" fmla="*/ 34757 h 88544"/>
                  <a:gd name="connsiteX5" fmla="*/ 30937 w 60216"/>
                  <a:gd name="connsiteY5" fmla="*/ 18945 h 88544"/>
                  <a:gd name="connsiteX6" fmla="*/ 41262 w 60216"/>
                  <a:gd name="connsiteY6" fmla="*/ 18164 h 88544"/>
                  <a:gd name="connsiteX7" fmla="*/ 49596 w 60216"/>
                  <a:gd name="connsiteY7" fmla="*/ 22155 h 88544"/>
                  <a:gd name="connsiteX8" fmla="*/ 54673 w 60216"/>
                  <a:gd name="connsiteY8" fmla="*/ 31004 h 88544"/>
                  <a:gd name="connsiteX9" fmla="*/ 55569 w 60216"/>
                  <a:gd name="connsiteY9" fmla="*/ 35605 h 88544"/>
                  <a:gd name="connsiteX10" fmla="*/ 60217 w 60216"/>
                  <a:gd name="connsiteY10" fmla="*/ 74467 h 88544"/>
                  <a:gd name="connsiteX11" fmla="*/ 49911 w 60216"/>
                  <a:gd name="connsiteY11" fmla="*/ 77362 h 88544"/>
                  <a:gd name="connsiteX12" fmla="*/ 45625 w 60216"/>
                  <a:gd name="connsiteY12" fmla="*/ 41701 h 88544"/>
                  <a:gd name="connsiteX13" fmla="*/ 44720 w 60216"/>
                  <a:gd name="connsiteY13" fmla="*/ 36567 h 88544"/>
                  <a:gd name="connsiteX14" fmla="*/ 31271 w 60216"/>
                  <a:gd name="connsiteY14" fmla="*/ 28547 h 88544"/>
                  <a:gd name="connsiteX15" fmla="*/ 23270 w 60216"/>
                  <a:gd name="connsiteY15" fmla="*/ 33023 h 88544"/>
                  <a:gd name="connsiteX16" fmla="*/ 17745 w 60216"/>
                  <a:gd name="connsiteY16" fmla="*/ 41558 h 88544"/>
                  <a:gd name="connsiteX17" fmla="*/ 16678 w 60216"/>
                  <a:gd name="connsiteY17" fmla="*/ 53816 h 88544"/>
                  <a:gd name="connsiteX18" fmla="*/ 20498 w 60216"/>
                  <a:gd name="connsiteY18" fmla="*/ 85630 h 88544"/>
                  <a:gd name="connsiteX19" fmla="*/ 10125 w 60216"/>
                  <a:gd name="connsiteY19" fmla="*/ 88545 h 8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216" h="88544">
                    <a:moveTo>
                      <a:pt x="10125" y="88545"/>
                    </a:moveTo>
                    <a:lnTo>
                      <a:pt x="0" y="2896"/>
                    </a:lnTo>
                    <a:lnTo>
                      <a:pt x="10306" y="0"/>
                    </a:lnTo>
                    <a:lnTo>
                      <a:pt x="14364" y="34785"/>
                    </a:lnTo>
                    <a:lnTo>
                      <a:pt x="14487" y="34757"/>
                    </a:lnTo>
                    <a:cubicBezTo>
                      <a:pt x="16659" y="26680"/>
                      <a:pt x="22146" y="21412"/>
                      <a:pt x="30937" y="18945"/>
                    </a:cubicBezTo>
                    <a:cubicBezTo>
                      <a:pt x="34595" y="17907"/>
                      <a:pt x="38043" y="17650"/>
                      <a:pt x="41262" y="18164"/>
                    </a:cubicBezTo>
                    <a:cubicBezTo>
                      <a:pt x="44482" y="18669"/>
                      <a:pt x="47263" y="20003"/>
                      <a:pt x="49596" y="22155"/>
                    </a:cubicBezTo>
                    <a:cubicBezTo>
                      <a:pt x="51930" y="24308"/>
                      <a:pt x="53626" y="27251"/>
                      <a:pt x="54673" y="31004"/>
                    </a:cubicBezTo>
                    <a:cubicBezTo>
                      <a:pt x="55064" y="32376"/>
                      <a:pt x="55359" y="33909"/>
                      <a:pt x="55569" y="35605"/>
                    </a:cubicBezTo>
                    <a:lnTo>
                      <a:pt x="60217" y="74467"/>
                    </a:lnTo>
                    <a:lnTo>
                      <a:pt x="49911" y="77362"/>
                    </a:lnTo>
                    <a:lnTo>
                      <a:pt x="45625" y="41701"/>
                    </a:lnTo>
                    <a:cubicBezTo>
                      <a:pt x="45396" y="39615"/>
                      <a:pt x="45091" y="37900"/>
                      <a:pt x="44720" y="36567"/>
                    </a:cubicBezTo>
                    <a:cubicBezTo>
                      <a:pt x="42672" y="29280"/>
                      <a:pt x="38185" y="26603"/>
                      <a:pt x="31271" y="28547"/>
                    </a:cubicBezTo>
                    <a:cubicBezTo>
                      <a:pt x="28356" y="29366"/>
                      <a:pt x="25689" y="30861"/>
                      <a:pt x="23270" y="33023"/>
                    </a:cubicBezTo>
                    <a:cubicBezTo>
                      <a:pt x="20841" y="35185"/>
                      <a:pt x="19002" y="38033"/>
                      <a:pt x="17745" y="41558"/>
                    </a:cubicBezTo>
                    <a:cubicBezTo>
                      <a:pt x="16488" y="45073"/>
                      <a:pt x="16135" y="49159"/>
                      <a:pt x="16678" y="53816"/>
                    </a:cubicBezTo>
                    <a:lnTo>
                      <a:pt x="20498" y="85630"/>
                    </a:lnTo>
                    <a:lnTo>
                      <a:pt x="10125" y="88545"/>
                    </a:lnTo>
                    <a:close/>
                  </a:path>
                </a:pathLst>
              </a:custGeom>
              <a:solidFill>
                <a:srgbClr val="88BE88"/>
              </a:solidFill>
              <a:ln w="9525" cap="rnd">
                <a:noFill/>
                <a:prstDash val="solid"/>
                <a:round/>
              </a:ln>
            </p:spPr>
            <p:txBody>
              <a:bodyPr rtlCol="0" anchor="ctr"/>
              <a:lstStyle/>
              <a:p>
                <a:endParaRPr lang="en-US"/>
              </a:p>
            </p:txBody>
          </p:sp>
          <p:sp>
            <p:nvSpPr>
              <p:cNvPr id="844" name="Freeform: Shape 843">
                <a:extLst>
                  <a:ext uri="{FF2B5EF4-FFF2-40B4-BE49-F238E27FC236}">
                    <a16:creationId xmlns:a16="http://schemas.microsoft.com/office/drawing/2014/main" id="{6F32F6EC-566C-C14F-ED83-431918C36003}"/>
                  </a:ext>
                </a:extLst>
              </p:cNvPr>
              <p:cNvSpPr/>
              <p:nvPr/>
            </p:nvSpPr>
            <p:spPr>
              <a:xfrm>
                <a:off x="7496207" y="3539340"/>
                <a:ext cx="59102" cy="65158"/>
              </a:xfrm>
              <a:custGeom>
                <a:avLst/>
                <a:gdLst>
                  <a:gd name="connsiteX0" fmla="*/ 33533 w 59102"/>
                  <a:gd name="connsiteY0" fmla="*/ 63920 h 65158"/>
                  <a:gd name="connsiteX1" fmla="*/ 19636 w 59102"/>
                  <a:gd name="connsiteY1" fmla="*/ 64596 h 65158"/>
                  <a:gd name="connsiteX2" fmla="*/ 8368 w 59102"/>
                  <a:gd name="connsiteY2" fmla="*/ 58567 h 65158"/>
                  <a:gd name="connsiteX3" fmla="*/ 1558 w 59102"/>
                  <a:gd name="connsiteY3" fmla="*/ 46555 h 65158"/>
                  <a:gd name="connsiteX4" fmla="*/ 919 w 59102"/>
                  <a:gd name="connsiteY4" fmla="*/ 27258 h 65158"/>
                  <a:gd name="connsiteX5" fmla="*/ 9340 w 59102"/>
                  <a:gd name="connsiteY5" fmla="*/ 10837 h 65158"/>
                  <a:gd name="connsiteX6" fmla="*/ 24961 w 59102"/>
                  <a:gd name="connsiteY6" fmla="*/ 1293 h 65158"/>
                  <a:gd name="connsiteX7" fmla="*/ 39019 w 59102"/>
                  <a:gd name="connsiteY7" fmla="*/ 483 h 65158"/>
                  <a:gd name="connsiteX8" fmla="*/ 50488 w 59102"/>
                  <a:gd name="connsiteY8" fmla="*/ 6417 h 65158"/>
                  <a:gd name="connsiteX9" fmla="*/ 57536 w 59102"/>
                  <a:gd name="connsiteY9" fmla="*/ 18895 h 65158"/>
                  <a:gd name="connsiteX10" fmla="*/ 58146 w 59102"/>
                  <a:gd name="connsiteY10" fmla="*/ 38202 h 65158"/>
                  <a:gd name="connsiteX11" fmla="*/ 49497 w 59102"/>
                  <a:gd name="connsiteY11" fmla="*/ 54414 h 65158"/>
                  <a:gd name="connsiteX12" fmla="*/ 33533 w 59102"/>
                  <a:gd name="connsiteY12" fmla="*/ 63920 h 65158"/>
                  <a:gd name="connsiteX13" fmla="*/ 31380 w 59102"/>
                  <a:gd name="connsiteY13" fmla="*/ 55090 h 65158"/>
                  <a:gd name="connsiteX14" fmla="*/ 42791 w 59102"/>
                  <a:gd name="connsiteY14" fmla="*/ 48318 h 65158"/>
                  <a:gd name="connsiteX15" fmla="*/ 48411 w 59102"/>
                  <a:gd name="connsiteY15" fmla="*/ 36554 h 65158"/>
                  <a:gd name="connsiteX16" fmla="*/ 47364 w 59102"/>
                  <a:gd name="connsiteY16" fmla="*/ 21552 h 65158"/>
                  <a:gd name="connsiteX17" fmla="*/ 42877 w 59102"/>
                  <a:gd name="connsiteY17" fmla="*/ 13485 h 65158"/>
                  <a:gd name="connsiteX18" fmla="*/ 35647 w 59102"/>
                  <a:gd name="connsiteY18" fmla="*/ 9475 h 65158"/>
                  <a:gd name="connsiteX19" fmla="*/ 26952 w 59102"/>
                  <a:gd name="connsiteY19" fmla="*/ 9837 h 65158"/>
                  <a:gd name="connsiteX20" fmla="*/ 16236 w 59102"/>
                  <a:gd name="connsiteY20" fmla="*/ 16552 h 65158"/>
                  <a:gd name="connsiteX21" fmla="*/ 10702 w 59102"/>
                  <a:gd name="connsiteY21" fmla="*/ 28525 h 65158"/>
                  <a:gd name="connsiteX22" fmla="*/ 11702 w 59102"/>
                  <a:gd name="connsiteY22" fmla="*/ 43574 h 65158"/>
                  <a:gd name="connsiteX23" fmla="*/ 16064 w 59102"/>
                  <a:gd name="connsiteY23" fmla="*/ 51413 h 65158"/>
                  <a:gd name="connsiteX24" fmla="*/ 23075 w 59102"/>
                  <a:gd name="connsiteY24" fmla="*/ 55376 h 65158"/>
                  <a:gd name="connsiteX25" fmla="*/ 31380 w 59102"/>
                  <a:gd name="connsiteY25" fmla="*/ 55090 h 6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102" h="65158">
                    <a:moveTo>
                      <a:pt x="33533" y="63920"/>
                    </a:moveTo>
                    <a:cubicBezTo>
                      <a:pt x="28618" y="65301"/>
                      <a:pt x="23989" y="65529"/>
                      <a:pt x="19636" y="64596"/>
                    </a:cubicBezTo>
                    <a:cubicBezTo>
                      <a:pt x="15283" y="63662"/>
                      <a:pt x="11530" y="61653"/>
                      <a:pt x="8368" y="58567"/>
                    </a:cubicBezTo>
                    <a:cubicBezTo>
                      <a:pt x="5206" y="55471"/>
                      <a:pt x="2939" y="51471"/>
                      <a:pt x="1558" y="46555"/>
                    </a:cubicBezTo>
                    <a:cubicBezTo>
                      <a:pt x="-281" y="40022"/>
                      <a:pt x="-490" y="33592"/>
                      <a:pt x="919" y="27258"/>
                    </a:cubicBezTo>
                    <a:cubicBezTo>
                      <a:pt x="2329" y="20933"/>
                      <a:pt x="5139" y="15456"/>
                      <a:pt x="9340" y="10837"/>
                    </a:cubicBezTo>
                    <a:cubicBezTo>
                      <a:pt x="13550" y="6217"/>
                      <a:pt x="18750" y="3036"/>
                      <a:pt x="24961" y="1293"/>
                    </a:cubicBezTo>
                    <a:cubicBezTo>
                      <a:pt x="29914" y="-98"/>
                      <a:pt x="34600" y="-365"/>
                      <a:pt x="39019" y="483"/>
                    </a:cubicBezTo>
                    <a:cubicBezTo>
                      <a:pt x="43430" y="1331"/>
                      <a:pt x="47259" y="3303"/>
                      <a:pt x="50488" y="6417"/>
                    </a:cubicBezTo>
                    <a:cubicBezTo>
                      <a:pt x="53726" y="9532"/>
                      <a:pt x="56070" y="13694"/>
                      <a:pt x="57536" y="18895"/>
                    </a:cubicBezTo>
                    <a:cubicBezTo>
                      <a:pt x="59394" y="25515"/>
                      <a:pt x="59603" y="31954"/>
                      <a:pt x="58146" y="38202"/>
                    </a:cubicBezTo>
                    <a:cubicBezTo>
                      <a:pt x="56689" y="44451"/>
                      <a:pt x="53802" y="49861"/>
                      <a:pt x="49497" y="54414"/>
                    </a:cubicBezTo>
                    <a:cubicBezTo>
                      <a:pt x="45182" y="58976"/>
                      <a:pt x="39858" y="62148"/>
                      <a:pt x="33533" y="63920"/>
                    </a:cubicBezTo>
                    <a:close/>
                    <a:moveTo>
                      <a:pt x="31380" y="55090"/>
                    </a:moveTo>
                    <a:cubicBezTo>
                      <a:pt x="36048" y="53785"/>
                      <a:pt x="39848" y="51518"/>
                      <a:pt x="42791" y="48318"/>
                    </a:cubicBezTo>
                    <a:cubicBezTo>
                      <a:pt x="45735" y="45108"/>
                      <a:pt x="47601" y="41183"/>
                      <a:pt x="48411" y="36554"/>
                    </a:cubicBezTo>
                    <a:cubicBezTo>
                      <a:pt x="49221" y="31925"/>
                      <a:pt x="48878" y="26925"/>
                      <a:pt x="47364" y="21552"/>
                    </a:cubicBezTo>
                    <a:cubicBezTo>
                      <a:pt x="46430" y="18219"/>
                      <a:pt x="44935" y="15533"/>
                      <a:pt x="42877" y="13485"/>
                    </a:cubicBezTo>
                    <a:cubicBezTo>
                      <a:pt x="40811" y="11427"/>
                      <a:pt x="38410" y="10094"/>
                      <a:pt x="35647" y="9475"/>
                    </a:cubicBezTo>
                    <a:cubicBezTo>
                      <a:pt x="32895" y="8865"/>
                      <a:pt x="29990" y="8979"/>
                      <a:pt x="26952" y="9837"/>
                    </a:cubicBezTo>
                    <a:cubicBezTo>
                      <a:pt x="22665" y="11037"/>
                      <a:pt x="19093" y="13275"/>
                      <a:pt x="16236" y="16552"/>
                    </a:cubicBezTo>
                    <a:cubicBezTo>
                      <a:pt x="13388" y="19828"/>
                      <a:pt x="11540" y="23819"/>
                      <a:pt x="10702" y="28525"/>
                    </a:cubicBezTo>
                    <a:cubicBezTo>
                      <a:pt x="9873" y="33230"/>
                      <a:pt x="10207" y="38240"/>
                      <a:pt x="11702" y="43574"/>
                    </a:cubicBezTo>
                    <a:cubicBezTo>
                      <a:pt x="12607" y="46775"/>
                      <a:pt x="14055" y="49394"/>
                      <a:pt x="16064" y="51413"/>
                    </a:cubicBezTo>
                    <a:cubicBezTo>
                      <a:pt x="18065" y="53433"/>
                      <a:pt x="20408" y="54757"/>
                      <a:pt x="23075" y="55376"/>
                    </a:cubicBezTo>
                    <a:cubicBezTo>
                      <a:pt x="25742" y="55995"/>
                      <a:pt x="28514" y="55900"/>
                      <a:pt x="31380" y="55090"/>
                    </a:cubicBezTo>
                    <a:close/>
                  </a:path>
                </a:pathLst>
              </a:custGeom>
              <a:solidFill>
                <a:srgbClr val="88BE88"/>
              </a:solidFill>
              <a:ln w="9525" cap="rnd">
                <a:noFill/>
                <a:prstDash val="solid"/>
                <a:round/>
              </a:ln>
            </p:spPr>
            <p:txBody>
              <a:bodyPr rtlCol="0" anchor="ctr"/>
              <a:lstStyle/>
              <a:p>
                <a:endParaRPr lang="en-US"/>
              </a:p>
            </p:txBody>
          </p:sp>
          <p:sp>
            <p:nvSpPr>
              <p:cNvPr id="845" name="Freeform: Shape 844">
                <a:extLst>
                  <a:ext uri="{FF2B5EF4-FFF2-40B4-BE49-F238E27FC236}">
                    <a16:creationId xmlns:a16="http://schemas.microsoft.com/office/drawing/2014/main" id="{20B452A5-4758-259F-1200-DCD4F27273AD}"/>
                  </a:ext>
                </a:extLst>
              </p:cNvPr>
              <p:cNvSpPr/>
              <p:nvPr/>
            </p:nvSpPr>
            <p:spPr>
              <a:xfrm>
                <a:off x="7563849" y="3520201"/>
                <a:ext cx="32652" cy="70161"/>
              </a:xfrm>
              <a:custGeom>
                <a:avLst/>
                <a:gdLst>
                  <a:gd name="connsiteX0" fmla="*/ 7220 w 32652"/>
                  <a:gd name="connsiteY0" fmla="*/ 70161 h 70161"/>
                  <a:gd name="connsiteX1" fmla="*/ 0 w 32652"/>
                  <a:gd name="connsiteY1" fmla="*/ 9715 h 70161"/>
                  <a:gd name="connsiteX2" fmla="*/ 8497 w 32652"/>
                  <a:gd name="connsiteY2" fmla="*/ 7334 h 70161"/>
                  <a:gd name="connsiteX3" fmla="*/ 10649 w 32652"/>
                  <a:gd name="connsiteY3" fmla="*/ 17640 h 70161"/>
                  <a:gd name="connsiteX4" fmla="*/ 10897 w 32652"/>
                  <a:gd name="connsiteY4" fmla="*/ 17574 h 70161"/>
                  <a:gd name="connsiteX5" fmla="*/ 27213 w 32652"/>
                  <a:gd name="connsiteY5" fmla="*/ 790 h 70161"/>
                  <a:gd name="connsiteX6" fmla="*/ 32652 w 32652"/>
                  <a:gd name="connsiteY6" fmla="*/ 0 h 70161"/>
                  <a:gd name="connsiteX7" fmla="*/ 32633 w 32652"/>
                  <a:gd name="connsiteY7" fmla="*/ 10249 h 70161"/>
                  <a:gd name="connsiteX8" fmla="*/ 27013 w 32652"/>
                  <a:gd name="connsiteY8" fmla="*/ 11354 h 70161"/>
                  <a:gd name="connsiteX9" fmla="*/ 19517 w 32652"/>
                  <a:gd name="connsiteY9" fmla="*/ 15754 h 70161"/>
                  <a:gd name="connsiteX10" fmla="*/ 14593 w 32652"/>
                  <a:gd name="connsiteY10" fmla="*/ 23984 h 70161"/>
                  <a:gd name="connsiteX11" fmla="*/ 13697 w 32652"/>
                  <a:gd name="connsiteY11" fmla="*/ 35185 h 70161"/>
                  <a:gd name="connsiteX12" fmla="*/ 17583 w 32652"/>
                  <a:gd name="connsiteY12" fmla="*/ 67246 h 70161"/>
                  <a:gd name="connsiteX13" fmla="*/ 7220 w 32652"/>
                  <a:gd name="connsiteY13" fmla="*/ 70161 h 7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52" h="70161">
                    <a:moveTo>
                      <a:pt x="7220" y="70161"/>
                    </a:moveTo>
                    <a:lnTo>
                      <a:pt x="0" y="9715"/>
                    </a:lnTo>
                    <a:lnTo>
                      <a:pt x="8497" y="7334"/>
                    </a:lnTo>
                    <a:lnTo>
                      <a:pt x="10649" y="17640"/>
                    </a:lnTo>
                    <a:lnTo>
                      <a:pt x="10897" y="17574"/>
                    </a:lnTo>
                    <a:cubicBezTo>
                      <a:pt x="12859" y="8887"/>
                      <a:pt x="18298" y="3295"/>
                      <a:pt x="27213" y="790"/>
                    </a:cubicBezTo>
                    <a:cubicBezTo>
                      <a:pt x="29004" y="286"/>
                      <a:pt x="30814" y="19"/>
                      <a:pt x="32652" y="0"/>
                    </a:cubicBezTo>
                    <a:lnTo>
                      <a:pt x="32633" y="10249"/>
                    </a:lnTo>
                    <a:cubicBezTo>
                      <a:pt x="30804" y="10449"/>
                      <a:pt x="28928" y="10820"/>
                      <a:pt x="27013" y="11354"/>
                    </a:cubicBezTo>
                    <a:cubicBezTo>
                      <a:pt x="24222" y="12144"/>
                      <a:pt x="21727" y="13611"/>
                      <a:pt x="19517" y="15754"/>
                    </a:cubicBezTo>
                    <a:cubicBezTo>
                      <a:pt x="17316" y="17897"/>
                      <a:pt x="15669" y="20641"/>
                      <a:pt x="14593" y="23984"/>
                    </a:cubicBezTo>
                    <a:cubicBezTo>
                      <a:pt x="13507" y="27318"/>
                      <a:pt x="13211" y="31051"/>
                      <a:pt x="13697" y="35185"/>
                    </a:cubicBezTo>
                    <a:lnTo>
                      <a:pt x="17583" y="67246"/>
                    </a:lnTo>
                    <a:lnTo>
                      <a:pt x="7220" y="70161"/>
                    </a:lnTo>
                    <a:close/>
                  </a:path>
                </a:pathLst>
              </a:custGeom>
              <a:solidFill>
                <a:srgbClr val="88BE88"/>
              </a:solidFill>
              <a:ln w="9525" cap="rnd">
                <a:noFill/>
                <a:prstDash val="solid"/>
                <a:round/>
              </a:ln>
            </p:spPr>
            <p:txBody>
              <a:bodyPr rtlCol="0" anchor="ctr"/>
              <a:lstStyle/>
              <a:p>
                <a:endParaRPr lang="en-US"/>
              </a:p>
            </p:txBody>
          </p:sp>
          <p:sp>
            <p:nvSpPr>
              <p:cNvPr id="846" name="Freeform: Shape 845">
                <a:extLst>
                  <a:ext uri="{FF2B5EF4-FFF2-40B4-BE49-F238E27FC236}">
                    <a16:creationId xmlns:a16="http://schemas.microsoft.com/office/drawing/2014/main" id="{46A03B1A-41B7-F962-676A-317577A2FA1A}"/>
                  </a:ext>
                </a:extLst>
              </p:cNvPr>
              <p:cNvSpPr/>
              <p:nvPr/>
            </p:nvSpPr>
            <p:spPr>
              <a:xfrm>
                <a:off x="6314532" y="3505571"/>
                <a:ext cx="108440" cy="80524"/>
              </a:xfrm>
              <a:custGeom>
                <a:avLst/>
                <a:gdLst>
                  <a:gd name="connsiteX0" fmla="*/ 0 w 108440"/>
                  <a:gd name="connsiteY0" fmla="*/ 55350 h 80524"/>
                  <a:gd name="connsiteX1" fmla="*/ 25337 w 108440"/>
                  <a:gd name="connsiteY1" fmla="*/ 0 h 80524"/>
                  <a:gd name="connsiteX2" fmla="*/ 34328 w 108440"/>
                  <a:gd name="connsiteY2" fmla="*/ 2524 h 80524"/>
                  <a:gd name="connsiteX3" fmla="*/ 30347 w 108440"/>
                  <a:gd name="connsiteY3" fmla="*/ 11649 h 80524"/>
                  <a:gd name="connsiteX4" fmla="*/ 30604 w 108440"/>
                  <a:gd name="connsiteY4" fmla="*/ 11716 h 80524"/>
                  <a:gd name="connsiteX5" fmla="*/ 54093 w 108440"/>
                  <a:gd name="connsiteY5" fmla="*/ 6801 h 80524"/>
                  <a:gd name="connsiteX6" fmla="*/ 65113 w 108440"/>
                  <a:gd name="connsiteY6" fmla="*/ 13135 h 80524"/>
                  <a:gd name="connsiteX7" fmla="*/ 68675 w 108440"/>
                  <a:gd name="connsiteY7" fmla="*/ 23231 h 80524"/>
                  <a:gd name="connsiteX8" fmla="*/ 68989 w 108440"/>
                  <a:gd name="connsiteY8" fmla="*/ 23317 h 80524"/>
                  <a:gd name="connsiteX9" fmla="*/ 80706 w 108440"/>
                  <a:gd name="connsiteY9" fmla="*/ 17478 h 80524"/>
                  <a:gd name="connsiteX10" fmla="*/ 93193 w 108440"/>
                  <a:gd name="connsiteY10" fmla="*/ 17793 h 80524"/>
                  <a:gd name="connsiteX11" fmla="*/ 102508 w 108440"/>
                  <a:gd name="connsiteY11" fmla="*/ 22527 h 80524"/>
                  <a:gd name="connsiteX12" fmla="*/ 107756 w 108440"/>
                  <a:gd name="connsiteY12" fmla="*/ 30337 h 80524"/>
                  <a:gd name="connsiteX13" fmla="*/ 107614 w 108440"/>
                  <a:gd name="connsiteY13" fmla="*/ 40577 h 80524"/>
                  <a:gd name="connsiteX14" fmla="*/ 105766 w 108440"/>
                  <a:gd name="connsiteY14" fmla="*/ 45453 h 80524"/>
                  <a:gd name="connsiteX15" fmla="*/ 89573 w 108440"/>
                  <a:gd name="connsiteY15" fmla="*/ 80524 h 80524"/>
                  <a:gd name="connsiteX16" fmla="*/ 79210 w 108440"/>
                  <a:gd name="connsiteY16" fmla="*/ 77610 h 80524"/>
                  <a:gd name="connsiteX17" fmla="*/ 94841 w 108440"/>
                  <a:gd name="connsiteY17" fmla="*/ 43796 h 80524"/>
                  <a:gd name="connsiteX18" fmla="*/ 96431 w 108440"/>
                  <a:gd name="connsiteY18" fmla="*/ 39596 h 80524"/>
                  <a:gd name="connsiteX19" fmla="*/ 95631 w 108440"/>
                  <a:gd name="connsiteY19" fmla="*/ 31042 h 80524"/>
                  <a:gd name="connsiteX20" fmla="*/ 88354 w 108440"/>
                  <a:gd name="connsiteY20" fmla="*/ 26136 h 80524"/>
                  <a:gd name="connsiteX21" fmla="*/ 79229 w 108440"/>
                  <a:gd name="connsiteY21" fmla="*/ 25860 h 80524"/>
                  <a:gd name="connsiteX22" fmla="*/ 70581 w 108440"/>
                  <a:gd name="connsiteY22" fmla="*/ 30271 h 80524"/>
                  <a:gd name="connsiteX23" fmla="*/ 63922 w 108440"/>
                  <a:gd name="connsiteY23" fmla="*/ 39414 h 80524"/>
                  <a:gd name="connsiteX24" fmla="*/ 50225 w 108440"/>
                  <a:gd name="connsiteY24" fmla="*/ 69466 h 80524"/>
                  <a:gd name="connsiteX25" fmla="*/ 39853 w 108440"/>
                  <a:gd name="connsiteY25" fmla="*/ 66551 h 80524"/>
                  <a:gd name="connsiteX26" fmla="*/ 55436 w 108440"/>
                  <a:gd name="connsiteY26" fmla="*/ 32718 h 80524"/>
                  <a:gd name="connsiteX27" fmla="*/ 56893 w 108440"/>
                  <a:gd name="connsiteY27" fmla="*/ 28946 h 80524"/>
                  <a:gd name="connsiteX28" fmla="*/ 56216 w 108440"/>
                  <a:gd name="connsiteY28" fmla="*/ 20336 h 80524"/>
                  <a:gd name="connsiteX29" fmla="*/ 48625 w 108440"/>
                  <a:gd name="connsiteY29" fmla="*/ 14964 h 80524"/>
                  <a:gd name="connsiteX30" fmla="*/ 39881 w 108440"/>
                  <a:gd name="connsiteY30" fmla="*/ 14802 h 80524"/>
                  <a:gd name="connsiteX31" fmla="*/ 30880 w 108440"/>
                  <a:gd name="connsiteY31" fmla="*/ 19240 h 80524"/>
                  <a:gd name="connsiteX32" fmla="*/ 23756 w 108440"/>
                  <a:gd name="connsiteY32" fmla="*/ 28870 h 80524"/>
                  <a:gd name="connsiteX33" fmla="*/ 10373 w 108440"/>
                  <a:gd name="connsiteY33" fmla="*/ 58264 h 80524"/>
                  <a:gd name="connsiteX34" fmla="*/ 0 w 108440"/>
                  <a:gd name="connsiteY34" fmla="*/ 55350 h 8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8440" h="80524">
                    <a:moveTo>
                      <a:pt x="0" y="55350"/>
                    </a:moveTo>
                    <a:lnTo>
                      <a:pt x="25337" y="0"/>
                    </a:lnTo>
                    <a:lnTo>
                      <a:pt x="34328" y="2524"/>
                    </a:lnTo>
                    <a:lnTo>
                      <a:pt x="30347" y="11649"/>
                    </a:lnTo>
                    <a:lnTo>
                      <a:pt x="30604" y="11716"/>
                    </a:lnTo>
                    <a:cubicBezTo>
                      <a:pt x="38100" y="6144"/>
                      <a:pt x="45930" y="4505"/>
                      <a:pt x="54093" y="6801"/>
                    </a:cubicBezTo>
                    <a:cubicBezTo>
                      <a:pt x="59007" y="8182"/>
                      <a:pt x="62675" y="10287"/>
                      <a:pt x="65113" y="13135"/>
                    </a:cubicBezTo>
                    <a:cubicBezTo>
                      <a:pt x="67551" y="15973"/>
                      <a:pt x="68742" y="19336"/>
                      <a:pt x="68675" y="23231"/>
                    </a:cubicBezTo>
                    <a:lnTo>
                      <a:pt x="68989" y="23317"/>
                    </a:lnTo>
                    <a:cubicBezTo>
                      <a:pt x="72600" y="20383"/>
                      <a:pt x="76505" y="18431"/>
                      <a:pt x="80706" y="17478"/>
                    </a:cubicBezTo>
                    <a:cubicBezTo>
                      <a:pt x="84906" y="16526"/>
                      <a:pt x="89068" y="16631"/>
                      <a:pt x="93193" y="17793"/>
                    </a:cubicBezTo>
                    <a:cubicBezTo>
                      <a:pt x="96860" y="18822"/>
                      <a:pt x="99965" y="20403"/>
                      <a:pt x="102508" y="22527"/>
                    </a:cubicBezTo>
                    <a:cubicBezTo>
                      <a:pt x="105051" y="24660"/>
                      <a:pt x="106804" y="27261"/>
                      <a:pt x="107756" y="30337"/>
                    </a:cubicBezTo>
                    <a:cubicBezTo>
                      <a:pt x="108718" y="33414"/>
                      <a:pt x="108661" y="36833"/>
                      <a:pt x="107614" y="40577"/>
                    </a:cubicBezTo>
                    <a:cubicBezTo>
                      <a:pt x="107166" y="42158"/>
                      <a:pt x="106556" y="43786"/>
                      <a:pt x="105766" y="45453"/>
                    </a:cubicBezTo>
                    <a:lnTo>
                      <a:pt x="89573" y="80524"/>
                    </a:lnTo>
                    <a:lnTo>
                      <a:pt x="79210" y="77610"/>
                    </a:lnTo>
                    <a:lnTo>
                      <a:pt x="94841" y="43796"/>
                    </a:lnTo>
                    <a:cubicBezTo>
                      <a:pt x="95517" y="42367"/>
                      <a:pt x="96041" y="40967"/>
                      <a:pt x="96431" y="39596"/>
                    </a:cubicBezTo>
                    <a:cubicBezTo>
                      <a:pt x="97374" y="36224"/>
                      <a:pt x="97117" y="33366"/>
                      <a:pt x="95631" y="31042"/>
                    </a:cubicBezTo>
                    <a:cubicBezTo>
                      <a:pt x="94155" y="28718"/>
                      <a:pt x="91726" y="27079"/>
                      <a:pt x="88354" y="26136"/>
                    </a:cubicBezTo>
                    <a:cubicBezTo>
                      <a:pt x="85354" y="25289"/>
                      <a:pt x="82315" y="25203"/>
                      <a:pt x="79229" y="25860"/>
                    </a:cubicBezTo>
                    <a:cubicBezTo>
                      <a:pt x="76143" y="26518"/>
                      <a:pt x="73257" y="27994"/>
                      <a:pt x="70581" y="30271"/>
                    </a:cubicBezTo>
                    <a:cubicBezTo>
                      <a:pt x="67894" y="32547"/>
                      <a:pt x="65675" y="35595"/>
                      <a:pt x="63922" y="39414"/>
                    </a:cubicBezTo>
                    <a:lnTo>
                      <a:pt x="50225" y="69466"/>
                    </a:lnTo>
                    <a:lnTo>
                      <a:pt x="39853" y="66551"/>
                    </a:lnTo>
                    <a:lnTo>
                      <a:pt x="55436" y="32718"/>
                    </a:lnTo>
                    <a:cubicBezTo>
                      <a:pt x="56102" y="31290"/>
                      <a:pt x="56588" y="30032"/>
                      <a:pt x="56893" y="28946"/>
                    </a:cubicBezTo>
                    <a:cubicBezTo>
                      <a:pt x="57798" y="25746"/>
                      <a:pt x="57569" y="22870"/>
                      <a:pt x="56216" y="20336"/>
                    </a:cubicBezTo>
                    <a:cubicBezTo>
                      <a:pt x="54864" y="17802"/>
                      <a:pt x="52331" y="16012"/>
                      <a:pt x="48625" y="14964"/>
                    </a:cubicBezTo>
                    <a:cubicBezTo>
                      <a:pt x="45920" y="14202"/>
                      <a:pt x="43006" y="14154"/>
                      <a:pt x="39881" y="14802"/>
                    </a:cubicBezTo>
                    <a:cubicBezTo>
                      <a:pt x="36757" y="15450"/>
                      <a:pt x="33757" y="16926"/>
                      <a:pt x="30880" y="19240"/>
                    </a:cubicBezTo>
                    <a:cubicBezTo>
                      <a:pt x="28004" y="21555"/>
                      <a:pt x="25632" y="24765"/>
                      <a:pt x="23756" y="28870"/>
                    </a:cubicBezTo>
                    <a:lnTo>
                      <a:pt x="10373" y="58264"/>
                    </a:lnTo>
                    <a:lnTo>
                      <a:pt x="0" y="55350"/>
                    </a:lnTo>
                    <a:close/>
                  </a:path>
                </a:pathLst>
              </a:custGeom>
              <a:solidFill>
                <a:srgbClr val="88BE88"/>
              </a:solidFill>
              <a:ln w="9525" cap="rnd">
                <a:noFill/>
                <a:prstDash val="solid"/>
                <a:round/>
              </a:ln>
            </p:spPr>
            <p:txBody>
              <a:bodyPr rtlCol="0" anchor="ctr"/>
              <a:lstStyle/>
              <a:p>
                <a:endParaRPr lang="en-US"/>
              </a:p>
            </p:txBody>
          </p:sp>
          <p:sp>
            <p:nvSpPr>
              <p:cNvPr id="847" name="Freeform: Shape 846">
                <a:extLst>
                  <a:ext uri="{FF2B5EF4-FFF2-40B4-BE49-F238E27FC236}">
                    <a16:creationId xmlns:a16="http://schemas.microsoft.com/office/drawing/2014/main" id="{D5C5C56C-38FF-A99F-B6FC-5264358DA9D1}"/>
                  </a:ext>
                </a:extLst>
              </p:cNvPr>
              <p:cNvSpPr/>
              <p:nvPr/>
            </p:nvSpPr>
            <p:spPr>
              <a:xfrm>
                <a:off x="6427261" y="3539842"/>
                <a:ext cx="74198" cy="66464"/>
              </a:xfrm>
              <a:custGeom>
                <a:avLst/>
                <a:gdLst>
                  <a:gd name="connsiteX0" fmla="*/ 17373 w 74198"/>
                  <a:gd name="connsiteY0" fmla="*/ 58655 h 66464"/>
                  <a:gd name="connsiteX1" fmla="*/ 6038 w 74198"/>
                  <a:gd name="connsiteY1" fmla="*/ 52206 h 66464"/>
                  <a:gd name="connsiteX2" fmla="*/ 475 w 74198"/>
                  <a:gd name="connsiteY2" fmla="*/ 41548 h 66464"/>
                  <a:gd name="connsiteX3" fmla="*/ 1199 w 74198"/>
                  <a:gd name="connsiteY3" fmla="*/ 28432 h 66464"/>
                  <a:gd name="connsiteX4" fmla="*/ 10676 w 74198"/>
                  <a:gd name="connsiteY4" fmla="*/ 11153 h 66464"/>
                  <a:gd name="connsiteX5" fmla="*/ 25917 w 74198"/>
                  <a:gd name="connsiteY5" fmla="*/ 1381 h 66464"/>
                  <a:gd name="connsiteX6" fmla="*/ 43300 w 74198"/>
                  <a:gd name="connsiteY6" fmla="*/ 1181 h 66464"/>
                  <a:gd name="connsiteX7" fmla="*/ 54225 w 74198"/>
                  <a:gd name="connsiteY7" fmla="*/ 7620 h 66464"/>
                  <a:gd name="connsiteX8" fmla="*/ 59559 w 74198"/>
                  <a:gd name="connsiteY8" fmla="*/ 17411 h 66464"/>
                  <a:gd name="connsiteX9" fmla="*/ 59807 w 74198"/>
                  <a:gd name="connsiteY9" fmla="*/ 17478 h 66464"/>
                  <a:gd name="connsiteX10" fmla="*/ 64455 w 74198"/>
                  <a:gd name="connsiteY10" fmla="*/ 8410 h 66464"/>
                  <a:gd name="connsiteX11" fmla="*/ 74199 w 74198"/>
                  <a:gd name="connsiteY11" fmla="*/ 11144 h 66464"/>
                  <a:gd name="connsiteX12" fmla="*/ 48739 w 74198"/>
                  <a:gd name="connsiteY12" fmla="*/ 66465 h 66464"/>
                  <a:gd name="connsiteX13" fmla="*/ 39661 w 74198"/>
                  <a:gd name="connsiteY13" fmla="*/ 63979 h 66464"/>
                  <a:gd name="connsiteX14" fmla="*/ 43900 w 74198"/>
                  <a:gd name="connsiteY14" fmla="*/ 53244 h 66464"/>
                  <a:gd name="connsiteX15" fmla="*/ 43643 w 74198"/>
                  <a:gd name="connsiteY15" fmla="*/ 53168 h 66464"/>
                  <a:gd name="connsiteX16" fmla="*/ 31546 w 74198"/>
                  <a:gd name="connsiteY16" fmla="*/ 59035 h 66464"/>
                  <a:gd name="connsiteX17" fmla="*/ 17373 w 74198"/>
                  <a:gd name="connsiteY17" fmla="*/ 58655 h 66464"/>
                  <a:gd name="connsiteX18" fmla="*/ 21954 w 74198"/>
                  <a:gd name="connsiteY18" fmla="*/ 50511 h 66464"/>
                  <a:gd name="connsiteX19" fmla="*/ 35299 w 74198"/>
                  <a:gd name="connsiteY19" fmla="*/ 50149 h 66464"/>
                  <a:gd name="connsiteX20" fmla="*/ 46500 w 74198"/>
                  <a:gd name="connsiteY20" fmla="*/ 42548 h 66464"/>
                  <a:gd name="connsiteX21" fmla="*/ 53158 w 74198"/>
                  <a:gd name="connsiteY21" fmla="*/ 30365 h 66464"/>
                  <a:gd name="connsiteX22" fmla="*/ 53168 w 74198"/>
                  <a:gd name="connsiteY22" fmla="*/ 21678 h 66464"/>
                  <a:gd name="connsiteX23" fmla="*/ 48643 w 74198"/>
                  <a:gd name="connsiteY23" fmla="*/ 14411 h 66464"/>
                  <a:gd name="connsiteX24" fmla="*/ 40680 w 74198"/>
                  <a:gd name="connsiteY24" fmla="*/ 10010 h 66464"/>
                  <a:gd name="connsiteX25" fmla="*/ 29022 w 74198"/>
                  <a:gd name="connsiteY25" fmla="*/ 10372 h 66464"/>
                  <a:gd name="connsiteX26" fmla="*/ 18535 w 74198"/>
                  <a:gd name="connsiteY26" fmla="*/ 17707 h 66464"/>
                  <a:gd name="connsiteX27" fmla="*/ 11667 w 74198"/>
                  <a:gd name="connsiteY27" fmla="*/ 30975 h 66464"/>
                  <a:gd name="connsiteX28" fmla="*/ 11172 w 74198"/>
                  <a:gd name="connsiteY28" fmla="*/ 39595 h 66464"/>
                  <a:gd name="connsiteX29" fmla="*/ 14706 w 74198"/>
                  <a:gd name="connsiteY29" fmla="*/ 46424 h 66464"/>
                  <a:gd name="connsiteX30" fmla="*/ 21954 w 74198"/>
                  <a:gd name="connsiteY30" fmla="*/ 50511 h 6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198" h="66464">
                    <a:moveTo>
                      <a:pt x="17373" y="58655"/>
                    </a:moveTo>
                    <a:cubicBezTo>
                      <a:pt x="12705" y="57350"/>
                      <a:pt x="8934" y="55197"/>
                      <a:pt x="6038" y="52206"/>
                    </a:cubicBezTo>
                    <a:cubicBezTo>
                      <a:pt x="3152" y="49215"/>
                      <a:pt x="1295" y="45662"/>
                      <a:pt x="475" y="41548"/>
                    </a:cubicBezTo>
                    <a:cubicBezTo>
                      <a:pt x="-344" y="37423"/>
                      <a:pt x="-105" y="33061"/>
                      <a:pt x="1199" y="28432"/>
                    </a:cubicBezTo>
                    <a:cubicBezTo>
                      <a:pt x="3104" y="21650"/>
                      <a:pt x="6266" y="15887"/>
                      <a:pt x="10676" y="11153"/>
                    </a:cubicBezTo>
                    <a:cubicBezTo>
                      <a:pt x="15077" y="6410"/>
                      <a:pt x="20164" y="3162"/>
                      <a:pt x="25917" y="1381"/>
                    </a:cubicBezTo>
                    <a:cubicBezTo>
                      <a:pt x="31679" y="-391"/>
                      <a:pt x="37470" y="-458"/>
                      <a:pt x="43300" y="1181"/>
                    </a:cubicBezTo>
                    <a:cubicBezTo>
                      <a:pt x="47710" y="2419"/>
                      <a:pt x="51358" y="4572"/>
                      <a:pt x="54225" y="7620"/>
                    </a:cubicBezTo>
                    <a:cubicBezTo>
                      <a:pt x="57092" y="10677"/>
                      <a:pt x="58873" y="13935"/>
                      <a:pt x="59559" y="17411"/>
                    </a:cubicBezTo>
                    <a:lnTo>
                      <a:pt x="59807" y="17478"/>
                    </a:lnTo>
                    <a:lnTo>
                      <a:pt x="64455" y="8410"/>
                    </a:lnTo>
                    <a:lnTo>
                      <a:pt x="74199" y="11144"/>
                    </a:lnTo>
                    <a:lnTo>
                      <a:pt x="48739" y="66465"/>
                    </a:lnTo>
                    <a:lnTo>
                      <a:pt x="39661" y="63979"/>
                    </a:lnTo>
                    <a:lnTo>
                      <a:pt x="43900" y="53244"/>
                    </a:lnTo>
                    <a:lnTo>
                      <a:pt x="43643" y="53168"/>
                    </a:lnTo>
                    <a:cubicBezTo>
                      <a:pt x="40081" y="55940"/>
                      <a:pt x="36051" y="57902"/>
                      <a:pt x="31546" y="59035"/>
                    </a:cubicBezTo>
                    <a:cubicBezTo>
                      <a:pt x="27050" y="60178"/>
                      <a:pt x="22326" y="60055"/>
                      <a:pt x="17373" y="58655"/>
                    </a:cubicBezTo>
                    <a:close/>
                    <a:moveTo>
                      <a:pt x="21954" y="50511"/>
                    </a:moveTo>
                    <a:cubicBezTo>
                      <a:pt x="26536" y="51797"/>
                      <a:pt x="30984" y="51682"/>
                      <a:pt x="35299" y="50149"/>
                    </a:cubicBezTo>
                    <a:cubicBezTo>
                      <a:pt x="39614" y="48625"/>
                      <a:pt x="43347" y="46091"/>
                      <a:pt x="46500" y="42548"/>
                    </a:cubicBezTo>
                    <a:cubicBezTo>
                      <a:pt x="49653" y="39014"/>
                      <a:pt x="51872" y="34947"/>
                      <a:pt x="53158" y="30365"/>
                    </a:cubicBezTo>
                    <a:cubicBezTo>
                      <a:pt x="53997" y="27374"/>
                      <a:pt x="54006" y="24479"/>
                      <a:pt x="53168" y="21678"/>
                    </a:cubicBezTo>
                    <a:cubicBezTo>
                      <a:pt x="52339" y="18888"/>
                      <a:pt x="50834" y="16459"/>
                      <a:pt x="48643" y="14411"/>
                    </a:cubicBezTo>
                    <a:cubicBezTo>
                      <a:pt x="46462" y="12353"/>
                      <a:pt x="43805" y="10896"/>
                      <a:pt x="40680" y="10010"/>
                    </a:cubicBezTo>
                    <a:cubicBezTo>
                      <a:pt x="36804" y="8925"/>
                      <a:pt x="32918" y="9048"/>
                      <a:pt x="29022" y="10372"/>
                    </a:cubicBezTo>
                    <a:cubicBezTo>
                      <a:pt x="25116" y="11706"/>
                      <a:pt x="21621" y="14154"/>
                      <a:pt x="18535" y="17707"/>
                    </a:cubicBezTo>
                    <a:cubicBezTo>
                      <a:pt x="15449" y="21259"/>
                      <a:pt x="13153" y="25689"/>
                      <a:pt x="11667" y="30975"/>
                    </a:cubicBezTo>
                    <a:cubicBezTo>
                      <a:pt x="10800" y="34061"/>
                      <a:pt x="10639" y="36928"/>
                      <a:pt x="11172" y="39595"/>
                    </a:cubicBezTo>
                    <a:cubicBezTo>
                      <a:pt x="11696" y="42262"/>
                      <a:pt x="12877" y="44538"/>
                      <a:pt x="14706" y="46424"/>
                    </a:cubicBezTo>
                    <a:cubicBezTo>
                      <a:pt x="16534" y="48301"/>
                      <a:pt x="18954" y="49672"/>
                      <a:pt x="21954" y="50511"/>
                    </a:cubicBezTo>
                    <a:close/>
                  </a:path>
                </a:pathLst>
              </a:custGeom>
              <a:solidFill>
                <a:srgbClr val="88BE88"/>
              </a:solidFill>
              <a:ln w="9525" cap="rnd">
                <a:noFill/>
                <a:prstDash val="solid"/>
                <a:round/>
              </a:ln>
            </p:spPr>
            <p:txBody>
              <a:bodyPr rtlCol="0" anchor="ctr"/>
              <a:lstStyle/>
              <a:p>
                <a:endParaRPr lang="en-US"/>
              </a:p>
            </p:txBody>
          </p:sp>
          <p:sp>
            <p:nvSpPr>
              <p:cNvPr id="848" name="Freeform: Shape 847">
                <a:extLst>
                  <a:ext uri="{FF2B5EF4-FFF2-40B4-BE49-F238E27FC236}">
                    <a16:creationId xmlns:a16="http://schemas.microsoft.com/office/drawing/2014/main" id="{BD8C424A-19FF-1683-35D6-2C091042EBC6}"/>
                  </a:ext>
                </a:extLst>
              </p:cNvPr>
              <p:cNvSpPr/>
              <p:nvPr/>
            </p:nvSpPr>
            <p:spPr>
              <a:xfrm>
                <a:off x="6494240" y="3556082"/>
                <a:ext cx="68869" cy="69437"/>
              </a:xfrm>
              <a:custGeom>
                <a:avLst/>
                <a:gdLst>
                  <a:gd name="connsiteX0" fmla="*/ 0 w 68869"/>
                  <a:gd name="connsiteY0" fmla="*/ 55350 h 69437"/>
                  <a:gd name="connsiteX1" fmla="*/ 25327 w 68869"/>
                  <a:gd name="connsiteY1" fmla="*/ 0 h 69437"/>
                  <a:gd name="connsiteX2" fmla="*/ 34328 w 68869"/>
                  <a:gd name="connsiteY2" fmla="*/ 2524 h 69437"/>
                  <a:gd name="connsiteX3" fmla="*/ 30928 w 68869"/>
                  <a:gd name="connsiteY3" fmla="*/ 11477 h 69437"/>
                  <a:gd name="connsiteX4" fmla="*/ 31118 w 68869"/>
                  <a:gd name="connsiteY4" fmla="*/ 11535 h 69437"/>
                  <a:gd name="connsiteX5" fmla="*/ 41958 w 68869"/>
                  <a:gd name="connsiteY5" fmla="*/ 6182 h 69437"/>
                  <a:gd name="connsiteX6" fmla="*/ 54026 w 68869"/>
                  <a:gd name="connsiteY6" fmla="*/ 6782 h 69437"/>
                  <a:gd name="connsiteX7" fmla="*/ 63246 w 68869"/>
                  <a:gd name="connsiteY7" fmla="*/ 11497 h 69437"/>
                  <a:gd name="connsiteX8" fmla="*/ 68275 w 68869"/>
                  <a:gd name="connsiteY8" fmla="*/ 19250 h 69437"/>
                  <a:gd name="connsiteX9" fmla="*/ 68009 w 68869"/>
                  <a:gd name="connsiteY9" fmla="*/ 29451 h 69437"/>
                  <a:gd name="connsiteX10" fmla="*/ 66294 w 68869"/>
                  <a:gd name="connsiteY10" fmla="*/ 34090 h 69437"/>
                  <a:gd name="connsiteX11" fmla="*/ 50092 w 68869"/>
                  <a:gd name="connsiteY11" fmla="*/ 69437 h 69437"/>
                  <a:gd name="connsiteX12" fmla="*/ 39786 w 68869"/>
                  <a:gd name="connsiteY12" fmla="*/ 66532 h 69437"/>
                  <a:gd name="connsiteX13" fmla="*/ 54731 w 68869"/>
                  <a:gd name="connsiteY13" fmla="*/ 33737 h 69437"/>
                  <a:gd name="connsiteX14" fmla="*/ 56635 w 68869"/>
                  <a:gd name="connsiteY14" fmla="*/ 28880 h 69437"/>
                  <a:gd name="connsiteX15" fmla="*/ 56340 w 68869"/>
                  <a:gd name="connsiteY15" fmla="*/ 20002 h 69437"/>
                  <a:gd name="connsiteX16" fmla="*/ 49311 w 68869"/>
                  <a:gd name="connsiteY16" fmla="*/ 15164 h 69437"/>
                  <a:gd name="connsiteX17" fmla="*/ 40119 w 68869"/>
                  <a:gd name="connsiteY17" fmla="*/ 14764 h 69437"/>
                  <a:gd name="connsiteX18" fmla="*/ 31013 w 68869"/>
                  <a:gd name="connsiteY18" fmla="*/ 19117 h 69437"/>
                  <a:gd name="connsiteX19" fmla="*/ 23717 w 68869"/>
                  <a:gd name="connsiteY19" fmla="*/ 28994 h 69437"/>
                  <a:gd name="connsiteX20" fmla="*/ 10363 w 68869"/>
                  <a:gd name="connsiteY20" fmla="*/ 58264 h 69437"/>
                  <a:gd name="connsiteX21" fmla="*/ 0 w 68869"/>
                  <a:gd name="connsiteY21" fmla="*/ 55350 h 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869" h="69437">
                    <a:moveTo>
                      <a:pt x="0" y="55350"/>
                    </a:moveTo>
                    <a:lnTo>
                      <a:pt x="25327" y="0"/>
                    </a:lnTo>
                    <a:lnTo>
                      <a:pt x="34328" y="2524"/>
                    </a:lnTo>
                    <a:lnTo>
                      <a:pt x="30928" y="11477"/>
                    </a:lnTo>
                    <a:lnTo>
                      <a:pt x="31118" y="11535"/>
                    </a:lnTo>
                    <a:cubicBezTo>
                      <a:pt x="34633" y="8792"/>
                      <a:pt x="38243" y="7010"/>
                      <a:pt x="41958" y="6182"/>
                    </a:cubicBezTo>
                    <a:cubicBezTo>
                      <a:pt x="45672" y="5362"/>
                      <a:pt x="49692" y="5562"/>
                      <a:pt x="54026" y="6782"/>
                    </a:cubicBezTo>
                    <a:cubicBezTo>
                      <a:pt x="57684" y="7810"/>
                      <a:pt x="60760" y="9382"/>
                      <a:pt x="63246" y="11497"/>
                    </a:cubicBezTo>
                    <a:cubicBezTo>
                      <a:pt x="65723" y="13611"/>
                      <a:pt x="67409" y="16192"/>
                      <a:pt x="68275" y="19250"/>
                    </a:cubicBezTo>
                    <a:cubicBezTo>
                      <a:pt x="69152" y="22298"/>
                      <a:pt x="69056" y="25698"/>
                      <a:pt x="68009" y="29451"/>
                    </a:cubicBezTo>
                    <a:cubicBezTo>
                      <a:pt x="67570" y="30985"/>
                      <a:pt x="66999" y="32537"/>
                      <a:pt x="66294" y="34090"/>
                    </a:cubicBezTo>
                    <a:lnTo>
                      <a:pt x="50092" y="69437"/>
                    </a:lnTo>
                    <a:lnTo>
                      <a:pt x="39786" y="66532"/>
                    </a:lnTo>
                    <a:lnTo>
                      <a:pt x="54731" y="33737"/>
                    </a:lnTo>
                    <a:cubicBezTo>
                      <a:pt x="55702" y="31585"/>
                      <a:pt x="56331" y="29966"/>
                      <a:pt x="56635" y="28880"/>
                    </a:cubicBezTo>
                    <a:cubicBezTo>
                      <a:pt x="57665" y="25213"/>
                      <a:pt x="57569" y="22260"/>
                      <a:pt x="56340" y="20002"/>
                    </a:cubicBezTo>
                    <a:cubicBezTo>
                      <a:pt x="55102" y="17745"/>
                      <a:pt x="52759" y="16135"/>
                      <a:pt x="49311" y="15164"/>
                    </a:cubicBezTo>
                    <a:cubicBezTo>
                      <a:pt x="46349" y="14326"/>
                      <a:pt x="43291" y="14202"/>
                      <a:pt x="40119" y="14764"/>
                    </a:cubicBezTo>
                    <a:cubicBezTo>
                      <a:pt x="36948" y="15335"/>
                      <a:pt x="33909" y="16783"/>
                      <a:pt x="31013" y="19117"/>
                    </a:cubicBezTo>
                    <a:cubicBezTo>
                      <a:pt x="28108" y="21450"/>
                      <a:pt x="25679" y="24736"/>
                      <a:pt x="23717" y="28994"/>
                    </a:cubicBezTo>
                    <a:lnTo>
                      <a:pt x="10363" y="58264"/>
                    </a:lnTo>
                    <a:lnTo>
                      <a:pt x="0" y="55350"/>
                    </a:lnTo>
                    <a:close/>
                  </a:path>
                </a:pathLst>
              </a:custGeom>
              <a:solidFill>
                <a:srgbClr val="88BE88"/>
              </a:solidFill>
              <a:ln w="9525" cap="rnd">
                <a:noFill/>
                <a:prstDash val="solid"/>
                <a:round/>
              </a:ln>
            </p:spPr>
            <p:txBody>
              <a:bodyPr rtlCol="0" anchor="ctr"/>
              <a:lstStyle/>
              <a:p>
                <a:endParaRPr lang="en-US"/>
              </a:p>
            </p:txBody>
          </p:sp>
          <p:sp>
            <p:nvSpPr>
              <p:cNvPr id="849" name="Freeform: Shape 848">
                <a:extLst>
                  <a:ext uri="{FF2B5EF4-FFF2-40B4-BE49-F238E27FC236}">
                    <a16:creationId xmlns:a16="http://schemas.microsoft.com/office/drawing/2014/main" id="{C7008092-592A-8918-121B-5AA96AE8DD06}"/>
                  </a:ext>
                </a:extLst>
              </p:cNvPr>
              <p:cNvSpPr/>
              <p:nvPr/>
            </p:nvSpPr>
            <p:spPr>
              <a:xfrm>
                <a:off x="6567430" y="3579239"/>
                <a:ext cx="74190" cy="66464"/>
              </a:xfrm>
              <a:custGeom>
                <a:avLst/>
                <a:gdLst>
                  <a:gd name="connsiteX0" fmla="*/ 17364 w 74190"/>
                  <a:gd name="connsiteY0" fmla="*/ 58663 h 66464"/>
                  <a:gd name="connsiteX1" fmla="*/ 6039 w 74190"/>
                  <a:gd name="connsiteY1" fmla="*/ 52205 h 66464"/>
                  <a:gd name="connsiteX2" fmla="*/ 476 w 74190"/>
                  <a:gd name="connsiteY2" fmla="*/ 41547 h 66464"/>
                  <a:gd name="connsiteX3" fmla="*/ 1191 w 74190"/>
                  <a:gd name="connsiteY3" fmla="*/ 28440 h 66464"/>
                  <a:gd name="connsiteX4" fmla="*/ 10668 w 74190"/>
                  <a:gd name="connsiteY4" fmla="*/ 11152 h 66464"/>
                  <a:gd name="connsiteX5" fmla="*/ 25918 w 74190"/>
                  <a:gd name="connsiteY5" fmla="*/ 1389 h 66464"/>
                  <a:gd name="connsiteX6" fmla="*/ 43291 w 74190"/>
                  <a:gd name="connsiteY6" fmla="*/ 1180 h 66464"/>
                  <a:gd name="connsiteX7" fmla="*/ 54216 w 74190"/>
                  <a:gd name="connsiteY7" fmla="*/ 7618 h 66464"/>
                  <a:gd name="connsiteX8" fmla="*/ 59560 w 74190"/>
                  <a:gd name="connsiteY8" fmla="*/ 17410 h 66464"/>
                  <a:gd name="connsiteX9" fmla="*/ 59807 w 74190"/>
                  <a:gd name="connsiteY9" fmla="*/ 17486 h 66464"/>
                  <a:gd name="connsiteX10" fmla="*/ 64446 w 74190"/>
                  <a:gd name="connsiteY10" fmla="*/ 8409 h 66464"/>
                  <a:gd name="connsiteX11" fmla="*/ 74190 w 74190"/>
                  <a:gd name="connsiteY11" fmla="*/ 11143 h 66464"/>
                  <a:gd name="connsiteX12" fmla="*/ 48730 w 74190"/>
                  <a:gd name="connsiteY12" fmla="*/ 66464 h 66464"/>
                  <a:gd name="connsiteX13" fmla="*/ 39662 w 74190"/>
                  <a:gd name="connsiteY13" fmla="*/ 63987 h 66464"/>
                  <a:gd name="connsiteX14" fmla="*/ 43891 w 74190"/>
                  <a:gd name="connsiteY14" fmla="*/ 53243 h 66464"/>
                  <a:gd name="connsiteX15" fmla="*/ 43643 w 74190"/>
                  <a:gd name="connsiteY15" fmla="*/ 53176 h 66464"/>
                  <a:gd name="connsiteX16" fmla="*/ 31547 w 74190"/>
                  <a:gd name="connsiteY16" fmla="*/ 59044 h 66464"/>
                  <a:gd name="connsiteX17" fmla="*/ 17364 w 74190"/>
                  <a:gd name="connsiteY17" fmla="*/ 58663 h 66464"/>
                  <a:gd name="connsiteX18" fmla="*/ 21945 w 74190"/>
                  <a:gd name="connsiteY18" fmla="*/ 50509 h 66464"/>
                  <a:gd name="connsiteX19" fmla="*/ 35290 w 74190"/>
                  <a:gd name="connsiteY19" fmla="*/ 50157 h 66464"/>
                  <a:gd name="connsiteX20" fmla="*/ 46491 w 74190"/>
                  <a:gd name="connsiteY20" fmla="*/ 42556 h 66464"/>
                  <a:gd name="connsiteX21" fmla="*/ 53149 w 74190"/>
                  <a:gd name="connsiteY21" fmla="*/ 30374 h 66464"/>
                  <a:gd name="connsiteX22" fmla="*/ 53168 w 74190"/>
                  <a:gd name="connsiteY22" fmla="*/ 21678 h 66464"/>
                  <a:gd name="connsiteX23" fmla="*/ 48634 w 74190"/>
                  <a:gd name="connsiteY23" fmla="*/ 14410 h 66464"/>
                  <a:gd name="connsiteX24" fmla="*/ 40671 w 74190"/>
                  <a:gd name="connsiteY24" fmla="*/ 10019 h 66464"/>
                  <a:gd name="connsiteX25" fmla="*/ 29013 w 74190"/>
                  <a:gd name="connsiteY25" fmla="*/ 10381 h 66464"/>
                  <a:gd name="connsiteX26" fmla="*/ 18526 w 74190"/>
                  <a:gd name="connsiteY26" fmla="*/ 17705 h 66464"/>
                  <a:gd name="connsiteX27" fmla="*/ 11668 w 74190"/>
                  <a:gd name="connsiteY27" fmla="*/ 30974 h 66464"/>
                  <a:gd name="connsiteX28" fmla="*/ 11163 w 74190"/>
                  <a:gd name="connsiteY28" fmla="*/ 39594 h 66464"/>
                  <a:gd name="connsiteX29" fmla="*/ 14707 w 74190"/>
                  <a:gd name="connsiteY29" fmla="*/ 46423 h 66464"/>
                  <a:gd name="connsiteX30" fmla="*/ 21945 w 74190"/>
                  <a:gd name="connsiteY30" fmla="*/ 50509 h 6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190" h="66464">
                    <a:moveTo>
                      <a:pt x="17364" y="58663"/>
                    </a:moveTo>
                    <a:cubicBezTo>
                      <a:pt x="12697" y="57349"/>
                      <a:pt x="8925" y="55196"/>
                      <a:pt x="6039" y="52205"/>
                    </a:cubicBezTo>
                    <a:cubicBezTo>
                      <a:pt x="3143" y="49214"/>
                      <a:pt x="1295" y="45661"/>
                      <a:pt x="476" y="41547"/>
                    </a:cubicBezTo>
                    <a:cubicBezTo>
                      <a:pt x="-343" y="37432"/>
                      <a:pt x="-105" y="33060"/>
                      <a:pt x="1191" y="28440"/>
                    </a:cubicBezTo>
                    <a:cubicBezTo>
                      <a:pt x="3095" y="21649"/>
                      <a:pt x="6258" y="15886"/>
                      <a:pt x="10668" y="11152"/>
                    </a:cubicBezTo>
                    <a:cubicBezTo>
                      <a:pt x="15078" y="6418"/>
                      <a:pt x="20155" y="3161"/>
                      <a:pt x="25918" y="1389"/>
                    </a:cubicBezTo>
                    <a:cubicBezTo>
                      <a:pt x="31670" y="-392"/>
                      <a:pt x="37462" y="-459"/>
                      <a:pt x="43291" y="1180"/>
                    </a:cubicBezTo>
                    <a:cubicBezTo>
                      <a:pt x="47710" y="2418"/>
                      <a:pt x="51349" y="4570"/>
                      <a:pt x="54216" y="7618"/>
                    </a:cubicBezTo>
                    <a:cubicBezTo>
                      <a:pt x="57092" y="10676"/>
                      <a:pt x="58874" y="13943"/>
                      <a:pt x="59560" y="17410"/>
                    </a:cubicBezTo>
                    <a:lnTo>
                      <a:pt x="59807" y="17486"/>
                    </a:lnTo>
                    <a:lnTo>
                      <a:pt x="64446" y="8409"/>
                    </a:lnTo>
                    <a:lnTo>
                      <a:pt x="74190" y="11143"/>
                    </a:lnTo>
                    <a:lnTo>
                      <a:pt x="48730" y="66464"/>
                    </a:lnTo>
                    <a:lnTo>
                      <a:pt x="39662" y="63987"/>
                    </a:lnTo>
                    <a:lnTo>
                      <a:pt x="43891" y="53243"/>
                    </a:lnTo>
                    <a:lnTo>
                      <a:pt x="43643" y="53176"/>
                    </a:lnTo>
                    <a:cubicBezTo>
                      <a:pt x="40071" y="55948"/>
                      <a:pt x="36043" y="57901"/>
                      <a:pt x="31547" y="59044"/>
                    </a:cubicBezTo>
                    <a:cubicBezTo>
                      <a:pt x="27041" y="60177"/>
                      <a:pt x="22317" y="60054"/>
                      <a:pt x="17364" y="58663"/>
                    </a:cubicBezTo>
                    <a:close/>
                    <a:moveTo>
                      <a:pt x="21945" y="50509"/>
                    </a:moveTo>
                    <a:cubicBezTo>
                      <a:pt x="26527" y="51805"/>
                      <a:pt x="30975" y="51681"/>
                      <a:pt x="35290" y="50157"/>
                    </a:cubicBezTo>
                    <a:cubicBezTo>
                      <a:pt x="39604" y="48624"/>
                      <a:pt x="43339" y="46090"/>
                      <a:pt x="46491" y="42556"/>
                    </a:cubicBezTo>
                    <a:cubicBezTo>
                      <a:pt x="49644" y="39013"/>
                      <a:pt x="51864" y="34955"/>
                      <a:pt x="53149" y="30374"/>
                    </a:cubicBezTo>
                    <a:cubicBezTo>
                      <a:pt x="53997" y="27373"/>
                      <a:pt x="53997" y="24478"/>
                      <a:pt x="53168" y="21678"/>
                    </a:cubicBezTo>
                    <a:cubicBezTo>
                      <a:pt x="52330" y="18887"/>
                      <a:pt x="50825" y="16467"/>
                      <a:pt x="48634" y="14410"/>
                    </a:cubicBezTo>
                    <a:cubicBezTo>
                      <a:pt x="46453" y="12362"/>
                      <a:pt x="43796" y="10895"/>
                      <a:pt x="40671" y="10019"/>
                    </a:cubicBezTo>
                    <a:cubicBezTo>
                      <a:pt x="36804" y="8923"/>
                      <a:pt x="32918" y="9047"/>
                      <a:pt x="29013" y="10381"/>
                    </a:cubicBezTo>
                    <a:cubicBezTo>
                      <a:pt x="25117" y="11705"/>
                      <a:pt x="21621" y="14153"/>
                      <a:pt x="18526" y="17705"/>
                    </a:cubicBezTo>
                    <a:cubicBezTo>
                      <a:pt x="15440" y="21268"/>
                      <a:pt x="13154" y="25687"/>
                      <a:pt x="11668" y="30974"/>
                    </a:cubicBezTo>
                    <a:cubicBezTo>
                      <a:pt x="10801" y="34060"/>
                      <a:pt x="10630" y="36927"/>
                      <a:pt x="11163" y="39594"/>
                    </a:cubicBezTo>
                    <a:cubicBezTo>
                      <a:pt x="11696" y="42261"/>
                      <a:pt x="12878" y="44537"/>
                      <a:pt x="14707" y="46423"/>
                    </a:cubicBezTo>
                    <a:cubicBezTo>
                      <a:pt x="16535" y="48309"/>
                      <a:pt x="18945" y="49671"/>
                      <a:pt x="21945" y="50509"/>
                    </a:cubicBezTo>
                    <a:close/>
                  </a:path>
                </a:pathLst>
              </a:custGeom>
              <a:solidFill>
                <a:srgbClr val="88BE88"/>
              </a:solidFill>
              <a:ln w="9525" cap="rnd">
                <a:noFill/>
                <a:prstDash val="solid"/>
                <a:round/>
              </a:ln>
            </p:spPr>
            <p:txBody>
              <a:bodyPr rtlCol="0" anchor="ctr"/>
              <a:lstStyle/>
              <a:p>
                <a:endParaRPr lang="en-US"/>
              </a:p>
            </p:txBody>
          </p:sp>
          <p:sp>
            <p:nvSpPr>
              <p:cNvPr id="850" name="Freeform: Shape 849">
                <a:extLst>
                  <a:ext uri="{FF2B5EF4-FFF2-40B4-BE49-F238E27FC236}">
                    <a16:creationId xmlns:a16="http://schemas.microsoft.com/office/drawing/2014/main" id="{43BA8150-C7DA-BFD5-F9E1-0F955D846C70}"/>
                  </a:ext>
                </a:extLst>
              </p:cNvPr>
              <p:cNvSpPr/>
              <p:nvPr/>
            </p:nvSpPr>
            <p:spPr>
              <a:xfrm>
                <a:off x="6628542" y="3599342"/>
                <a:ext cx="83658" cy="82344"/>
              </a:xfrm>
              <a:custGeom>
                <a:avLst/>
                <a:gdLst>
                  <a:gd name="connsiteX0" fmla="*/ 20793 w 83658"/>
                  <a:gd name="connsiteY0" fmla="*/ 80832 h 82344"/>
                  <a:gd name="connsiteX1" fmla="*/ 8097 w 83658"/>
                  <a:gd name="connsiteY1" fmla="*/ 74698 h 82344"/>
                  <a:gd name="connsiteX2" fmla="*/ 0 w 83658"/>
                  <a:gd name="connsiteY2" fmla="*/ 64668 h 82344"/>
                  <a:gd name="connsiteX3" fmla="*/ 8611 w 83658"/>
                  <a:gd name="connsiteY3" fmla="*/ 59677 h 82344"/>
                  <a:gd name="connsiteX4" fmla="*/ 14611 w 83658"/>
                  <a:gd name="connsiteY4" fmla="*/ 67697 h 82344"/>
                  <a:gd name="connsiteX5" fmla="*/ 23394 w 83658"/>
                  <a:gd name="connsiteY5" fmla="*/ 72059 h 82344"/>
                  <a:gd name="connsiteX6" fmla="*/ 38910 w 83658"/>
                  <a:gd name="connsiteY6" fmla="*/ 71431 h 82344"/>
                  <a:gd name="connsiteX7" fmla="*/ 49625 w 83658"/>
                  <a:gd name="connsiteY7" fmla="*/ 60020 h 82344"/>
                  <a:gd name="connsiteX8" fmla="*/ 53150 w 83658"/>
                  <a:gd name="connsiteY8" fmla="*/ 52514 h 82344"/>
                  <a:gd name="connsiteX9" fmla="*/ 52874 w 83658"/>
                  <a:gd name="connsiteY9" fmla="*/ 52305 h 82344"/>
                  <a:gd name="connsiteX10" fmla="*/ 41863 w 83658"/>
                  <a:gd name="connsiteY10" fmla="*/ 57334 h 82344"/>
                  <a:gd name="connsiteX11" fmla="*/ 29137 w 83658"/>
                  <a:gd name="connsiteY11" fmla="*/ 56686 h 82344"/>
                  <a:gd name="connsiteX12" fmla="*/ 17888 w 83658"/>
                  <a:gd name="connsiteY12" fmla="*/ 50523 h 82344"/>
                  <a:gd name="connsiteX13" fmla="*/ 12002 w 83658"/>
                  <a:gd name="connsiteY13" fmla="*/ 40313 h 82344"/>
                  <a:gd name="connsiteX14" fmla="*/ 12497 w 83658"/>
                  <a:gd name="connsiteY14" fmla="*/ 27406 h 82344"/>
                  <a:gd name="connsiteX15" fmla="*/ 21841 w 83658"/>
                  <a:gd name="connsiteY15" fmla="*/ 10823 h 82344"/>
                  <a:gd name="connsiteX16" fmla="*/ 36824 w 83658"/>
                  <a:gd name="connsiteY16" fmla="*/ 1393 h 82344"/>
                  <a:gd name="connsiteX17" fmla="*/ 53197 w 83658"/>
                  <a:gd name="connsiteY17" fmla="*/ 1041 h 82344"/>
                  <a:gd name="connsiteX18" fmla="*/ 64284 w 83658"/>
                  <a:gd name="connsiteY18" fmla="*/ 7528 h 82344"/>
                  <a:gd name="connsiteX19" fmla="*/ 69581 w 83658"/>
                  <a:gd name="connsiteY19" fmla="*/ 17576 h 82344"/>
                  <a:gd name="connsiteX20" fmla="*/ 69704 w 83658"/>
                  <a:gd name="connsiteY20" fmla="*/ 17605 h 82344"/>
                  <a:gd name="connsiteX21" fmla="*/ 74791 w 83658"/>
                  <a:gd name="connsiteY21" fmla="*/ 8394 h 82344"/>
                  <a:gd name="connsiteX22" fmla="*/ 83658 w 83658"/>
                  <a:gd name="connsiteY22" fmla="*/ 10880 h 82344"/>
                  <a:gd name="connsiteX23" fmla="*/ 60113 w 83658"/>
                  <a:gd name="connsiteY23" fmla="*/ 61077 h 82344"/>
                  <a:gd name="connsiteX24" fmla="*/ 43892 w 83658"/>
                  <a:gd name="connsiteY24" fmla="*/ 79337 h 82344"/>
                  <a:gd name="connsiteX25" fmla="*/ 20793 w 83658"/>
                  <a:gd name="connsiteY25" fmla="*/ 80832 h 82344"/>
                  <a:gd name="connsiteX26" fmla="*/ 33461 w 83658"/>
                  <a:gd name="connsiteY26" fmla="*/ 48466 h 82344"/>
                  <a:gd name="connsiteX27" fmla="*/ 46406 w 83658"/>
                  <a:gd name="connsiteY27" fmla="*/ 48228 h 82344"/>
                  <a:gd name="connsiteX28" fmla="*/ 56436 w 83658"/>
                  <a:gd name="connsiteY28" fmla="*/ 41075 h 82344"/>
                  <a:gd name="connsiteX29" fmla="*/ 62208 w 83658"/>
                  <a:gd name="connsiteY29" fmla="*/ 30130 h 82344"/>
                  <a:gd name="connsiteX30" fmla="*/ 62437 w 83658"/>
                  <a:gd name="connsiteY30" fmla="*/ 21529 h 82344"/>
                  <a:gd name="connsiteX31" fmla="*/ 58494 w 83658"/>
                  <a:gd name="connsiteY31" fmla="*/ 14328 h 82344"/>
                  <a:gd name="connsiteX32" fmla="*/ 51331 w 83658"/>
                  <a:gd name="connsiteY32" fmla="*/ 10090 h 82344"/>
                  <a:gd name="connsiteX33" fmla="*/ 39472 w 83658"/>
                  <a:gd name="connsiteY33" fmla="*/ 10328 h 82344"/>
                  <a:gd name="connsiteX34" fmla="*/ 29261 w 83658"/>
                  <a:gd name="connsiteY34" fmla="*/ 17262 h 82344"/>
                  <a:gd name="connsiteX35" fmla="*/ 22860 w 83658"/>
                  <a:gd name="connsiteY35" fmla="*/ 29378 h 82344"/>
                  <a:gd name="connsiteX36" fmla="*/ 22479 w 83658"/>
                  <a:gd name="connsiteY36" fmla="*/ 37798 h 82344"/>
                  <a:gd name="connsiteX37" fmla="*/ 26232 w 83658"/>
                  <a:gd name="connsiteY37" fmla="*/ 44475 h 82344"/>
                  <a:gd name="connsiteX38" fmla="*/ 33461 w 83658"/>
                  <a:gd name="connsiteY38" fmla="*/ 48466 h 8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3658" h="82344">
                    <a:moveTo>
                      <a:pt x="20793" y="80832"/>
                    </a:moveTo>
                    <a:cubicBezTo>
                      <a:pt x="15716" y="79403"/>
                      <a:pt x="11488" y="77355"/>
                      <a:pt x="8097" y="74698"/>
                    </a:cubicBezTo>
                    <a:cubicBezTo>
                      <a:pt x="4715" y="72040"/>
                      <a:pt x="2010" y="68697"/>
                      <a:pt x="0" y="64668"/>
                    </a:cubicBezTo>
                    <a:lnTo>
                      <a:pt x="8611" y="59677"/>
                    </a:lnTo>
                    <a:cubicBezTo>
                      <a:pt x="10383" y="63144"/>
                      <a:pt x="12383" y="65811"/>
                      <a:pt x="14611" y="67697"/>
                    </a:cubicBezTo>
                    <a:cubicBezTo>
                      <a:pt x="16850" y="69583"/>
                      <a:pt x="19774" y="71040"/>
                      <a:pt x="23394" y="72059"/>
                    </a:cubicBezTo>
                    <a:cubicBezTo>
                      <a:pt x="29185" y="73688"/>
                      <a:pt x="34357" y="73479"/>
                      <a:pt x="38910" y="71431"/>
                    </a:cubicBezTo>
                    <a:cubicBezTo>
                      <a:pt x="43453" y="69383"/>
                      <a:pt x="47035" y="65583"/>
                      <a:pt x="49625" y="60020"/>
                    </a:cubicBezTo>
                    <a:lnTo>
                      <a:pt x="53150" y="52514"/>
                    </a:lnTo>
                    <a:lnTo>
                      <a:pt x="52874" y="52305"/>
                    </a:lnTo>
                    <a:cubicBezTo>
                      <a:pt x="49892" y="54924"/>
                      <a:pt x="46216" y="56600"/>
                      <a:pt x="41863" y="57334"/>
                    </a:cubicBezTo>
                    <a:cubicBezTo>
                      <a:pt x="37500" y="58058"/>
                      <a:pt x="33252" y="57848"/>
                      <a:pt x="29137" y="56686"/>
                    </a:cubicBezTo>
                    <a:cubicBezTo>
                      <a:pt x="24594" y="55410"/>
                      <a:pt x="20850" y="53352"/>
                      <a:pt x="17888" y="50523"/>
                    </a:cubicBezTo>
                    <a:cubicBezTo>
                      <a:pt x="14936" y="47694"/>
                      <a:pt x="12973" y="44294"/>
                      <a:pt x="12002" y="40313"/>
                    </a:cubicBezTo>
                    <a:cubicBezTo>
                      <a:pt x="11030" y="36331"/>
                      <a:pt x="11192" y="32026"/>
                      <a:pt x="12497" y="27406"/>
                    </a:cubicBezTo>
                    <a:cubicBezTo>
                      <a:pt x="14317" y="20910"/>
                      <a:pt x="17431" y="15386"/>
                      <a:pt x="21841" y="10823"/>
                    </a:cubicBezTo>
                    <a:cubicBezTo>
                      <a:pt x="26241" y="6270"/>
                      <a:pt x="31242" y="3127"/>
                      <a:pt x="36824" y="1393"/>
                    </a:cubicBezTo>
                    <a:cubicBezTo>
                      <a:pt x="42415" y="-340"/>
                      <a:pt x="47873" y="-454"/>
                      <a:pt x="53197" y="1041"/>
                    </a:cubicBezTo>
                    <a:cubicBezTo>
                      <a:pt x="57779" y="2327"/>
                      <a:pt x="61475" y="4489"/>
                      <a:pt x="64284" y="7528"/>
                    </a:cubicBezTo>
                    <a:cubicBezTo>
                      <a:pt x="67094" y="10566"/>
                      <a:pt x="68856" y="13909"/>
                      <a:pt x="69581" y="17576"/>
                    </a:cubicBezTo>
                    <a:lnTo>
                      <a:pt x="69704" y="17605"/>
                    </a:lnTo>
                    <a:lnTo>
                      <a:pt x="74791" y="8394"/>
                    </a:lnTo>
                    <a:lnTo>
                      <a:pt x="83658" y="10880"/>
                    </a:lnTo>
                    <a:lnTo>
                      <a:pt x="60113" y="61077"/>
                    </a:lnTo>
                    <a:cubicBezTo>
                      <a:pt x="56036" y="69821"/>
                      <a:pt x="50635" y="75907"/>
                      <a:pt x="43892" y="79337"/>
                    </a:cubicBezTo>
                    <a:cubicBezTo>
                      <a:pt x="37157" y="82765"/>
                      <a:pt x="29461" y="83261"/>
                      <a:pt x="20793" y="80832"/>
                    </a:cubicBezTo>
                    <a:close/>
                    <a:moveTo>
                      <a:pt x="33461" y="48466"/>
                    </a:moveTo>
                    <a:cubicBezTo>
                      <a:pt x="38129" y="49780"/>
                      <a:pt x="42444" y="49695"/>
                      <a:pt x="46406" y="48228"/>
                    </a:cubicBezTo>
                    <a:cubicBezTo>
                      <a:pt x="50368" y="46761"/>
                      <a:pt x="53712" y="44370"/>
                      <a:pt x="56436" y="41075"/>
                    </a:cubicBezTo>
                    <a:cubicBezTo>
                      <a:pt x="59160" y="37769"/>
                      <a:pt x="61084" y="34121"/>
                      <a:pt x="62208" y="30130"/>
                    </a:cubicBezTo>
                    <a:cubicBezTo>
                      <a:pt x="63037" y="27168"/>
                      <a:pt x="63113" y="24301"/>
                      <a:pt x="62437" y="21529"/>
                    </a:cubicBezTo>
                    <a:cubicBezTo>
                      <a:pt x="61751" y="18757"/>
                      <a:pt x="60446" y="16357"/>
                      <a:pt x="58494" y="14328"/>
                    </a:cubicBezTo>
                    <a:cubicBezTo>
                      <a:pt x="56550" y="12290"/>
                      <a:pt x="54159" y="10880"/>
                      <a:pt x="51331" y="10090"/>
                    </a:cubicBezTo>
                    <a:cubicBezTo>
                      <a:pt x="47292" y="8947"/>
                      <a:pt x="43339" y="9032"/>
                      <a:pt x="39472" y="10328"/>
                    </a:cubicBezTo>
                    <a:cubicBezTo>
                      <a:pt x="35605" y="11614"/>
                      <a:pt x="32195" y="13928"/>
                      <a:pt x="29261" y="17262"/>
                    </a:cubicBezTo>
                    <a:cubicBezTo>
                      <a:pt x="26327" y="20596"/>
                      <a:pt x="24194" y="24634"/>
                      <a:pt x="22860" y="29378"/>
                    </a:cubicBezTo>
                    <a:cubicBezTo>
                      <a:pt x="22013" y="32378"/>
                      <a:pt x="21889" y="35179"/>
                      <a:pt x="22479" y="37798"/>
                    </a:cubicBezTo>
                    <a:cubicBezTo>
                      <a:pt x="23070" y="40408"/>
                      <a:pt x="24318" y="42637"/>
                      <a:pt x="26232" y="44475"/>
                    </a:cubicBezTo>
                    <a:cubicBezTo>
                      <a:pt x="28137" y="46323"/>
                      <a:pt x="30547" y="47647"/>
                      <a:pt x="33461" y="48466"/>
                    </a:cubicBezTo>
                    <a:close/>
                  </a:path>
                </a:pathLst>
              </a:custGeom>
              <a:solidFill>
                <a:srgbClr val="88BE88"/>
              </a:solidFill>
              <a:ln w="9525" cap="rnd">
                <a:noFill/>
                <a:prstDash val="solid"/>
                <a:round/>
              </a:ln>
            </p:spPr>
            <p:txBody>
              <a:bodyPr rtlCol="0" anchor="ctr"/>
              <a:lstStyle/>
              <a:p>
                <a:endParaRPr lang="en-US"/>
              </a:p>
            </p:txBody>
          </p:sp>
          <p:sp>
            <p:nvSpPr>
              <p:cNvPr id="851" name="Freeform: Shape 850">
                <a:extLst>
                  <a:ext uri="{FF2B5EF4-FFF2-40B4-BE49-F238E27FC236}">
                    <a16:creationId xmlns:a16="http://schemas.microsoft.com/office/drawing/2014/main" id="{1E3462EA-01AE-2188-5590-4AFB9B8A24BA}"/>
                  </a:ext>
                </a:extLst>
              </p:cNvPr>
              <p:cNvSpPr/>
              <p:nvPr/>
            </p:nvSpPr>
            <p:spPr>
              <a:xfrm>
                <a:off x="6711146" y="3619731"/>
                <a:ext cx="61529" cy="60883"/>
              </a:xfrm>
              <a:custGeom>
                <a:avLst/>
                <a:gdLst>
                  <a:gd name="connsiteX0" fmla="*/ 11656 w 61529"/>
                  <a:gd name="connsiteY0" fmla="*/ 27848 h 60883"/>
                  <a:gd name="connsiteX1" fmla="*/ 10970 w 61529"/>
                  <a:gd name="connsiteY1" fmla="*/ 30010 h 60883"/>
                  <a:gd name="connsiteX2" fmla="*/ 10627 w 61529"/>
                  <a:gd name="connsiteY2" fmla="*/ 39287 h 60883"/>
                  <a:gd name="connsiteX3" fmla="*/ 14827 w 61529"/>
                  <a:gd name="connsiteY3" fmla="*/ 46393 h 60883"/>
                  <a:gd name="connsiteX4" fmla="*/ 22581 w 61529"/>
                  <a:gd name="connsiteY4" fmla="*/ 50593 h 60883"/>
                  <a:gd name="connsiteX5" fmla="*/ 41964 w 61529"/>
                  <a:gd name="connsiteY5" fmla="*/ 49241 h 60883"/>
                  <a:gd name="connsiteX6" fmla="*/ 45394 w 61529"/>
                  <a:gd name="connsiteY6" fmla="*/ 57413 h 60883"/>
                  <a:gd name="connsiteX7" fmla="*/ 33058 w 61529"/>
                  <a:gd name="connsiteY7" fmla="*/ 60785 h 60883"/>
                  <a:gd name="connsiteX8" fmla="*/ 19743 w 61529"/>
                  <a:gd name="connsiteY8" fmla="*/ 59233 h 60883"/>
                  <a:gd name="connsiteX9" fmla="*/ 7103 w 61529"/>
                  <a:gd name="connsiteY9" fmla="*/ 52413 h 60883"/>
                  <a:gd name="connsiteX10" fmla="*/ 654 w 61529"/>
                  <a:gd name="connsiteY10" fmla="*/ 41297 h 60883"/>
                  <a:gd name="connsiteX11" fmla="*/ 1217 w 61529"/>
                  <a:gd name="connsiteY11" fmla="*/ 27334 h 60883"/>
                  <a:gd name="connsiteX12" fmla="*/ 10579 w 61529"/>
                  <a:gd name="connsiteY12" fmla="*/ 10665 h 60883"/>
                  <a:gd name="connsiteX13" fmla="*/ 26029 w 61529"/>
                  <a:gd name="connsiteY13" fmla="*/ 1254 h 60883"/>
                  <a:gd name="connsiteX14" fmla="*/ 44117 w 61529"/>
                  <a:gd name="connsiteY14" fmla="*/ 1311 h 60883"/>
                  <a:gd name="connsiteX15" fmla="*/ 55509 w 61529"/>
                  <a:gd name="connsiteY15" fmla="*/ 7521 h 60883"/>
                  <a:gd name="connsiteX16" fmla="*/ 61024 w 61529"/>
                  <a:gd name="connsiteY16" fmla="*/ 17389 h 60883"/>
                  <a:gd name="connsiteX17" fmla="*/ 60453 w 61529"/>
                  <a:gd name="connsiteY17" fmla="*/ 29496 h 60883"/>
                  <a:gd name="connsiteX18" fmla="*/ 58500 w 61529"/>
                  <a:gd name="connsiteY18" fmla="*/ 34782 h 60883"/>
                  <a:gd name="connsiteX19" fmla="*/ 55585 w 61529"/>
                  <a:gd name="connsiteY19" fmla="*/ 40592 h 60883"/>
                  <a:gd name="connsiteX20" fmla="*/ 11656 w 61529"/>
                  <a:gd name="connsiteY20" fmla="*/ 27848 h 60883"/>
                  <a:gd name="connsiteX21" fmla="*/ 41250 w 61529"/>
                  <a:gd name="connsiteY21" fmla="*/ 9817 h 60883"/>
                  <a:gd name="connsiteX22" fmla="*/ 27334 w 61529"/>
                  <a:gd name="connsiteY22" fmla="*/ 10655 h 60883"/>
                  <a:gd name="connsiteX23" fmla="*/ 15752 w 61529"/>
                  <a:gd name="connsiteY23" fmla="*/ 19961 h 60883"/>
                  <a:gd name="connsiteX24" fmla="*/ 50165 w 61529"/>
                  <a:gd name="connsiteY24" fmla="*/ 29638 h 60883"/>
                  <a:gd name="connsiteX25" fmla="*/ 51147 w 61529"/>
                  <a:gd name="connsiteY25" fmla="*/ 26886 h 60883"/>
                  <a:gd name="connsiteX26" fmla="*/ 50385 w 61529"/>
                  <a:gd name="connsiteY26" fmla="*/ 16056 h 60883"/>
                  <a:gd name="connsiteX27" fmla="*/ 41250 w 61529"/>
                  <a:gd name="connsiteY27" fmla="*/ 9817 h 6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1529" h="60883">
                    <a:moveTo>
                      <a:pt x="11656" y="27848"/>
                    </a:moveTo>
                    <a:cubicBezTo>
                      <a:pt x="11465" y="28334"/>
                      <a:pt x="11246" y="29058"/>
                      <a:pt x="10970" y="30010"/>
                    </a:cubicBezTo>
                    <a:cubicBezTo>
                      <a:pt x="10027" y="33382"/>
                      <a:pt x="9913" y="36477"/>
                      <a:pt x="10627" y="39287"/>
                    </a:cubicBezTo>
                    <a:cubicBezTo>
                      <a:pt x="11342" y="42088"/>
                      <a:pt x="12742" y="44459"/>
                      <a:pt x="14827" y="46393"/>
                    </a:cubicBezTo>
                    <a:cubicBezTo>
                      <a:pt x="16913" y="48326"/>
                      <a:pt x="19495" y="49727"/>
                      <a:pt x="22581" y="50593"/>
                    </a:cubicBezTo>
                    <a:cubicBezTo>
                      <a:pt x="29696" y="52594"/>
                      <a:pt x="36164" y="52146"/>
                      <a:pt x="41964" y="49241"/>
                    </a:cubicBezTo>
                    <a:lnTo>
                      <a:pt x="45394" y="57413"/>
                    </a:lnTo>
                    <a:cubicBezTo>
                      <a:pt x="41174" y="59328"/>
                      <a:pt x="37059" y="60452"/>
                      <a:pt x="33058" y="60785"/>
                    </a:cubicBezTo>
                    <a:cubicBezTo>
                      <a:pt x="29058" y="61119"/>
                      <a:pt x="24619" y="60604"/>
                      <a:pt x="19743" y="59233"/>
                    </a:cubicBezTo>
                    <a:cubicBezTo>
                      <a:pt x="14580" y="57785"/>
                      <a:pt x="10370" y="55508"/>
                      <a:pt x="7103" y="52413"/>
                    </a:cubicBezTo>
                    <a:cubicBezTo>
                      <a:pt x="3846" y="49317"/>
                      <a:pt x="1693" y="45612"/>
                      <a:pt x="654" y="41297"/>
                    </a:cubicBezTo>
                    <a:cubicBezTo>
                      <a:pt x="-374" y="36992"/>
                      <a:pt x="-193" y="32334"/>
                      <a:pt x="1217" y="27334"/>
                    </a:cubicBezTo>
                    <a:cubicBezTo>
                      <a:pt x="3055" y="20799"/>
                      <a:pt x="6179" y="15237"/>
                      <a:pt x="10579" y="10665"/>
                    </a:cubicBezTo>
                    <a:cubicBezTo>
                      <a:pt x="14990" y="6083"/>
                      <a:pt x="20143" y="2950"/>
                      <a:pt x="26029" y="1254"/>
                    </a:cubicBezTo>
                    <a:cubicBezTo>
                      <a:pt x="31925" y="-441"/>
                      <a:pt x="37945" y="-413"/>
                      <a:pt x="44117" y="1311"/>
                    </a:cubicBezTo>
                    <a:cubicBezTo>
                      <a:pt x="48860" y="2654"/>
                      <a:pt x="52661" y="4721"/>
                      <a:pt x="55509" y="7521"/>
                    </a:cubicBezTo>
                    <a:cubicBezTo>
                      <a:pt x="58367" y="10322"/>
                      <a:pt x="60205" y="13608"/>
                      <a:pt x="61024" y="17389"/>
                    </a:cubicBezTo>
                    <a:cubicBezTo>
                      <a:pt x="61852" y="21171"/>
                      <a:pt x="61662" y="25209"/>
                      <a:pt x="60453" y="29496"/>
                    </a:cubicBezTo>
                    <a:cubicBezTo>
                      <a:pt x="59938" y="31334"/>
                      <a:pt x="59290" y="33086"/>
                      <a:pt x="58500" y="34782"/>
                    </a:cubicBezTo>
                    <a:cubicBezTo>
                      <a:pt x="57709" y="36468"/>
                      <a:pt x="56738" y="38401"/>
                      <a:pt x="55585" y="40592"/>
                    </a:cubicBezTo>
                    <a:lnTo>
                      <a:pt x="11656" y="27848"/>
                    </a:lnTo>
                    <a:close/>
                    <a:moveTo>
                      <a:pt x="41250" y="9817"/>
                    </a:moveTo>
                    <a:cubicBezTo>
                      <a:pt x="36592" y="8502"/>
                      <a:pt x="31954" y="8779"/>
                      <a:pt x="27334" y="10655"/>
                    </a:cubicBezTo>
                    <a:cubicBezTo>
                      <a:pt x="22724" y="12522"/>
                      <a:pt x="18857" y="15627"/>
                      <a:pt x="15752" y="19961"/>
                    </a:cubicBezTo>
                    <a:lnTo>
                      <a:pt x="50165" y="29638"/>
                    </a:lnTo>
                    <a:cubicBezTo>
                      <a:pt x="50565" y="28715"/>
                      <a:pt x="50889" y="27800"/>
                      <a:pt x="51147" y="26886"/>
                    </a:cubicBezTo>
                    <a:cubicBezTo>
                      <a:pt x="52356" y="22590"/>
                      <a:pt x="52099" y="18980"/>
                      <a:pt x="50385" y="16056"/>
                    </a:cubicBezTo>
                    <a:cubicBezTo>
                      <a:pt x="48670" y="13122"/>
                      <a:pt x="45622" y="11046"/>
                      <a:pt x="41250" y="9817"/>
                    </a:cubicBezTo>
                    <a:close/>
                  </a:path>
                </a:pathLst>
              </a:custGeom>
              <a:solidFill>
                <a:srgbClr val="88BE88"/>
              </a:solidFill>
              <a:ln w="9525" cap="rnd">
                <a:noFill/>
                <a:prstDash val="solid"/>
                <a:round/>
              </a:ln>
            </p:spPr>
            <p:txBody>
              <a:bodyPr rtlCol="0" anchor="ctr"/>
              <a:lstStyle/>
              <a:p>
                <a:endParaRPr lang="en-US"/>
              </a:p>
            </p:txBody>
          </p:sp>
          <p:sp>
            <p:nvSpPr>
              <p:cNvPr id="852" name="Freeform: Shape 851">
                <a:extLst>
                  <a:ext uri="{FF2B5EF4-FFF2-40B4-BE49-F238E27FC236}">
                    <a16:creationId xmlns:a16="http://schemas.microsoft.com/office/drawing/2014/main" id="{0CA13643-2073-92C3-F851-58EC0A9D67D4}"/>
                  </a:ext>
                </a:extLst>
              </p:cNvPr>
              <p:cNvSpPr/>
              <p:nvPr/>
            </p:nvSpPr>
            <p:spPr>
              <a:xfrm>
                <a:off x="6768255" y="3633101"/>
                <a:ext cx="58264" cy="58273"/>
              </a:xfrm>
              <a:custGeom>
                <a:avLst/>
                <a:gdLst>
                  <a:gd name="connsiteX0" fmla="*/ 0 w 58264"/>
                  <a:gd name="connsiteY0" fmla="*/ 55359 h 58273"/>
                  <a:gd name="connsiteX1" fmla="*/ 25336 w 58264"/>
                  <a:gd name="connsiteY1" fmla="*/ 0 h 58273"/>
                  <a:gd name="connsiteX2" fmla="*/ 33824 w 58264"/>
                  <a:gd name="connsiteY2" fmla="*/ 2391 h 58273"/>
                  <a:gd name="connsiteX3" fmla="*/ 30299 w 58264"/>
                  <a:gd name="connsiteY3" fmla="*/ 12316 h 58273"/>
                  <a:gd name="connsiteX4" fmla="*/ 30546 w 58264"/>
                  <a:gd name="connsiteY4" fmla="*/ 12382 h 58273"/>
                  <a:gd name="connsiteX5" fmla="*/ 53216 w 58264"/>
                  <a:gd name="connsiteY5" fmla="*/ 6553 h 58273"/>
                  <a:gd name="connsiteX6" fmla="*/ 58264 w 58264"/>
                  <a:gd name="connsiteY6" fmla="*/ 8715 h 58273"/>
                  <a:gd name="connsiteX7" fmla="*/ 52911 w 58264"/>
                  <a:gd name="connsiteY7" fmla="*/ 17459 h 58273"/>
                  <a:gd name="connsiteX8" fmla="*/ 47539 w 58264"/>
                  <a:gd name="connsiteY8" fmla="*/ 15478 h 58273"/>
                  <a:gd name="connsiteX9" fmla="*/ 38852 w 58264"/>
                  <a:gd name="connsiteY9" fmla="*/ 15326 h 58273"/>
                  <a:gd name="connsiteX10" fmla="*/ 30356 w 58264"/>
                  <a:gd name="connsiteY10" fmla="*/ 19774 h 58273"/>
                  <a:gd name="connsiteX11" fmla="*/ 23756 w 58264"/>
                  <a:gd name="connsiteY11" fmla="*/ 28870 h 58273"/>
                  <a:gd name="connsiteX12" fmla="*/ 10373 w 58264"/>
                  <a:gd name="connsiteY12" fmla="*/ 58274 h 58273"/>
                  <a:gd name="connsiteX13" fmla="*/ 0 w 58264"/>
                  <a:gd name="connsiteY13" fmla="*/ 55359 h 5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264" h="58273">
                    <a:moveTo>
                      <a:pt x="0" y="55359"/>
                    </a:moveTo>
                    <a:lnTo>
                      <a:pt x="25336" y="0"/>
                    </a:lnTo>
                    <a:lnTo>
                      <a:pt x="33824" y="2391"/>
                    </a:lnTo>
                    <a:lnTo>
                      <a:pt x="30299" y="12316"/>
                    </a:lnTo>
                    <a:lnTo>
                      <a:pt x="30546" y="12382"/>
                    </a:lnTo>
                    <a:cubicBezTo>
                      <a:pt x="36747" y="5991"/>
                      <a:pt x="44301" y="4048"/>
                      <a:pt x="53216" y="6553"/>
                    </a:cubicBezTo>
                    <a:cubicBezTo>
                      <a:pt x="55007" y="7058"/>
                      <a:pt x="56683" y="7782"/>
                      <a:pt x="58264" y="8715"/>
                    </a:cubicBezTo>
                    <a:lnTo>
                      <a:pt x="52911" y="17459"/>
                    </a:lnTo>
                    <a:cubicBezTo>
                      <a:pt x="51245" y="16678"/>
                      <a:pt x="49454" y="16012"/>
                      <a:pt x="47539" y="15478"/>
                    </a:cubicBezTo>
                    <a:cubicBezTo>
                      <a:pt x="44748" y="14687"/>
                      <a:pt x="41853" y="14640"/>
                      <a:pt x="38852" y="15326"/>
                    </a:cubicBezTo>
                    <a:cubicBezTo>
                      <a:pt x="35852" y="16012"/>
                      <a:pt x="33023" y="17497"/>
                      <a:pt x="30356" y="19774"/>
                    </a:cubicBezTo>
                    <a:cubicBezTo>
                      <a:pt x="27689" y="22060"/>
                      <a:pt x="25489" y="25098"/>
                      <a:pt x="23756" y="28870"/>
                    </a:cubicBezTo>
                    <a:lnTo>
                      <a:pt x="10373" y="58274"/>
                    </a:lnTo>
                    <a:lnTo>
                      <a:pt x="0" y="55359"/>
                    </a:lnTo>
                    <a:close/>
                  </a:path>
                </a:pathLst>
              </a:custGeom>
              <a:solidFill>
                <a:srgbClr val="88BE88"/>
              </a:solidFill>
              <a:ln w="9525" cap="rnd">
                <a:noFill/>
                <a:prstDash val="solid"/>
                <a:round/>
              </a:ln>
            </p:spPr>
            <p:txBody>
              <a:bodyPr rtlCol="0" anchor="ctr"/>
              <a:lstStyle/>
              <a:p>
                <a:endParaRPr lang="en-US"/>
              </a:p>
            </p:txBody>
          </p:sp>
        </p:grpSp>
        <p:grpSp>
          <p:nvGrpSpPr>
            <p:cNvPr id="853" name="Graphic 14">
              <a:extLst>
                <a:ext uri="{FF2B5EF4-FFF2-40B4-BE49-F238E27FC236}">
                  <a16:creationId xmlns:a16="http://schemas.microsoft.com/office/drawing/2014/main" id="{AB0C8011-FAE1-0EC9-B666-FB4EEC8C59D6}"/>
                </a:ext>
              </a:extLst>
            </p:cNvPr>
            <p:cNvGrpSpPr/>
            <p:nvPr/>
          </p:nvGrpSpPr>
          <p:grpSpPr>
            <a:xfrm>
              <a:off x="2705014" y="2921793"/>
              <a:ext cx="6858085" cy="561908"/>
              <a:chOff x="2705014" y="2921793"/>
              <a:chExt cx="6858085" cy="561908"/>
            </a:xfrm>
          </p:grpSpPr>
          <p:sp>
            <p:nvSpPr>
              <p:cNvPr id="854" name="Freeform: Shape 853">
                <a:extLst>
                  <a:ext uri="{FF2B5EF4-FFF2-40B4-BE49-F238E27FC236}">
                    <a16:creationId xmlns:a16="http://schemas.microsoft.com/office/drawing/2014/main" id="{49E5A501-5633-04AE-9CA1-54671E4FA020}"/>
                  </a:ext>
                </a:extLst>
              </p:cNvPr>
              <p:cNvSpPr/>
              <p:nvPr/>
            </p:nvSpPr>
            <p:spPr>
              <a:xfrm>
                <a:off x="2705014" y="2921793"/>
                <a:ext cx="3508609" cy="501338"/>
              </a:xfrm>
              <a:custGeom>
                <a:avLst/>
                <a:gdLst>
                  <a:gd name="connsiteX0" fmla="*/ 3508610 w 3508609"/>
                  <a:gd name="connsiteY0" fmla="*/ 501339 h 501338"/>
                  <a:gd name="connsiteX1" fmla="*/ 0 w 3508609"/>
                  <a:gd name="connsiteY1" fmla="*/ 0 h 501338"/>
                </a:gdLst>
                <a:ahLst/>
                <a:cxnLst>
                  <a:cxn ang="0">
                    <a:pos x="connsiteX0" y="connsiteY0"/>
                  </a:cxn>
                  <a:cxn ang="0">
                    <a:pos x="connsiteX1" y="connsiteY1"/>
                  </a:cxn>
                </a:cxnLst>
                <a:rect l="l" t="t" r="r" b="b"/>
                <a:pathLst>
                  <a:path w="3508609" h="501338">
                    <a:moveTo>
                      <a:pt x="3508610" y="501339"/>
                    </a:moveTo>
                    <a:lnTo>
                      <a:pt x="0" y="0"/>
                    </a:lnTo>
                  </a:path>
                </a:pathLst>
              </a:custGeom>
              <a:noFill/>
              <a:ln w="4763" cap="rnd">
                <a:solidFill>
                  <a:srgbClr val="CFE5CF"/>
                </a:solidFill>
                <a:prstDash val="solid"/>
                <a:round/>
              </a:ln>
            </p:spPr>
            <p:txBody>
              <a:bodyPr rtlCol="0" anchor="ctr"/>
              <a:lstStyle/>
              <a:p>
                <a:endParaRPr lang="en-US"/>
              </a:p>
            </p:txBody>
          </p:sp>
          <p:sp>
            <p:nvSpPr>
              <p:cNvPr id="855" name="Freeform: Shape 854">
                <a:extLst>
                  <a:ext uri="{FF2B5EF4-FFF2-40B4-BE49-F238E27FC236}">
                    <a16:creationId xmlns:a16="http://schemas.microsoft.com/office/drawing/2014/main" id="{A1FBC128-8C51-4CAB-3C36-CCFDF5A60DD5}"/>
                  </a:ext>
                </a:extLst>
              </p:cNvPr>
              <p:cNvSpPr/>
              <p:nvPr/>
            </p:nvSpPr>
            <p:spPr>
              <a:xfrm>
                <a:off x="4663544" y="2921793"/>
                <a:ext cx="1550079" cy="501338"/>
              </a:xfrm>
              <a:custGeom>
                <a:avLst/>
                <a:gdLst>
                  <a:gd name="connsiteX0" fmla="*/ 1550080 w 1550079"/>
                  <a:gd name="connsiteY0" fmla="*/ 501339 h 501338"/>
                  <a:gd name="connsiteX1" fmla="*/ 0 w 1550079"/>
                  <a:gd name="connsiteY1" fmla="*/ 0 h 501338"/>
                </a:gdLst>
                <a:ahLst/>
                <a:cxnLst>
                  <a:cxn ang="0">
                    <a:pos x="connsiteX0" y="connsiteY0"/>
                  </a:cxn>
                  <a:cxn ang="0">
                    <a:pos x="connsiteX1" y="connsiteY1"/>
                  </a:cxn>
                </a:cxnLst>
                <a:rect l="l" t="t" r="r" b="b"/>
                <a:pathLst>
                  <a:path w="1550079" h="501338">
                    <a:moveTo>
                      <a:pt x="1550080" y="501339"/>
                    </a:moveTo>
                    <a:lnTo>
                      <a:pt x="0" y="0"/>
                    </a:lnTo>
                  </a:path>
                </a:pathLst>
              </a:custGeom>
              <a:noFill/>
              <a:ln w="4763" cap="rnd">
                <a:solidFill>
                  <a:srgbClr val="CFE5CF"/>
                </a:solidFill>
                <a:prstDash val="solid"/>
                <a:round/>
              </a:ln>
            </p:spPr>
            <p:txBody>
              <a:bodyPr rtlCol="0" anchor="ctr"/>
              <a:lstStyle/>
              <a:p>
                <a:endParaRPr lang="en-US"/>
              </a:p>
            </p:txBody>
          </p:sp>
          <p:sp>
            <p:nvSpPr>
              <p:cNvPr id="856" name="Freeform: Shape 855">
                <a:extLst>
                  <a:ext uri="{FF2B5EF4-FFF2-40B4-BE49-F238E27FC236}">
                    <a16:creationId xmlns:a16="http://schemas.microsoft.com/office/drawing/2014/main" id="{A02950CA-CC85-770F-7862-8FEAD4A28435}"/>
                  </a:ext>
                </a:extLst>
              </p:cNvPr>
              <p:cNvSpPr/>
              <p:nvPr/>
            </p:nvSpPr>
            <p:spPr>
              <a:xfrm>
                <a:off x="6213624" y="2921793"/>
                <a:ext cx="1550079" cy="501338"/>
              </a:xfrm>
              <a:custGeom>
                <a:avLst/>
                <a:gdLst>
                  <a:gd name="connsiteX0" fmla="*/ 0 w 1550079"/>
                  <a:gd name="connsiteY0" fmla="*/ 501339 h 501338"/>
                  <a:gd name="connsiteX1" fmla="*/ 1550079 w 1550079"/>
                  <a:gd name="connsiteY1" fmla="*/ 0 h 501338"/>
                </a:gdLst>
                <a:ahLst/>
                <a:cxnLst>
                  <a:cxn ang="0">
                    <a:pos x="connsiteX0" y="connsiteY0"/>
                  </a:cxn>
                  <a:cxn ang="0">
                    <a:pos x="connsiteX1" y="connsiteY1"/>
                  </a:cxn>
                </a:cxnLst>
                <a:rect l="l" t="t" r="r" b="b"/>
                <a:pathLst>
                  <a:path w="1550079" h="501338">
                    <a:moveTo>
                      <a:pt x="0" y="501339"/>
                    </a:moveTo>
                    <a:lnTo>
                      <a:pt x="1550079" y="0"/>
                    </a:lnTo>
                  </a:path>
                </a:pathLst>
              </a:custGeom>
              <a:noFill/>
              <a:ln w="4763" cap="rnd">
                <a:solidFill>
                  <a:srgbClr val="CFE5CF"/>
                </a:solidFill>
                <a:prstDash val="solid"/>
                <a:round/>
              </a:ln>
            </p:spPr>
            <p:txBody>
              <a:bodyPr rtlCol="0" anchor="ctr"/>
              <a:lstStyle/>
              <a:p>
                <a:endParaRPr lang="en-US"/>
              </a:p>
            </p:txBody>
          </p:sp>
          <p:sp>
            <p:nvSpPr>
              <p:cNvPr id="857" name="Freeform: Shape 856">
                <a:extLst>
                  <a:ext uri="{FF2B5EF4-FFF2-40B4-BE49-F238E27FC236}">
                    <a16:creationId xmlns:a16="http://schemas.microsoft.com/office/drawing/2014/main" id="{B759D575-31DB-0F5D-5AF1-CBE7D63172A5}"/>
                  </a:ext>
                </a:extLst>
              </p:cNvPr>
              <p:cNvSpPr/>
              <p:nvPr/>
            </p:nvSpPr>
            <p:spPr>
              <a:xfrm>
                <a:off x="6213624" y="2921793"/>
                <a:ext cx="3349475" cy="501338"/>
              </a:xfrm>
              <a:custGeom>
                <a:avLst/>
                <a:gdLst>
                  <a:gd name="connsiteX0" fmla="*/ 0 w 3349475"/>
                  <a:gd name="connsiteY0" fmla="*/ 501339 h 501338"/>
                  <a:gd name="connsiteX1" fmla="*/ 3349476 w 3349475"/>
                  <a:gd name="connsiteY1" fmla="*/ 0 h 501338"/>
                </a:gdLst>
                <a:ahLst/>
                <a:cxnLst>
                  <a:cxn ang="0">
                    <a:pos x="connsiteX0" y="connsiteY0"/>
                  </a:cxn>
                  <a:cxn ang="0">
                    <a:pos x="connsiteX1" y="connsiteY1"/>
                  </a:cxn>
                </a:cxnLst>
                <a:rect l="l" t="t" r="r" b="b"/>
                <a:pathLst>
                  <a:path w="3349475" h="501338">
                    <a:moveTo>
                      <a:pt x="0" y="501339"/>
                    </a:moveTo>
                    <a:lnTo>
                      <a:pt x="3349476" y="0"/>
                    </a:lnTo>
                  </a:path>
                </a:pathLst>
              </a:custGeom>
              <a:noFill/>
              <a:ln w="4763" cap="rnd">
                <a:solidFill>
                  <a:srgbClr val="CFE5CF"/>
                </a:solidFill>
                <a:prstDash val="solid"/>
                <a:round/>
              </a:ln>
            </p:spPr>
            <p:txBody>
              <a:bodyPr rtlCol="0" anchor="ctr"/>
              <a:lstStyle/>
              <a:p>
                <a:endParaRPr lang="en-US"/>
              </a:p>
            </p:txBody>
          </p:sp>
          <p:grpSp>
            <p:nvGrpSpPr>
              <p:cNvPr id="858" name="Graphic 14">
                <a:extLst>
                  <a:ext uri="{FF2B5EF4-FFF2-40B4-BE49-F238E27FC236}">
                    <a16:creationId xmlns:a16="http://schemas.microsoft.com/office/drawing/2014/main" id="{7922DC9F-CDBF-3576-F242-DEADDDCF4672}"/>
                  </a:ext>
                </a:extLst>
              </p:cNvPr>
              <p:cNvGrpSpPr/>
              <p:nvPr/>
            </p:nvGrpSpPr>
            <p:grpSpPr>
              <a:xfrm>
                <a:off x="6069320" y="3212325"/>
                <a:ext cx="295017" cy="271376"/>
                <a:chOff x="6069320" y="3212325"/>
                <a:chExt cx="295017" cy="271376"/>
              </a:xfrm>
            </p:grpSpPr>
            <p:sp>
              <p:nvSpPr>
                <p:cNvPr id="859" name="Freeform: Shape 858">
                  <a:extLst>
                    <a:ext uri="{FF2B5EF4-FFF2-40B4-BE49-F238E27FC236}">
                      <a16:creationId xmlns:a16="http://schemas.microsoft.com/office/drawing/2014/main" id="{857BE1C3-F07D-7D5B-142B-02F25C692BC9}"/>
                    </a:ext>
                  </a:extLst>
                </p:cNvPr>
                <p:cNvSpPr/>
                <p:nvPr/>
              </p:nvSpPr>
              <p:spPr>
                <a:xfrm>
                  <a:off x="6172095" y="3381603"/>
                  <a:ext cx="83058" cy="83058"/>
                </a:xfrm>
                <a:custGeom>
                  <a:avLst/>
                  <a:gdLst>
                    <a:gd name="connsiteX0" fmla="*/ 83058 w 83058"/>
                    <a:gd name="connsiteY0" fmla="*/ 41529 h 83058"/>
                    <a:gd name="connsiteX1" fmla="*/ 41529 w 83058"/>
                    <a:gd name="connsiteY1" fmla="*/ 83058 h 83058"/>
                    <a:gd name="connsiteX2" fmla="*/ 0 w 83058"/>
                    <a:gd name="connsiteY2" fmla="*/ 41529 h 83058"/>
                    <a:gd name="connsiteX3" fmla="*/ 41529 w 83058"/>
                    <a:gd name="connsiteY3" fmla="*/ 0 h 83058"/>
                    <a:gd name="connsiteX4" fmla="*/ 83058 w 83058"/>
                    <a:gd name="connsiteY4" fmla="*/ 41529 h 83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8" h="83058">
                      <a:moveTo>
                        <a:pt x="83058" y="41529"/>
                      </a:moveTo>
                      <a:cubicBezTo>
                        <a:pt x="83058" y="64465"/>
                        <a:pt x="64465" y="83058"/>
                        <a:pt x="41529" y="83058"/>
                      </a:cubicBezTo>
                      <a:cubicBezTo>
                        <a:pt x="18593" y="83058"/>
                        <a:pt x="0" y="64465"/>
                        <a:pt x="0" y="41529"/>
                      </a:cubicBezTo>
                      <a:cubicBezTo>
                        <a:pt x="0" y="18593"/>
                        <a:pt x="18593" y="0"/>
                        <a:pt x="41529" y="0"/>
                      </a:cubicBezTo>
                      <a:cubicBezTo>
                        <a:pt x="64465" y="0"/>
                        <a:pt x="83058" y="18593"/>
                        <a:pt x="83058" y="41529"/>
                      </a:cubicBezTo>
                      <a:close/>
                    </a:path>
                  </a:pathLst>
                </a:custGeom>
                <a:solidFill>
                  <a:srgbClr val="107C10"/>
                </a:solidFill>
                <a:ln w="9525" cap="rnd">
                  <a:noFill/>
                  <a:prstDash val="solid"/>
                  <a:round/>
                </a:ln>
              </p:spPr>
              <p:txBody>
                <a:bodyPr rtlCol="0" anchor="ctr"/>
                <a:lstStyle/>
                <a:p>
                  <a:endParaRPr lang="en-US"/>
                </a:p>
              </p:txBody>
            </p:sp>
            <p:sp>
              <p:nvSpPr>
                <p:cNvPr id="861" name="Freeform: Shape 860">
                  <a:extLst>
                    <a:ext uri="{FF2B5EF4-FFF2-40B4-BE49-F238E27FC236}">
                      <a16:creationId xmlns:a16="http://schemas.microsoft.com/office/drawing/2014/main" id="{A0A01B4C-229C-C047-C2DE-96F3A0B06717}"/>
                    </a:ext>
                  </a:extLst>
                </p:cNvPr>
                <p:cNvSpPr/>
                <p:nvPr/>
              </p:nvSpPr>
              <p:spPr>
                <a:xfrm>
                  <a:off x="6069320" y="3212325"/>
                  <a:ext cx="93507" cy="113747"/>
                </a:xfrm>
                <a:custGeom>
                  <a:avLst/>
                  <a:gdLst>
                    <a:gd name="connsiteX0" fmla="*/ 0 w 93507"/>
                    <a:gd name="connsiteY0" fmla="*/ 113747 h 113747"/>
                    <a:gd name="connsiteX1" fmla="*/ 0 w 93507"/>
                    <a:gd name="connsiteY1" fmla="*/ 0 h 113747"/>
                    <a:gd name="connsiteX2" fmla="*/ 36681 w 93507"/>
                    <a:gd name="connsiteY2" fmla="*/ 0 h 113747"/>
                    <a:gd name="connsiteX3" fmla="*/ 67133 w 93507"/>
                    <a:gd name="connsiteY3" fmla="*/ 6687 h 113747"/>
                    <a:gd name="connsiteX4" fmla="*/ 86726 w 93507"/>
                    <a:gd name="connsiteY4" fmla="*/ 26136 h 113747"/>
                    <a:gd name="connsiteX5" fmla="*/ 93507 w 93507"/>
                    <a:gd name="connsiteY5" fmla="*/ 56731 h 113747"/>
                    <a:gd name="connsiteX6" fmla="*/ 86687 w 93507"/>
                    <a:gd name="connsiteY6" fmla="*/ 87468 h 113747"/>
                    <a:gd name="connsiteX7" fmla="*/ 67046 w 93507"/>
                    <a:gd name="connsiteY7" fmla="*/ 107023 h 113747"/>
                    <a:gd name="connsiteX8" fmla="*/ 36681 w 93507"/>
                    <a:gd name="connsiteY8" fmla="*/ 113747 h 113747"/>
                    <a:gd name="connsiteX9" fmla="*/ 0 w 93507"/>
                    <a:gd name="connsiteY9" fmla="*/ 113747 h 113747"/>
                    <a:gd name="connsiteX10" fmla="*/ 37329 w 93507"/>
                    <a:gd name="connsiteY10" fmla="*/ 99917 h 113747"/>
                    <a:gd name="connsiteX11" fmla="*/ 67094 w 93507"/>
                    <a:gd name="connsiteY11" fmla="*/ 89049 h 113747"/>
                    <a:gd name="connsiteX12" fmla="*/ 77448 w 93507"/>
                    <a:gd name="connsiteY12" fmla="*/ 56731 h 113747"/>
                    <a:gd name="connsiteX13" fmla="*/ 67094 w 93507"/>
                    <a:gd name="connsiteY13" fmla="*/ 24794 h 113747"/>
                    <a:gd name="connsiteX14" fmla="*/ 37329 w 93507"/>
                    <a:gd name="connsiteY14" fmla="*/ 13830 h 113747"/>
                    <a:gd name="connsiteX15" fmla="*/ 15973 w 93507"/>
                    <a:gd name="connsiteY15" fmla="*/ 13830 h 113747"/>
                    <a:gd name="connsiteX16" fmla="*/ 15973 w 93507"/>
                    <a:gd name="connsiteY16" fmla="*/ 99917 h 113747"/>
                    <a:gd name="connsiteX17" fmla="*/ 37329 w 93507"/>
                    <a:gd name="connsiteY17" fmla="*/ 99917 h 11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507" h="113747">
                      <a:moveTo>
                        <a:pt x="0" y="113747"/>
                      </a:moveTo>
                      <a:lnTo>
                        <a:pt x="0" y="0"/>
                      </a:lnTo>
                      <a:lnTo>
                        <a:pt x="36681" y="0"/>
                      </a:lnTo>
                      <a:cubicBezTo>
                        <a:pt x="48444" y="0"/>
                        <a:pt x="58588" y="2229"/>
                        <a:pt x="67133" y="6687"/>
                      </a:cubicBezTo>
                      <a:cubicBezTo>
                        <a:pt x="75676" y="11144"/>
                        <a:pt x="82211" y="17621"/>
                        <a:pt x="86726" y="26136"/>
                      </a:cubicBezTo>
                      <a:cubicBezTo>
                        <a:pt x="91250" y="34652"/>
                        <a:pt x="93507" y="44853"/>
                        <a:pt x="93507" y="56731"/>
                      </a:cubicBezTo>
                      <a:cubicBezTo>
                        <a:pt x="93507" y="68685"/>
                        <a:pt x="91230" y="78934"/>
                        <a:pt x="86687" y="87468"/>
                      </a:cubicBezTo>
                      <a:cubicBezTo>
                        <a:pt x="82135" y="96012"/>
                        <a:pt x="75591" y="102527"/>
                        <a:pt x="67046" y="107023"/>
                      </a:cubicBezTo>
                      <a:cubicBezTo>
                        <a:pt x="58503" y="111509"/>
                        <a:pt x="48378" y="113747"/>
                        <a:pt x="36681" y="113747"/>
                      </a:cubicBezTo>
                      <a:lnTo>
                        <a:pt x="0" y="113747"/>
                      </a:lnTo>
                      <a:close/>
                      <a:moveTo>
                        <a:pt x="37329" y="99917"/>
                      </a:moveTo>
                      <a:cubicBezTo>
                        <a:pt x="50264" y="99917"/>
                        <a:pt x="60189" y="96298"/>
                        <a:pt x="67094" y="89049"/>
                      </a:cubicBezTo>
                      <a:cubicBezTo>
                        <a:pt x="73990" y="81810"/>
                        <a:pt x="77448" y="71037"/>
                        <a:pt x="77448" y="56731"/>
                      </a:cubicBezTo>
                      <a:cubicBezTo>
                        <a:pt x="77448" y="42748"/>
                        <a:pt x="73990" y="32099"/>
                        <a:pt x="67094" y="24794"/>
                      </a:cubicBezTo>
                      <a:cubicBezTo>
                        <a:pt x="60189" y="17488"/>
                        <a:pt x="50264" y="13830"/>
                        <a:pt x="37329" y="13830"/>
                      </a:cubicBezTo>
                      <a:lnTo>
                        <a:pt x="15973" y="13830"/>
                      </a:lnTo>
                      <a:lnTo>
                        <a:pt x="15973" y="99917"/>
                      </a:lnTo>
                      <a:lnTo>
                        <a:pt x="37329" y="99917"/>
                      </a:lnTo>
                      <a:close/>
                    </a:path>
                  </a:pathLst>
                </a:custGeom>
                <a:solidFill>
                  <a:srgbClr val="107C10"/>
                </a:solidFill>
                <a:ln w="9525" cap="rnd">
                  <a:noFill/>
                  <a:prstDash val="solid"/>
                  <a:round/>
                </a:ln>
              </p:spPr>
              <p:txBody>
                <a:bodyPr rtlCol="0" anchor="ctr"/>
                <a:lstStyle/>
                <a:p>
                  <a:endParaRPr lang="en-US"/>
                </a:p>
              </p:txBody>
            </p:sp>
            <p:sp>
              <p:nvSpPr>
                <p:cNvPr id="862" name="Freeform: Shape 861">
                  <a:extLst>
                    <a:ext uri="{FF2B5EF4-FFF2-40B4-BE49-F238E27FC236}">
                      <a16:creationId xmlns:a16="http://schemas.microsoft.com/office/drawing/2014/main" id="{C1F38758-59CD-A9FF-38D1-FA9E9DAC4AF1}"/>
                    </a:ext>
                  </a:extLst>
                </p:cNvPr>
                <p:cNvSpPr/>
                <p:nvPr/>
              </p:nvSpPr>
              <p:spPr>
                <a:xfrm>
                  <a:off x="6178705" y="3238138"/>
                  <a:ext cx="86087" cy="89334"/>
                </a:xfrm>
                <a:custGeom>
                  <a:avLst/>
                  <a:gdLst>
                    <a:gd name="connsiteX0" fmla="*/ 40396 w 86087"/>
                    <a:gd name="connsiteY0" fmla="*/ 89335 h 89334"/>
                    <a:gd name="connsiteX1" fmla="*/ 19545 w 86087"/>
                    <a:gd name="connsiteY1" fmla="*/ 83849 h 89334"/>
                    <a:gd name="connsiteX2" fmla="*/ 5201 w 86087"/>
                    <a:gd name="connsiteY2" fmla="*/ 68256 h 89334"/>
                    <a:gd name="connsiteX3" fmla="*/ 0 w 86087"/>
                    <a:gd name="connsiteY3" fmla="*/ 44663 h 89334"/>
                    <a:gd name="connsiteX4" fmla="*/ 5344 w 86087"/>
                    <a:gd name="connsiteY4" fmla="*/ 21222 h 89334"/>
                    <a:gd name="connsiteX5" fmla="*/ 19831 w 86087"/>
                    <a:gd name="connsiteY5" fmla="*/ 5524 h 89334"/>
                    <a:gd name="connsiteX6" fmla="*/ 40024 w 86087"/>
                    <a:gd name="connsiteY6" fmla="*/ 0 h 89334"/>
                    <a:gd name="connsiteX7" fmla="*/ 58179 w 86087"/>
                    <a:gd name="connsiteY7" fmla="*/ 4458 h 89334"/>
                    <a:gd name="connsiteX8" fmla="*/ 70761 w 86087"/>
                    <a:gd name="connsiteY8" fmla="*/ 15411 h 89334"/>
                    <a:gd name="connsiteX9" fmla="*/ 71133 w 86087"/>
                    <a:gd name="connsiteY9" fmla="*/ 15411 h 89334"/>
                    <a:gd name="connsiteX10" fmla="*/ 71600 w 86087"/>
                    <a:gd name="connsiteY10" fmla="*/ 1857 h 89334"/>
                    <a:gd name="connsiteX11" fmla="*/ 86087 w 86087"/>
                    <a:gd name="connsiteY11" fmla="*/ 1857 h 89334"/>
                    <a:gd name="connsiteX12" fmla="*/ 86087 w 86087"/>
                    <a:gd name="connsiteY12" fmla="*/ 87935 h 89334"/>
                    <a:gd name="connsiteX13" fmla="*/ 72619 w 86087"/>
                    <a:gd name="connsiteY13" fmla="*/ 88030 h 89334"/>
                    <a:gd name="connsiteX14" fmla="*/ 71600 w 86087"/>
                    <a:gd name="connsiteY14" fmla="*/ 72523 h 89334"/>
                    <a:gd name="connsiteX15" fmla="*/ 71228 w 86087"/>
                    <a:gd name="connsiteY15" fmla="*/ 72523 h 89334"/>
                    <a:gd name="connsiteX16" fmla="*/ 58788 w 86087"/>
                    <a:gd name="connsiteY16" fmla="*/ 84687 h 89334"/>
                    <a:gd name="connsiteX17" fmla="*/ 40396 w 86087"/>
                    <a:gd name="connsiteY17" fmla="*/ 89335 h 89334"/>
                    <a:gd name="connsiteX18" fmla="*/ 41606 w 86087"/>
                    <a:gd name="connsiteY18" fmla="*/ 76333 h 89334"/>
                    <a:gd name="connsiteX19" fmla="*/ 56559 w 86087"/>
                    <a:gd name="connsiteY19" fmla="*/ 72571 h 89334"/>
                    <a:gd name="connsiteX20" fmla="*/ 66913 w 86087"/>
                    <a:gd name="connsiteY20" fmla="*/ 61655 h 89334"/>
                    <a:gd name="connsiteX21" fmla="*/ 70666 w 86087"/>
                    <a:gd name="connsiteY21" fmla="*/ 44663 h 89334"/>
                    <a:gd name="connsiteX22" fmla="*/ 66913 w 86087"/>
                    <a:gd name="connsiteY22" fmla="*/ 27718 h 89334"/>
                    <a:gd name="connsiteX23" fmla="*/ 56598 w 86087"/>
                    <a:gd name="connsiteY23" fmla="*/ 16764 h 89334"/>
                    <a:gd name="connsiteX24" fmla="*/ 42072 w 86087"/>
                    <a:gd name="connsiteY24" fmla="*/ 13002 h 89334"/>
                    <a:gd name="connsiteX25" fmla="*/ 28327 w 86087"/>
                    <a:gd name="connsiteY25" fmla="*/ 16764 h 89334"/>
                    <a:gd name="connsiteX26" fmla="*/ 18898 w 86087"/>
                    <a:gd name="connsiteY26" fmla="*/ 27670 h 89334"/>
                    <a:gd name="connsiteX27" fmla="*/ 15507 w 86087"/>
                    <a:gd name="connsiteY27" fmla="*/ 44663 h 89334"/>
                    <a:gd name="connsiteX28" fmla="*/ 18812 w 86087"/>
                    <a:gd name="connsiteY28" fmla="*/ 61655 h 89334"/>
                    <a:gd name="connsiteX29" fmla="*/ 28051 w 86087"/>
                    <a:gd name="connsiteY29" fmla="*/ 72571 h 89334"/>
                    <a:gd name="connsiteX30" fmla="*/ 41606 w 86087"/>
                    <a:gd name="connsiteY30" fmla="*/ 76333 h 8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6087" h="89334">
                      <a:moveTo>
                        <a:pt x="40396" y="89335"/>
                      </a:moveTo>
                      <a:cubicBezTo>
                        <a:pt x="32595" y="89335"/>
                        <a:pt x="25651" y="87506"/>
                        <a:pt x="19545" y="83849"/>
                      </a:cubicBezTo>
                      <a:cubicBezTo>
                        <a:pt x="13449" y="80200"/>
                        <a:pt x="8668" y="75000"/>
                        <a:pt x="5201" y="68256"/>
                      </a:cubicBezTo>
                      <a:cubicBezTo>
                        <a:pt x="1734" y="61503"/>
                        <a:pt x="0" y="53645"/>
                        <a:pt x="0" y="44663"/>
                      </a:cubicBezTo>
                      <a:cubicBezTo>
                        <a:pt x="0" y="35814"/>
                        <a:pt x="1781" y="27994"/>
                        <a:pt x="5344" y="21222"/>
                      </a:cubicBezTo>
                      <a:cubicBezTo>
                        <a:pt x="8906" y="14440"/>
                        <a:pt x="13735" y="9210"/>
                        <a:pt x="19831" y="5524"/>
                      </a:cubicBezTo>
                      <a:cubicBezTo>
                        <a:pt x="25927" y="1838"/>
                        <a:pt x="32661" y="0"/>
                        <a:pt x="40024" y="0"/>
                      </a:cubicBezTo>
                      <a:cubicBezTo>
                        <a:pt x="46654" y="0"/>
                        <a:pt x="52702" y="1486"/>
                        <a:pt x="58179" y="4458"/>
                      </a:cubicBezTo>
                      <a:cubicBezTo>
                        <a:pt x="63656" y="7429"/>
                        <a:pt x="67856" y="11078"/>
                        <a:pt x="70761" y="15411"/>
                      </a:cubicBezTo>
                      <a:lnTo>
                        <a:pt x="71133" y="15411"/>
                      </a:lnTo>
                      <a:lnTo>
                        <a:pt x="71600" y="1857"/>
                      </a:lnTo>
                      <a:lnTo>
                        <a:pt x="86087" y="1857"/>
                      </a:lnTo>
                      <a:lnTo>
                        <a:pt x="86087" y="87935"/>
                      </a:lnTo>
                      <a:lnTo>
                        <a:pt x="72619" y="88030"/>
                      </a:lnTo>
                      <a:lnTo>
                        <a:pt x="71600" y="72523"/>
                      </a:lnTo>
                      <a:lnTo>
                        <a:pt x="71228" y="72523"/>
                      </a:lnTo>
                      <a:cubicBezTo>
                        <a:pt x="68132" y="77543"/>
                        <a:pt x="63980" y="81591"/>
                        <a:pt x="58788" y="84687"/>
                      </a:cubicBezTo>
                      <a:cubicBezTo>
                        <a:pt x="53588" y="87782"/>
                        <a:pt x="47454" y="89335"/>
                        <a:pt x="40396" y="89335"/>
                      </a:cubicBezTo>
                      <a:close/>
                      <a:moveTo>
                        <a:pt x="41606" y="76333"/>
                      </a:moveTo>
                      <a:cubicBezTo>
                        <a:pt x="47177" y="76333"/>
                        <a:pt x="52159" y="75076"/>
                        <a:pt x="56559" y="72571"/>
                      </a:cubicBezTo>
                      <a:cubicBezTo>
                        <a:pt x="60950" y="70066"/>
                        <a:pt x="64398" y="66427"/>
                        <a:pt x="66913" y="61655"/>
                      </a:cubicBezTo>
                      <a:cubicBezTo>
                        <a:pt x="69418" y="56893"/>
                        <a:pt x="70666" y="51225"/>
                        <a:pt x="70666" y="44663"/>
                      </a:cubicBezTo>
                      <a:cubicBezTo>
                        <a:pt x="70666" y="38167"/>
                        <a:pt x="69418" y="32518"/>
                        <a:pt x="66913" y="27718"/>
                      </a:cubicBezTo>
                      <a:cubicBezTo>
                        <a:pt x="64398" y="22917"/>
                        <a:pt x="60970" y="19269"/>
                        <a:pt x="56598" y="16764"/>
                      </a:cubicBezTo>
                      <a:cubicBezTo>
                        <a:pt x="52235" y="14249"/>
                        <a:pt x="47397" y="13002"/>
                        <a:pt x="42072" y="13002"/>
                      </a:cubicBezTo>
                      <a:cubicBezTo>
                        <a:pt x="36929" y="13002"/>
                        <a:pt x="32347" y="14249"/>
                        <a:pt x="28327" y="16764"/>
                      </a:cubicBezTo>
                      <a:cubicBezTo>
                        <a:pt x="24299" y="19269"/>
                        <a:pt x="21155" y="22908"/>
                        <a:pt x="18898" y="27670"/>
                      </a:cubicBezTo>
                      <a:cubicBezTo>
                        <a:pt x="16640" y="32442"/>
                        <a:pt x="15507" y="38100"/>
                        <a:pt x="15507" y="44663"/>
                      </a:cubicBezTo>
                      <a:cubicBezTo>
                        <a:pt x="15507" y="51225"/>
                        <a:pt x="16612" y="56893"/>
                        <a:pt x="18812" y="61655"/>
                      </a:cubicBezTo>
                      <a:cubicBezTo>
                        <a:pt x="21003" y="66427"/>
                        <a:pt x="24089" y="70066"/>
                        <a:pt x="28051" y="72571"/>
                      </a:cubicBezTo>
                      <a:cubicBezTo>
                        <a:pt x="32014" y="75076"/>
                        <a:pt x="36529" y="76333"/>
                        <a:pt x="41606" y="76333"/>
                      </a:cubicBezTo>
                      <a:close/>
                    </a:path>
                  </a:pathLst>
                </a:custGeom>
                <a:solidFill>
                  <a:srgbClr val="107C10"/>
                </a:solidFill>
                <a:ln w="9525" cap="rnd">
                  <a:noFill/>
                  <a:prstDash val="solid"/>
                  <a:round/>
                </a:ln>
              </p:spPr>
              <p:txBody>
                <a:bodyPr rtlCol="0" anchor="ctr"/>
                <a:lstStyle/>
                <a:p>
                  <a:endParaRPr lang="en-US"/>
                </a:p>
              </p:txBody>
            </p:sp>
            <p:sp>
              <p:nvSpPr>
                <p:cNvPr id="863" name="Freeform: Shape 862">
                  <a:extLst>
                    <a:ext uri="{FF2B5EF4-FFF2-40B4-BE49-F238E27FC236}">
                      <a16:creationId xmlns:a16="http://schemas.microsoft.com/office/drawing/2014/main" id="{F8B6CBAE-8F86-DE7D-11C7-CDD919B5340B}"/>
                    </a:ext>
                  </a:extLst>
                </p:cNvPr>
                <p:cNvSpPr/>
                <p:nvPr/>
              </p:nvSpPr>
              <p:spPr>
                <a:xfrm>
                  <a:off x="6289862" y="3238233"/>
                  <a:ext cx="74475" cy="87839"/>
                </a:xfrm>
                <a:custGeom>
                  <a:avLst/>
                  <a:gdLst>
                    <a:gd name="connsiteX0" fmla="*/ 0 w 74475"/>
                    <a:gd name="connsiteY0" fmla="*/ 87840 h 87839"/>
                    <a:gd name="connsiteX1" fmla="*/ 0 w 74475"/>
                    <a:gd name="connsiteY1" fmla="*/ 1762 h 87839"/>
                    <a:gd name="connsiteX2" fmla="*/ 13278 w 74475"/>
                    <a:gd name="connsiteY2" fmla="*/ 1762 h 87839"/>
                    <a:gd name="connsiteX3" fmla="*/ 13840 w 74475"/>
                    <a:gd name="connsiteY3" fmla="*/ 16621 h 87839"/>
                    <a:gd name="connsiteX4" fmla="*/ 14116 w 74475"/>
                    <a:gd name="connsiteY4" fmla="*/ 16621 h 87839"/>
                    <a:gd name="connsiteX5" fmla="*/ 25632 w 74475"/>
                    <a:gd name="connsiteY5" fmla="*/ 4410 h 87839"/>
                    <a:gd name="connsiteX6" fmla="*/ 41690 w 74475"/>
                    <a:gd name="connsiteY6" fmla="*/ 0 h 87839"/>
                    <a:gd name="connsiteX7" fmla="*/ 58693 w 74475"/>
                    <a:gd name="connsiteY7" fmla="*/ 3943 h 87839"/>
                    <a:gd name="connsiteX8" fmla="*/ 70294 w 74475"/>
                    <a:gd name="connsiteY8" fmla="*/ 15555 h 87839"/>
                    <a:gd name="connsiteX9" fmla="*/ 74476 w 74475"/>
                    <a:gd name="connsiteY9" fmla="*/ 33890 h 87839"/>
                    <a:gd name="connsiteX10" fmla="*/ 74476 w 74475"/>
                    <a:gd name="connsiteY10" fmla="*/ 87840 h 87839"/>
                    <a:gd name="connsiteX11" fmla="*/ 59064 w 74475"/>
                    <a:gd name="connsiteY11" fmla="*/ 87840 h 87839"/>
                    <a:gd name="connsiteX12" fmla="*/ 59064 w 74475"/>
                    <a:gd name="connsiteY12" fmla="*/ 37424 h 87839"/>
                    <a:gd name="connsiteX13" fmla="*/ 53673 w 74475"/>
                    <a:gd name="connsiteY13" fmla="*/ 19450 h 87839"/>
                    <a:gd name="connsiteX14" fmla="*/ 38633 w 74475"/>
                    <a:gd name="connsiteY14" fmla="*/ 13373 h 87839"/>
                    <a:gd name="connsiteX15" fmla="*/ 27441 w 74475"/>
                    <a:gd name="connsiteY15" fmla="*/ 16526 h 87839"/>
                    <a:gd name="connsiteX16" fmla="*/ 18716 w 74475"/>
                    <a:gd name="connsiteY16" fmla="*/ 26137 h 87839"/>
                    <a:gd name="connsiteX17" fmla="*/ 15325 w 74475"/>
                    <a:gd name="connsiteY17" fmla="*/ 41881 h 87839"/>
                    <a:gd name="connsiteX18" fmla="*/ 15325 w 74475"/>
                    <a:gd name="connsiteY18" fmla="*/ 87840 h 87839"/>
                    <a:gd name="connsiteX19" fmla="*/ 0 w 74475"/>
                    <a:gd name="connsiteY19" fmla="*/ 87840 h 8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475" h="87839">
                      <a:moveTo>
                        <a:pt x="0" y="87840"/>
                      </a:moveTo>
                      <a:lnTo>
                        <a:pt x="0" y="1762"/>
                      </a:lnTo>
                      <a:lnTo>
                        <a:pt x="13278" y="1762"/>
                      </a:lnTo>
                      <a:lnTo>
                        <a:pt x="13840" y="16621"/>
                      </a:lnTo>
                      <a:lnTo>
                        <a:pt x="14116" y="16621"/>
                      </a:lnTo>
                      <a:cubicBezTo>
                        <a:pt x="17087" y="11421"/>
                        <a:pt x="20926" y="7353"/>
                        <a:pt x="25632" y="4410"/>
                      </a:cubicBezTo>
                      <a:cubicBezTo>
                        <a:pt x="30337" y="1467"/>
                        <a:pt x="35690" y="0"/>
                        <a:pt x="41690" y="0"/>
                      </a:cubicBezTo>
                      <a:cubicBezTo>
                        <a:pt x="48073" y="0"/>
                        <a:pt x="53740" y="1314"/>
                        <a:pt x="58693" y="3943"/>
                      </a:cubicBezTo>
                      <a:cubicBezTo>
                        <a:pt x="63636" y="6572"/>
                        <a:pt x="67513" y="10449"/>
                        <a:pt x="70294" y="15555"/>
                      </a:cubicBezTo>
                      <a:cubicBezTo>
                        <a:pt x="73085" y="20660"/>
                        <a:pt x="74476" y="26775"/>
                        <a:pt x="74476" y="33890"/>
                      </a:cubicBezTo>
                      <a:lnTo>
                        <a:pt x="74476" y="87840"/>
                      </a:lnTo>
                      <a:lnTo>
                        <a:pt x="59064" y="87840"/>
                      </a:lnTo>
                      <a:lnTo>
                        <a:pt x="59064" y="37424"/>
                      </a:lnTo>
                      <a:cubicBezTo>
                        <a:pt x="59064" y="29499"/>
                        <a:pt x="57264" y="23508"/>
                        <a:pt x="53673" y="19450"/>
                      </a:cubicBezTo>
                      <a:cubicBezTo>
                        <a:pt x="50082" y="15393"/>
                        <a:pt x="45072" y="13373"/>
                        <a:pt x="38633" y="13373"/>
                      </a:cubicBezTo>
                      <a:cubicBezTo>
                        <a:pt x="34728" y="13373"/>
                        <a:pt x="31003" y="14421"/>
                        <a:pt x="27441" y="16526"/>
                      </a:cubicBezTo>
                      <a:cubicBezTo>
                        <a:pt x="23879" y="18631"/>
                        <a:pt x="20974" y="21832"/>
                        <a:pt x="18716" y="26137"/>
                      </a:cubicBezTo>
                      <a:cubicBezTo>
                        <a:pt x="16450" y="30442"/>
                        <a:pt x="15325" y="35690"/>
                        <a:pt x="15325" y="41881"/>
                      </a:cubicBezTo>
                      <a:lnTo>
                        <a:pt x="15325" y="87840"/>
                      </a:lnTo>
                      <a:lnTo>
                        <a:pt x="0" y="87840"/>
                      </a:lnTo>
                      <a:close/>
                    </a:path>
                  </a:pathLst>
                </a:custGeom>
                <a:solidFill>
                  <a:srgbClr val="107C10"/>
                </a:solidFill>
                <a:ln w="9525" cap="rnd">
                  <a:noFill/>
                  <a:prstDash val="solid"/>
                  <a:round/>
                </a:ln>
              </p:spPr>
              <p:txBody>
                <a:bodyPr rtlCol="0" anchor="ctr"/>
                <a:lstStyle/>
                <a:p>
                  <a:endParaRPr lang="en-US"/>
                </a:p>
              </p:txBody>
            </p:sp>
            <p:sp>
              <p:nvSpPr>
                <p:cNvPr id="860" name="Freeform: Shape 859">
                  <a:extLst>
                    <a:ext uri="{FF2B5EF4-FFF2-40B4-BE49-F238E27FC236}">
                      <a16:creationId xmlns:a16="http://schemas.microsoft.com/office/drawing/2014/main" id="{CD6B9B19-98C2-80BE-D130-22E9D524ED78}"/>
                    </a:ext>
                  </a:extLst>
                </p:cNvPr>
                <p:cNvSpPr/>
                <p:nvPr/>
              </p:nvSpPr>
              <p:spPr>
                <a:xfrm>
                  <a:off x="6153045" y="3362553"/>
                  <a:ext cx="121157" cy="121148"/>
                </a:xfrm>
                <a:custGeom>
                  <a:avLst/>
                  <a:gdLst>
                    <a:gd name="connsiteX0" fmla="*/ 60579 w 121157"/>
                    <a:gd name="connsiteY0" fmla="*/ 0 h 121148"/>
                    <a:gd name="connsiteX1" fmla="*/ 0 w 121157"/>
                    <a:gd name="connsiteY1" fmla="*/ 60579 h 121148"/>
                    <a:gd name="connsiteX2" fmla="*/ 60579 w 121157"/>
                    <a:gd name="connsiteY2" fmla="*/ 121149 h 121148"/>
                    <a:gd name="connsiteX3" fmla="*/ 121158 w 121157"/>
                    <a:gd name="connsiteY3" fmla="*/ 60579 h 121148"/>
                    <a:gd name="connsiteX4" fmla="*/ 60579 w 121157"/>
                    <a:gd name="connsiteY4" fmla="*/ 0 h 121148"/>
                    <a:gd name="connsiteX5" fmla="*/ 60579 w 121157"/>
                    <a:gd name="connsiteY5" fmla="*/ 19050 h 121148"/>
                    <a:gd name="connsiteX6" fmla="*/ 102108 w 121157"/>
                    <a:gd name="connsiteY6" fmla="*/ 60579 h 121148"/>
                    <a:gd name="connsiteX7" fmla="*/ 60579 w 121157"/>
                    <a:gd name="connsiteY7" fmla="*/ 102099 h 121148"/>
                    <a:gd name="connsiteX8" fmla="*/ 19050 w 121157"/>
                    <a:gd name="connsiteY8" fmla="*/ 60579 h 121148"/>
                    <a:gd name="connsiteX9" fmla="*/ 60579 w 121157"/>
                    <a:gd name="connsiteY9" fmla="*/ 19050 h 12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57" h="121148">
                      <a:moveTo>
                        <a:pt x="60579" y="0"/>
                      </a:moveTo>
                      <a:cubicBezTo>
                        <a:pt x="27146" y="0"/>
                        <a:pt x="0" y="27146"/>
                        <a:pt x="0" y="60579"/>
                      </a:cubicBezTo>
                      <a:cubicBezTo>
                        <a:pt x="0" y="94012"/>
                        <a:pt x="27146" y="121149"/>
                        <a:pt x="60579" y="121149"/>
                      </a:cubicBezTo>
                      <a:cubicBezTo>
                        <a:pt x="94012" y="121149"/>
                        <a:pt x="121158" y="94012"/>
                        <a:pt x="121158" y="60579"/>
                      </a:cubicBezTo>
                      <a:cubicBezTo>
                        <a:pt x="121158" y="27146"/>
                        <a:pt x="94012" y="0"/>
                        <a:pt x="60579" y="0"/>
                      </a:cubicBezTo>
                      <a:close/>
                      <a:moveTo>
                        <a:pt x="60579" y="19050"/>
                      </a:moveTo>
                      <a:cubicBezTo>
                        <a:pt x="83496" y="19050"/>
                        <a:pt x="102108" y="37662"/>
                        <a:pt x="102108" y="60579"/>
                      </a:cubicBezTo>
                      <a:cubicBezTo>
                        <a:pt x="102108" y="83496"/>
                        <a:pt x="83496" y="102099"/>
                        <a:pt x="60579" y="102099"/>
                      </a:cubicBezTo>
                      <a:cubicBezTo>
                        <a:pt x="37662" y="102099"/>
                        <a:pt x="19050" y="83496"/>
                        <a:pt x="19050" y="60579"/>
                      </a:cubicBezTo>
                      <a:cubicBezTo>
                        <a:pt x="19050" y="37662"/>
                        <a:pt x="37662" y="19050"/>
                        <a:pt x="60579" y="19050"/>
                      </a:cubicBezTo>
                      <a:close/>
                    </a:path>
                  </a:pathLst>
                </a:custGeom>
                <a:solidFill>
                  <a:srgbClr val="83BB83"/>
                </a:solidFill>
                <a:ln w="9525" cap="rnd">
                  <a:noFill/>
                  <a:prstDash val="solid"/>
                  <a:round/>
                </a:ln>
              </p:spPr>
              <p:txBody>
                <a:bodyPr rtlCol="0" anchor="ctr"/>
                <a:lstStyle/>
                <a:p>
                  <a:endParaRPr lang="en-US"/>
                </a:p>
              </p:txBody>
            </p:sp>
          </p:grpSp>
        </p:grpSp>
        <p:grpSp>
          <p:nvGrpSpPr>
            <p:cNvPr id="158" name="Graphic 14">
              <a:extLst>
                <a:ext uri="{FF2B5EF4-FFF2-40B4-BE49-F238E27FC236}">
                  <a16:creationId xmlns:a16="http://schemas.microsoft.com/office/drawing/2014/main" id="{BBAE334E-448C-963F-D8D7-113A1188AAC3}"/>
                </a:ext>
              </a:extLst>
            </p:cNvPr>
            <p:cNvGrpSpPr/>
            <p:nvPr/>
          </p:nvGrpSpPr>
          <p:grpSpPr>
            <a:xfrm>
              <a:off x="2098449" y="1897872"/>
              <a:ext cx="1742522" cy="1043244"/>
              <a:chOff x="1930936" y="1876034"/>
              <a:chExt cx="1742522" cy="1043244"/>
            </a:xfrm>
          </p:grpSpPr>
          <p:sp>
            <p:nvSpPr>
              <p:cNvPr id="337" name="Freeform: Shape 336">
                <a:extLst>
                  <a:ext uri="{FF2B5EF4-FFF2-40B4-BE49-F238E27FC236}">
                    <a16:creationId xmlns:a16="http://schemas.microsoft.com/office/drawing/2014/main" id="{936761FC-6D16-A1AF-47A6-4E97190DA7A1}"/>
                  </a:ext>
                </a:extLst>
              </p:cNvPr>
              <p:cNvSpPr/>
              <p:nvPr/>
            </p:nvSpPr>
            <p:spPr>
              <a:xfrm>
                <a:off x="1930936" y="1876034"/>
                <a:ext cx="1742522" cy="1043244"/>
              </a:xfrm>
              <a:custGeom>
                <a:avLst/>
                <a:gdLst>
                  <a:gd name="connsiteX0" fmla="*/ 1742523 w 1742522"/>
                  <a:gd name="connsiteY0" fmla="*/ 47625 h 1043244"/>
                  <a:gd name="connsiteX1" fmla="*/ 1694898 w 1742522"/>
                  <a:gd name="connsiteY1" fmla="*/ 0 h 1043244"/>
                  <a:gd name="connsiteX2" fmla="*/ 47625 w 1742522"/>
                  <a:gd name="connsiteY2" fmla="*/ 0 h 1043244"/>
                  <a:gd name="connsiteX3" fmla="*/ 0 w 1742522"/>
                  <a:gd name="connsiteY3" fmla="*/ 47625 h 1043244"/>
                  <a:gd name="connsiteX4" fmla="*/ 0 w 1742522"/>
                  <a:gd name="connsiteY4" fmla="*/ 995620 h 1043244"/>
                  <a:gd name="connsiteX5" fmla="*/ 47625 w 1742522"/>
                  <a:gd name="connsiteY5" fmla="*/ 1043245 h 1043244"/>
                  <a:gd name="connsiteX6" fmla="*/ 1694898 w 1742522"/>
                  <a:gd name="connsiteY6" fmla="*/ 1043245 h 1043244"/>
                  <a:gd name="connsiteX7" fmla="*/ 1742523 w 1742522"/>
                  <a:gd name="connsiteY7" fmla="*/ 995620 h 1043244"/>
                  <a:gd name="connsiteX8" fmla="*/ 1742523 w 1742522"/>
                  <a:gd name="connsiteY8" fmla="*/ 47625 h 104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522" h="1043244">
                    <a:moveTo>
                      <a:pt x="1742523" y="47625"/>
                    </a:moveTo>
                    <a:cubicBezTo>
                      <a:pt x="1742523" y="21336"/>
                      <a:pt x="1721177" y="0"/>
                      <a:pt x="1694898" y="0"/>
                    </a:cubicBezTo>
                    <a:lnTo>
                      <a:pt x="47625" y="0"/>
                    </a:lnTo>
                    <a:cubicBezTo>
                      <a:pt x="21346" y="0"/>
                      <a:pt x="0" y="21336"/>
                      <a:pt x="0" y="47625"/>
                    </a:cubicBezTo>
                    <a:lnTo>
                      <a:pt x="0" y="995620"/>
                    </a:lnTo>
                    <a:cubicBezTo>
                      <a:pt x="0" y="1021909"/>
                      <a:pt x="21346" y="1043245"/>
                      <a:pt x="47625" y="1043245"/>
                    </a:cubicBezTo>
                    <a:lnTo>
                      <a:pt x="1694898" y="1043245"/>
                    </a:lnTo>
                    <a:cubicBezTo>
                      <a:pt x="1721177" y="1043245"/>
                      <a:pt x="1742523" y="1021909"/>
                      <a:pt x="1742523" y="995620"/>
                    </a:cubicBezTo>
                    <a:lnTo>
                      <a:pt x="1742523" y="47625"/>
                    </a:lnTo>
                    <a:close/>
                  </a:path>
                </a:pathLst>
              </a:custGeom>
              <a:solidFill>
                <a:srgbClr val="F9E2D9"/>
              </a:solidFill>
              <a:ln w="9525" cap="rnd">
                <a:noFill/>
                <a:prstDash val="solid"/>
                <a:round/>
              </a:ln>
            </p:spPr>
            <p:txBody>
              <a:bodyPr rtlCol="0" anchor="ctr"/>
              <a:lstStyle/>
              <a:p>
                <a:endParaRPr lang="en-US"/>
              </a:p>
            </p:txBody>
          </p:sp>
          <p:sp>
            <p:nvSpPr>
              <p:cNvPr id="338" name="Freeform: Shape 337">
                <a:extLst>
                  <a:ext uri="{FF2B5EF4-FFF2-40B4-BE49-F238E27FC236}">
                    <a16:creationId xmlns:a16="http://schemas.microsoft.com/office/drawing/2014/main" id="{2C0FABEB-6CD2-66E2-277F-5D0282B49355}"/>
                  </a:ext>
                </a:extLst>
              </p:cNvPr>
              <p:cNvSpPr/>
              <p:nvPr/>
            </p:nvSpPr>
            <p:spPr>
              <a:xfrm>
                <a:off x="1930936" y="2171909"/>
                <a:ext cx="1742513" cy="670674"/>
              </a:xfrm>
              <a:custGeom>
                <a:avLst/>
                <a:gdLst>
                  <a:gd name="connsiteX0" fmla="*/ 0 w 1742513"/>
                  <a:gd name="connsiteY0" fmla="*/ 0 h 670674"/>
                  <a:gd name="connsiteX1" fmla="*/ 1742513 w 1742513"/>
                  <a:gd name="connsiteY1" fmla="*/ 0 h 670674"/>
                  <a:gd name="connsiteX2" fmla="*/ 1742513 w 1742513"/>
                  <a:gd name="connsiteY2" fmla="*/ 670674 h 670674"/>
                  <a:gd name="connsiteX3" fmla="*/ 0 w 1742513"/>
                  <a:gd name="connsiteY3" fmla="*/ 670674 h 670674"/>
                </a:gdLst>
                <a:ahLst/>
                <a:cxnLst>
                  <a:cxn ang="0">
                    <a:pos x="connsiteX0" y="connsiteY0"/>
                  </a:cxn>
                  <a:cxn ang="0">
                    <a:pos x="connsiteX1" y="connsiteY1"/>
                  </a:cxn>
                  <a:cxn ang="0">
                    <a:pos x="connsiteX2" y="connsiteY2"/>
                  </a:cxn>
                  <a:cxn ang="0">
                    <a:pos x="connsiteX3" y="connsiteY3"/>
                  </a:cxn>
                </a:cxnLst>
                <a:rect l="l" t="t" r="r" b="b"/>
                <a:pathLst>
                  <a:path w="1742513" h="670674">
                    <a:moveTo>
                      <a:pt x="0" y="0"/>
                    </a:moveTo>
                    <a:lnTo>
                      <a:pt x="1742513" y="0"/>
                    </a:lnTo>
                    <a:lnTo>
                      <a:pt x="1742513" y="670674"/>
                    </a:lnTo>
                    <a:lnTo>
                      <a:pt x="0" y="670674"/>
                    </a:lnTo>
                    <a:close/>
                  </a:path>
                </a:pathLst>
              </a:custGeom>
              <a:solidFill>
                <a:srgbClr val="FCF0EC"/>
              </a:solidFill>
              <a:ln w="9525" cap="rnd">
                <a:noFill/>
                <a:prstDash val="solid"/>
                <a:round/>
              </a:ln>
            </p:spPr>
            <p:txBody>
              <a:bodyPr rtlCol="0" anchor="ctr"/>
              <a:lstStyle/>
              <a:p>
                <a:endParaRPr lang="en-US"/>
              </a:p>
            </p:txBody>
          </p:sp>
          <p:sp>
            <p:nvSpPr>
              <p:cNvPr id="339" name="Freeform: Shape 338">
                <a:extLst>
                  <a:ext uri="{FF2B5EF4-FFF2-40B4-BE49-F238E27FC236}">
                    <a16:creationId xmlns:a16="http://schemas.microsoft.com/office/drawing/2014/main" id="{E4FE023A-FAAC-13BD-9902-DE78F10780A7}"/>
                  </a:ext>
                </a:extLst>
              </p:cNvPr>
              <p:cNvSpPr/>
              <p:nvPr/>
            </p:nvSpPr>
            <p:spPr>
              <a:xfrm>
                <a:off x="2439247" y="2243185"/>
                <a:ext cx="63074" cy="90382"/>
              </a:xfrm>
              <a:custGeom>
                <a:avLst/>
                <a:gdLst>
                  <a:gd name="connsiteX0" fmla="*/ 39434 w 63074"/>
                  <a:gd name="connsiteY0" fmla="*/ 79886 h 90382"/>
                  <a:gd name="connsiteX1" fmla="*/ 63075 w 63074"/>
                  <a:gd name="connsiteY1" fmla="*/ 79886 h 90382"/>
                  <a:gd name="connsiteX2" fmla="*/ 63075 w 63074"/>
                  <a:gd name="connsiteY2" fmla="*/ 90383 h 90382"/>
                  <a:gd name="connsiteX3" fmla="*/ 2943 w 63074"/>
                  <a:gd name="connsiteY3" fmla="*/ 90383 h 90382"/>
                  <a:gd name="connsiteX4" fmla="*/ 2943 w 63074"/>
                  <a:gd name="connsiteY4" fmla="*/ 79886 h 90382"/>
                  <a:gd name="connsiteX5" fmla="*/ 27242 w 63074"/>
                  <a:gd name="connsiteY5" fmla="*/ 79886 h 90382"/>
                  <a:gd name="connsiteX6" fmla="*/ 27242 w 63074"/>
                  <a:gd name="connsiteY6" fmla="*/ 26289 h 90382"/>
                  <a:gd name="connsiteX7" fmla="*/ 27537 w 63074"/>
                  <a:gd name="connsiteY7" fmla="*/ 12192 h 90382"/>
                  <a:gd name="connsiteX8" fmla="*/ 27394 w 63074"/>
                  <a:gd name="connsiteY8" fmla="*/ 12040 h 90382"/>
                  <a:gd name="connsiteX9" fmla="*/ 4267 w 63074"/>
                  <a:gd name="connsiteY9" fmla="*/ 21507 h 90382"/>
                  <a:gd name="connsiteX10" fmla="*/ 0 w 63074"/>
                  <a:gd name="connsiteY10" fmla="*/ 11382 h 90382"/>
                  <a:gd name="connsiteX11" fmla="*/ 29004 w 63074"/>
                  <a:gd name="connsiteY11" fmla="*/ 0 h 90382"/>
                  <a:gd name="connsiteX12" fmla="*/ 39434 w 63074"/>
                  <a:gd name="connsiteY12" fmla="*/ 0 h 90382"/>
                  <a:gd name="connsiteX13" fmla="*/ 39434 w 63074"/>
                  <a:gd name="connsiteY13" fmla="*/ 79886 h 9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74" h="90382">
                    <a:moveTo>
                      <a:pt x="39434" y="79886"/>
                    </a:moveTo>
                    <a:lnTo>
                      <a:pt x="63075" y="79886"/>
                    </a:lnTo>
                    <a:lnTo>
                      <a:pt x="63075" y="90383"/>
                    </a:lnTo>
                    <a:lnTo>
                      <a:pt x="2943" y="90383"/>
                    </a:lnTo>
                    <a:lnTo>
                      <a:pt x="2943" y="79886"/>
                    </a:lnTo>
                    <a:lnTo>
                      <a:pt x="27242" y="79886"/>
                    </a:lnTo>
                    <a:lnTo>
                      <a:pt x="27242" y="26289"/>
                    </a:lnTo>
                    <a:cubicBezTo>
                      <a:pt x="27242" y="22860"/>
                      <a:pt x="27337" y="18155"/>
                      <a:pt x="27537" y="12192"/>
                    </a:cubicBezTo>
                    <a:lnTo>
                      <a:pt x="27394" y="12040"/>
                    </a:lnTo>
                    <a:lnTo>
                      <a:pt x="4267" y="21507"/>
                    </a:lnTo>
                    <a:lnTo>
                      <a:pt x="0" y="11382"/>
                    </a:lnTo>
                    <a:lnTo>
                      <a:pt x="29004" y="0"/>
                    </a:lnTo>
                    <a:lnTo>
                      <a:pt x="39434" y="0"/>
                    </a:lnTo>
                    <a:lnTo>
                      <a:pt x="39434" y="79886"/>
                    </a:lnTo>
                    <a:close/>
                  </a:path>
                </a:pathLst>
              </a:custGeom>
              <a:solidFill>
                <a:srgbClr val="E37D6A"/>
              </a:solidFill>
              <a:ln w="9525" cap="rnd">
                <a:noFill/>
                <a:prstDash val="solid"/>
                <a:round/>
              </a:ln>
            </p:spPr>
            <p:txBody>
              <a:bodyPr rtlCol="0" anchor="ctr"/>
              <a:lstStyle/>
              <a:p>
                <a:endParaRPr lang="en-US"/>
              </a:p>
            </p:txBody>
          </p:sp>
          <p:sp>
            <p:nvSpPr>
              <p:cNvPr id="340" name="Freeform: Shape 339">
                <a:extLst>
                  <a:ext uri="{FF2B5EF4-FFF2-40B4-BE49-F238E27FC236}">
                    <a16:creationId xmlns:a16="http://schemas.microsoft.com/office/drawing/2014/main" id="{5AD494A3-AC2B-B8ED-502F-80FB839E1DBB}"/>
                  </a:ext>
                </a:extLst>
              </p:cNvPr>
              <p:cNvSpPr/>
              <p:nvPr/>
            </p:nvSpPr>
            <p:spPr>
              <a:xfrm>
                <a:off x="2515685" y="2242375"/>
                <a:ext cx="66150" cy="92144"/>
              </a:xfrm>
              <a:custGeom>
                <a:avLst/>
                <a:gdLst>
                  <a:gd name="connsiteX0" fmla="*/ 33042 w 66150"/>
                  <a:gd name="connsiteY0" fmla="*/ 92145 h 92144"/>
                  <a:gd name="connsiteX1" fmla="*/ 15669 w 66150"/>
                  <a:gd name="connsiteY1" fmla="*/ 86716 h 92144"/>
                  <a:gd name="connsiteX2" fmla="*/ 4105 w 66150"/>
                  <a:gd name="connsiteY2" fmla="*/ 70923 h 92144"/>
                  <a:gd name="connsiteX3" fmla="*/ 0 w 66150"/>
                  <a:gd name="connsiteY3" fmla="*/ 46111 h 92144"/>
                  <a:gd name="connsiteX4" fmla="*/ 4105 w 66150"/>
                  <a:gd name="connsiteY4" fmla="*/ 21260 h 92144"/>
                  <a:gd name="connsiteX5" fmla="*/ 15669 w 66150"/>
                  <a:gd name="connsiteY5" fmla="*/ 5439 h 92144"/>
                  <a:gd name="connsiteX6" fmla="*/ 33042 w 66150"/>
                  <a:gd name="connsiteY6" fmla="*/ 0 h 92144"/>
                  <a:gd name="connsiteX7" fmla="*/ 50511 w 66150"/>
                  <a:gd name="connsiteY7" fmla="*/ 5439 h 92144"/>
                  <a:gd name="connsiteX8" fmla="*/ 62074 w 66150"/>
                  <a:gd name="connsiteY8" fmla="*/ 21260 h 92144"/>
                  <a:gd name="connsiteX9" fmla="*/ 66151 w 66150"/>
                  <a:gd name="connsiteY9" fmla="*/ 46111 h 92144"/>
                  <a:gd name="connsiteX10" fmla="*/ 62074 w 66150"/>
                  <a:gd name="connsiteY10" fmla="*/ 70923 h 92144"/>
                  <a:gd name="connsiteX11" fmla="*/ 50511 w 66150"/>
                  <a:gd name="connsiteY11" fmla="*/ 86716 h 92144"/>
                  <a:gd name="connsiteX12" fmla="*/ 33042 w 66150"/>
                  <a:gd name="connsiteY12" fmla="*/ 92145 h 92144"/>
                  <a:gd name="connsiteX13" fmla="*/ 33042 w 66150"/>
                  <a:gd name="connsiteY13" fmla="*/ 81867 h 92144"/>
                  <a:gd name="connsiteX14" fmla="*/ 48196 w 66150"/>
                  <a:gd name="connsiteY14" fmla="*/ 72762 h 92144"/>
                  <a:gd name="connsiteX15" fmla="*/ 53673 w 66150"/>
                  <a:gd name="connsiteY15" fmla="*/ 46111 h 92144"/>
                  <a:gd name="connsiteX16" fmla="*/ 48196 w 66150"/>
                  <a:gd name="connsiteY16" fmla="*/ 19383 h 92144"/>
                  <a:gd name="connsiteX17" fmla="*/ 33042 w 66150"/>
                  <a:gd name="connsiteY17" fmla="*/ 10277 h 92144"/>
                  <a:gd name="connsiteX18" fmla="*/ 22098 w 66150"/>
                  <a:gd name="connsiteY18" fmla="*/ 14278 h 92144"/>
                  <a:gd name="connsiteX19" fmla="*/ 14935 w 66150"/>
                  <a:gd name="connsiteY19" fmla="*/ 26327 h 92144"/>
                  <a:gd name="connsiteX20" fmla="*/ 12401 w 66150"/>
                  <a:gd name="connsiteY20" fmla="*/ 46111 h 92144"/>
                  <a:gd name="connsiteX21" fmla="*/ 14935 w 66150"/>
                  <a:gd name="connsiteY21" fmla="*/ 65827 h 92144"/>
                  <a:gd name="connsiteX22" fmla="*/ 22098 w 66150"/>
                  <a:gd name="connsiteY22" fmla="*/ 77867 h 92144"/>
                  <a:gd name="connsiteX23" fmla="*/ 33042 w 66150"/>
                  <a:gd name="connsiteY23" fmla="*/ 81867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50" h="92144">
                    <a:moveTo>
                      <a:pt x="33042" y="92145"/>
                    </a:moveTo>
                    <a:cubicBezTo>
                      <a:pt x="26432" y="92145"/>
                      <a:pt x="20641" y="90335"/>
                      <a:pt x="15669" y="86716"/>
                    </a:cubicBezTo>
                    <a:cubicBezTo>
                      <a:pt x="10706" y="83087"/>
                      <a:pt x="6848" y="77829"/>
                      <a:pt x="4105" y="70923"/>
                    </a:cubicBezTo>
                    <a:cubicBezTo>
                      <a:pt x="1371" y="64027"/>
                      <a:pt x="0" y="55750"/>
                      <a:pt x="0" y="46111"/>
                    </a:cubicBezTo>
                    <a:cubicBezTo>
                      <a:pt x="0" y="36471"/>
                      <a:pt x="1371" y="28184"/>
                      <a:pt x="4105" y="21260"/>
                    </a:cubicBezTo>
                    <a:cubicBezTo>
                      <a:pt x="6848" y="14335"/>
                      <a:pt x="10706" y="9058"/>
                      <a:pt x="15669" y="5439"/>
                    </a:cubicBezTo>
                    <a:cubicBezTo>
                      <a:pt x="20641" y="1810"/>
                      <a:pt x="26432" y="0"/>
                      <a:pt x="33042" y="0"/>
                    </a:cubicBezTo>
                    <a:cubicBezTo>
                      <a:pt x="39691" y="0"/>
                      <a:pt x="45520" y="1810"/>
                      <a:pt x="50511" y="5439"/>
                    </a:cubicBezTo>
                    <a:cubicBezTo>
                      <a:pt x="55502" y="9058"/>
                      <a:pt x="59360" y="14335"/>
                      <a:pt x="62074" y="21260"/>
                    </a:cubicBezTo>
                    <a:cubicBezTo>
                      <a:pt x="64789" y="28184"/>
                      <a:pt x="66151" y="36471"/>
                      <a:pt x="66151" y="46111"/>
                    </a:cubicBezTo>
                    <a:cubicBezTo>
                      <a:pt x="66151" y="55750"/>
                      <a:pt x="64789" y="64027"/>
                      <a:pt x="62074" y="70923"/>
                    </a:cubicBezTo>
                    <a:cubicBezTo>
                      <a:pt x="59360" y="77829"/>
                      <a:pt x="55502" y="83087"/>
                      <a:pt x="50511" y="86716"/>
                    </a:cubicBezTo>
                    <a:cubicBezTo>
                      <a:pt x="45520" y="90335"/>
                      <a:pt x="39691" y="92145"/>
                      <a:pt x="33042" y="92145"/>
                    </a:cubicBezTo>
                    <a:close/>
                    <a:moveTo>
                      <a:pt x="33042" y="81867"/>
                    </a:moveTo>
                    <a:cubicBezTo>
                      <a:pt x="39500" y="81867"/>
                      <a:pt x="44548" y="78829"/>
                      <a:pt x="48196" y="72762"/>
                    </a:cubicBezTo>
                    <a:cubicBezTo>
                      <a:pt x="51845" y="66694"/>
                      <a:pt x="53673" y="57807"/>
                      <a:pt x="53673" y="46111"/>
                    </a:cubicBezTo>
                    <a:cubicBezTo>
                      <a:pt x="53673" y="34366"/>
                      <a:pt x="51845" y="25451"/>
                      <a:pt x="48196" y="19383"/>
                    </a:cubicBezTo>
                    <a:cubicBezTo>
                      <a:pt x="44548" y="13316"/>
                      <a:pt x="39500" y="10277"/>
                      <a:pt x="33042" y="10277"/>
                    </a:cubicBezTo>
                    <a:cubicBezTo>
                      <a:pt x="28832" y="10277"/>
                      <a:pt x="25184" y="11611"/>
                      <a:pt x="22098" y="14278"/>
                    </a:cubicBezTo>
                    <a:cubicBezTo>
                      <a:pt x="19012" y="16954"/>
                      <a:pt x="16630" y="20965"/>
                      <a:pt x="14935" y="26327"/>
                    </a:cubicBezTo>
                    <a:cubicBezTo>
                      <a:pt x="13249" y="31680"/>
                      <a:pt x="12401" y="38281"/>
                      <a:pt x="12401" y="46111"/>
                    </a:cubicBezTo>
                    <a:cubicBezTo>
                      <a:pt x="12401" y="53892"/>
                      <a:pt x="13249" y="60465"/>
                      <a:pt x="14935" y="65827"/>
                    </a:cubicBezTo>
                    <a:cubicBezTo>
                      <a:pt x="16630" y="71180"/>
                      <a:pt x="19012" y="75200"/>
                      <a:pt x="22098" y="77867"/>
                    </a:cubicBezTo>
                    <a:cubicBezTo>
                      <a:pt x="25184" y="80534"/>
                      <a:pt x="28832" y="81867"/>
                      <a:pt x="33042" y="81867"/>
                    </a:cubicBezTo>
                    <a:close/>
                  </a:path>
                </a:pathLst>
              </a:custGeom>
              <a:solidFill>
                <a:srgbClr val="E37D6A"/>
              </a:solidFill>
              <a:ln w="9525" cap="rnd">
                <a:noFill/>
                <a:prstDash val="solid"/>
                <a:round/>
              </a:ln>
            </p:spPr>
            <p:txBody>
              <a:bodyPr rtlCol="0" anchor="ctr"/>
              <a:lstStyle/>
              <a:p>
                <a:endParaRPr lang="en-US"/>
              </a:p>
            </p:txBody>
          </p:sp>
          <p:sp>
            <p:nvSpPr>
              <p:cNvPr id="341" name="Freeform: Shape 340">
                <a:extLst>
                  <a:ext uri="{FF2B5EF4-FFF2-40B4-BE49-F238E27FC236}">
                    <a16:creationId xmlns:a16="http://schemas.microsoft.com/office/drawing/2014/main" id="{DA4A277E-C3F4-E693-25D3-32DC3B2730B7}"/>
                  </a:ext>
                </a:extLst>
              </p:cNvPr>
              <p:cNvSpPr/>
              <p:nvPr/>
            </p:nvSpPr>
            <p:spPr>
              <a:xfrm>
                <a:off x="2586170" y="2228869"/>
                <a:ext cx="55359" cy="119310"/>
              </a:xfrm>
              <a:custGeom>
                <a:avLst/>
                <a:gdLst>
                  <a:gd name="connsiteX0" fmla="*/ 43901 w 55359"/>
                  <a:gd name="connsiteY0" fmla="*/ 0 h 119310"/>
                  <a:gd name="connsiteX1" fmla="*/ 55359 w 55359"/>
                  <a:gd name="connsiteY1" fmla="*/ 0 h 119310"/>
                  <a:gd name="connsiteX2" fmla="*/ 11449 w 55359"/>
                  <a:gd name="connsiteY2" fmla="*/ 119310 h 119310"/>
                  <a:gd name="connsiteX3" fmla="*/ 0 w 55359"/>
                  <a:gd name="connsiteY3" fmla="*/ 119310 h 119310"/>
                  <a:gd name="connsiteX4" fmla="*/ 43901 w 55359"/>
                  <a:gd name="connsiteY4" fmla="*/ 0 h 119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59" h="119310">
                    <a:moveTo>
                      <a:pt x="43901" y="0"/>
                    </a:moveTo>
                    <a:lnTo>
                      <a:pt x="55359" y="0"/>
                    </a:lnTo>
                    <a:lnTo>
                      <a:pt x="11449" y="119310"/>
                    </a:lnTo>
                    <a:lnTo>
                      <a:pt x="0" y="119310"/>
                    </a:lnTo>
                    <a:lnTo>
                      <a:pt x="43901" y="0"/>
                    </a:lnTo>
                    <a:close/>
                  </a:path>
                </a:pathLst>
              </a:custGeom>
              <a:solidFill>
                <a:srgbClr val="E37D6A"/>
              </a:solidFill>
              <a:ln w="9525" cap="rnd">
                <a:noFill/>
                <a:prstDash val="solid"/>
                <a:round/>
              </a:ln>
            </p:spPr>
            <p:txBody>
              <a:bodyPr rtlCol="0" anchor="ctr"/>
              <a:lstStyle/>
              <a:p>
                <a:endParaRPr lang="en-US"/>
              </a:p>
            </p:txBody>
          </p:sp>
          <p:sp>
            <p:nvSpPr>
              <p:cNvPr id="342" name="Freeform: Shape 341">
                <a:extLst>
                  <a:ext uri="{FF2B5EF4-FFF2-40B4-BE49-F238E27FC236}">
                    <a16:creationId xmlns:a16="http://schemas.microsoft.com/office/drawing/2014/main" id="{9C2DD382-396C-6396-30DD-89CED9DB2ACD}"/>
                  </a:ext>
                </a:extLst>
              </p:cNvPr>
              <p:cNvSpPr/>
              <p:nvPr/>
            </p:nvSpPr>
            <p:spPr>
              <a:xfrm>
                <a:off x="2649826" y="2242375"/>
                <a:ext cx="63284" cy="91192"/>
              </a:xfrm>
              <a:custGeom>
                <a:avLst/>
                <a:gdLst>
                  <a:gd name="connsiteX0" fmla="*/ 657 w 63284"/>
                  <a:gd name="connsiteY0" fmla="*/ 91192 h 91192"/>
                  <a:gd name="connsiteX1" fmla="*/ 657 w 63284"/>
                  <a:gd name="connsiteY1" fmla="*/ 80543 h 91192"/>
                  <a:gd name="connsiteX2" fmla="*/ 33776 w 63284"/>
                  <a:gd name="connsiteY2" fmla="*/ 49778 h 91192"/>
                  <a:gd name="connsiteX3" fmla="*/ 44787 w 63284"/>
                  <a:gd name="connsiteY3" fmla="*/ 37557 h 91192"/>
                  <a:gd name="connsiteX4" fmla="*/ 48016 w 63284"/>
                  <a:gd name="connsiteY4" fmla="*/ 26651 h 91192"/>
                  <a:gd name="connsiteX5" fmla="*/ 43720 w 63284"/>
                  <a:gd name="connsiteY5" fmla="*/ 15164 h 91192"/>
                  <a:gd name="connsiteX6" fmla="*/ 31423 w 63284"/>
                  <a:gd name="connsiteY6" fmla="*/ 10944 h 91192"/>
                  <a:gd name="connsiteX7" fmla="*/ 19783 w 63284"/>
                  <a:gd name="connsiteY7" fmla="*/ 14097 h 91192"/>
                  <a:gd name="connsiteX8" fmla="*/ 9840 w 63284"/>
                  <a:gd name="connsiteY8" fmla="*/ 24594 h 91192"/>
                  <a:gd name="connsiteX9" fmla="*/ 0 w 63284"/>
                  <a:gd name="connsiteY9" fmla="*/ 17916 h 91192"/>
                  <a:gd name="connsiteX10" fmla="*/ 32156 w 63284"/>
                  <a:gd name="connsiteY10" fmla="*/ 0 h 91192"/>
                  <a:gd name="connsiteX11" fmla="*/ 47168 w 63284"/>
                  <a:gd name="connsiteY11" fmla="*/ 3343 h 91192"/>
                  <a:gd name="connsiteX12" fmla="*/ 57007 w 63284"/>
                  <a:gd name="connsiteY12" fmla="*/ 12516 h 91192"/>
                  <a:gd name="connsiteX13" fmla="*/ 60427 w 63284"/>
                  <a:gd name="connsiteY13" fmla="*/ 25698 h 91192"/>
                  <a:gd name="connsiteX14" fmla="*/ 58703 w 63284"/>
                  <a:gd name="connsiteY14" fmla="*/ 35795 h 91192"/>
                  <a:gd name="connsiteX15" fmla="*/ 52826 w 63284"/>
                  <a:gd name="connsiteY15" fmla="*/ 45853 h 91192"/>
                  <a:gd name="connsiteX16" fmla="*/ 41186 w 63284"/>
                  <a:gd name="connsiteY16" fmla="*/ 58074 h 91192"/>
                  <a:gd name="connsiteX17" fmla="*/ 17621 w 63284"/>
                  <a:gd name="connsiteY17" fmla="*/ 79810 h 91192"/>
                  <a:gd name="connsiteX18" fmla="*/ 17621 w 63284"/>
                  <a:gd name="connsiteY18" fmla="*/ 80543 h 91192"/>
                  <a:gd name="connsiteX19" fmla="*/ 32299 w 63284"/>
                  <a:gd name="connsiteY19" fmla="*/ 80248 h 91192"/>
                  <a:gd name="connsiteX20" fmla="*/ 63284 w 63284"/>
                  <a:gd name="connsiteY20" fmla="*/ 80248 h 91192"/>
                  <a:gd name="connsiteX21" fmla="*/ 63284 w 63284"/>
                  <a:gd name="connsiteY21" fmla="*/ 91192 h 91192"/>
                  <a:gd name="connsiteX22" fmla="*/ 657 w 63284"/>
                  <a:gd name="connsiteY22" fmla="*/ 91192 h 9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284" h="91192">
                    <a:moveTo>
                      <a:pt x="657" y="91192"/>
                    </a:moveTo>
                    <a:lnTo>
                      <a:pt x="657" y="80543"/>
                    </a:lnTo>
                    <a:lnTo>
                      <a:pt x="33776" y="49778"/>
                    </a:lnTo>
                    <a:cubicBezTo>
                      <a:pt x="38957" y="45034"/>
                      <a:pt x="42634" y="40958"/>
                      <a:pt x="44787" y="37557"/>
                    </a:cubicBezTo>
                    <a:cubicBezTo>
                      <a:pt x="46939" y="34157"/>
                      <a:pt x="48016" y="30518"/>
                      <a:pt x="48016" y="26651"/>
                    </a:cubicBezTo>
                    <a:cubicBezTo>
                      <a:pt x="48016" y="21812"/>
                      <a:pt x="46587" y="17974"/>
                      <a:pt x="43720" y="15164"/>
                    </a:cubicBezTo>
                    <a:cubicBezTo>
                      <a:pt x="40862" y="12344"/>
                      <a:pt x="36757" y="10944"/>
                      <a:pt x="31423" y="10944"/>
                    </a:cubicBezTo>
                    <a:cubicBezTo>
                      <a:pt x="27013" y="10944"/>
                      <a:pt x="23136" y="11992"/>
                      <a:pt x="19783" y="14097"/>
                    </a:cubicBezTo>
                    <a:cubicBezTo>
                      <a:pt x="16431" y="16202"/>
                      <a:pt x="13116" y="19707"/>
                      <a:pt x="9840" y="24594"/>
                    </a:cubicBezTo>
                    <a:lnTo>
                      <a:pt x="0" y="17916"/>
                    </a:lnTo>
                    <a:cubicBezTo>
                      <a:pt x="7191" y="5972"/>
                      <a:pt x="17917" y="0"/>
                      <a:pt x="32156" y="0"/>
                    </a:cubicBezTo>
                    <a:cubicBezTo>
                      <a:pt x="37881" y="0"/>
                      <a:pt x="42891" y="1114"/>
                      <a:pt x="47168" y="3343"/>
                    </a:cubicBezTo>
                    <a:cubicBezTo>
                      <a:pt x="51454" y="5572"/>
                      <a:pt x="54731" y="8630"/>
                      <a:pt x="57007" y="12516"/>
                    </a:cubicBezTo>
                    <a:cubicBezTo>
                      <a:pt x="59284" y="16412"/>
                      <a:pt x="60427" y="20803"/>
                      <a:pt x="60427" y="25698"/>
                    </a:cubicBezTo>
                    <a:cubicBezTo>
                      <a:pt x="60427" y="29270"/>
                      <a:pt x="59846" y="32642"/>
                      <a:pt x="58703" y="35795"/>
                    </a:cubicBezTo>
                    <a:cubicBezTo>
                      <a:pt x="57550" y="38948"/>
                      <a:pt x="55588" y="42300"/>
                      <a:pt x="52826" y="45853"/>
                    </a:cubicBezTo>
                    <a:cubicBezTo>
                      <a:pt x="50064" y="49406"/>
                      <a:pt x="46177" y="53473"/>
                      <a:pt x="41186" y="58074"/>
                    </a:cubicBezTo>
                    <a:lnTo>
                      <a:pt x="17621" y="79810"/>
                    </a:lnTo>
                    <a:lnTo>
                      <a:pt x="17621" y="80543"/>
                    </a:lnTo>
                    <a:cubicBezTo>
                      <a:pt x="20117" y="80353"/>
                      <a:pt x="25013" y="80248"/>
                      <a:pt x="32299" y="80248"/>
                    </a:cubicBezTo>
                    <a:lnTo>
                      <a:pt x="63284" y="80248"/>
                    </a:lnTo>
                    <a:lnTo>
                      <a:pt x="63284" y="91192"/>
                    </a:lnTo>
                    <a:lnTo>
                      <a:pt x="657" y="91192"/>
                    </a:lnTo>
                    <a:close/>
                  </a:path>
                </a:pathLst>
              </a:custGeom>
              <a:solidFill>
                <a:srgbClr val="E37D6A"/>
              </a:solidFill>
              <a:ln w="9525" cap="rnd">
                <a:noFill/>
                <a:prstDash val="solid"/>
                <a:round/>
              </a:ln>
            </p:spPr>
            <p:txBody>
              <a:bodyPr rtlCol="0" anchor="ctr"/>
              <a:lstStyle/>
              <a:p>
                <a:endParaRPr lang="en-US"/>
              </a:p>
            </p:txBody>
          </p:sp>
          <p:sp>
            <p:nvSpPr>
              <p:cNvPr id="343" name="Freeform: Shape 342">
                <a:extLst>
                  <a:ext uri="{FF2B5EF4-FFF2-40B4-BE49-F238E27FC236}">
                    <a16:creationId xmlns:a16="http://schemas.microsoft.com/office/drawing/2014/main" id="{B7DC320F-954C-10E6-21E0-E3872AC3B50B}"/>
                  </a:ext>
                </a:extLst>
              </p:cNvPr>
              <p:cNvSpPr/>
              <p:nvPr/>
            </p:nvSpPr>
            <p:spPr>
              <a:xfrm>
                <a:off x="2720749" y="2228869"/>
                <a:ext cx="55359" cy="119310"/>
              </a:xfrm>
              <a:custGeom>
                <a:avLst/>
                <a:gdLst>
                  <a:gd name="connsiteX0" fmla="*/ 43910 w 55359"/>
                  <a:gd name="connsiteY0" fmla="*/ 0 h 119310"/>
                  <a:gd name="connsiteX1" fmla="*/ 55359 w 55359"/>
                  <a:gd name="connsiteY1" fmla="*/ 0 h 119310"/>
                  <a:gd name="connsiteX2" fmla="*/ 11459 w 55359"/>
                  <a:gd name="connsiteY2" fmla="*/ 119310 h 119310"/>
                  <a:gd name="connsiteX3" fmla="*/ 0 w 55359"/>
                  <a:gd name="connsiteY3" fmla="*/ 119310 h 119310"/>
                  <a:gd name="connsiteX4" fmla="*/ 43910 w 55359"/>
                  <a:gd name="connsiteY4" fmla="*/ 0 h 119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59" h="119310">
                    <a:moveTo>
                      <a:pt x="43910" y="0"/>
                    </a:moveTo>
                    <a:lnTo>
                      <a:pt x="55359" y="0"/>
                    </a:lnTo>
                    <a:lnTo>
                      <a:pt x="11459" y="119310"/>
                    </a:lnTo>
                    <a:lnTo>
                      <a:pt x="0" y="119310"/>
                    </a:lnTo>
                    <a:lnTo>
                      <a:pt x="43910" y="0"/>
                    </a:lnTo>
                    <a:close/>
                  </a:path>
                </a:pathLst>
              </a:custGeom>
              <a:solidFill>
                <a:srgbClr val="E37D6A"/>
              </a:solidFill>
              <a:ln w="9525" cap="rnd">
                <a:noFill/>
                <a:prstDash val="solid"/>
                <a:round/>
              </a:ln>
            </p:spPr>
            <p:txBody>
              <a:bodyPr rtlCol="0" anchor="ctr"/>
              <a:lstStyle/>
              <a:p>
                <a:endParaRPr lang="en-US"/>
              </a:p>
            </p:txBody>
          </p:sp>
          <p:sp>
            <p:nvSpPr>
              <p:cNvPr id="344" name="Freeform: Shape 343">
                <a:extLst>
                  <a:ext uri="{FF2B5EF4-FFF2-40B4-BE49-F238E27FC236}">
                    <a16:creationId xmlns:a16="http://schemas.microsoft.com/office/drawing/2014/main" id="{98410AB5-8A9E-C28E-BD7F-A25AA781DC42}"/>
                  </a:ext>
                </a:extLst>
              </p:cNvPr>
              <p:cNvSpPr/>
              <p:nvPr/>
            </p:nvSpPr>
            <p:spPr>
              <a:xfrm>
                <a:off x="2784405" y="2242375"/>
                <a:ext cx="63293" cy="91192"/>
              </a:xfrm>
              <a:custGeom>
                <a:avLst/>
                <a:gdLst>
                  <a:gd name="connsiteX0" fmla="*/ 667 w 63293"/>
                  <a:gd name="connsiteY0" fmla="*/ 91192 h 91192"/>
                  <a:gd name="connsiteX1" fmla="*/ 667 w 63293"/>
                  <a:gd name="connsiteY1" fmla="*/ 80543 h 91192"/>
                  <a:gd name="connsiteX2" fmla="*/ 33776 w 63293"/>
                  <a:gd name="connsiteY2" fmla="*/ 49778 h 91192"/>
                  <a:gd name="connsiteX3" fmla="*/ 44787 w 63293"/>
                  <a:gd name="connsiteY3" fmla="*/ 37557 h 91192"/>
                  <a:gd name="connsiteX4" fmla="*/ 48016 w 63293"/>
                  <a:gd name="connsiteY4" fmla="*/ 26651 h 91192"/>
                  <a:gd name="connsiteX5" fmla="*/ 43720 w 63293"/>
                  <a:gd name="connsiteY5" fmla="*/ 15164 h 91192"/>
                  <a:gd name="connsiteX6" fmla="*/ 31423 w 63293"/>
                  <a:gd name="connsiteY6" fmla="*/ 10944 h 91192"/>
                  <a:gd name="connsiteX7" fmla="*/ 19793 w 63293"/>
                  <a:gd name="connsiteY7" fmla="*/ 14097 h 91192"/>
                  <a:gd name="connsiteX8" fmla="*/ 9840 w 63293"/>
                  <a:gd name="connsiteY8" fmla="*/ 24594 h 91192"/>
                  <a:gd name="connsiteX9" fmla="*/ 0 w 63293"/>
                  <a:gd name="connsiteY9" fmla="*/ 17916 h 91192"/>
                  <a:gd name="connsiteX10" fmla="*/ 32156 w 63293"/>
                  <a:gd name="connsiteY10" fmla="*/ 0 h 91192"/>
                  <a:gd name="connsiteX11" fmla="*/ 47177 w 63293"/>
                  <a:gd name="connsiteY11" fmla="*/ 3343 h 91192"/>
                  <a:gd name="connsiteX12" fmla="*/ 57017 w 63293"/>
                  <a:gd name="connsiteY12" fmla="*/ 12516 h 91192"/>
                  <a:gd name="connsiteX13" fmla="*/ 60427 w 63293"/>
                  <a:gd name="connsiteY13" fmla="*/ 25698 h 91192"/>
                  <a:gd name="connsiteX14" fmla="*/ 58703 w 63293"/>
                  <a:gd name="connsiteY14" fmla="*/ 35795 h 91192"/>
                  <a:gd name="connsiteX15" fmla="*/ 52826 w 63293"/>
                  <a:gd name="connsiteY15" fmla="*/ 45853 h 91192"/>
                  <a:gd name="connsiteX16" fmla="*/ 41196 w 63293"/>
                  <a:gd name="connsiteY16" fmla="*/ 58074 h 91192"/>
                  <a:gd name="connsiteX17" fmla="*/ 17621 w 63293"/>
                  <a:gd name="connsiteY17" fmla="*/ 79810 h 91192"/>
                  <a:gd name="connsiteX18" fmla="*/ 17621 w 63293"/>
                  <a:gd name="connsiteY18" fmla="*/ 80543 h 91192"/>
                  <a:gd name="connsiteX19" fmla="*/ 32309 w 63293"/>
                  <a:gd name="connsiteY19" fmla="*/ 80248 h 91192"/>
                  <a:gd name="connsiteX20" fmla="*/ 63294 w 63293"/>
                  <a:gd name="connsiteY20" fmla="*/ 80248 h 91192"/>
                  <a:gd name="connsiteX21" fmla="*/ 63294 w 63293"/>
                  <a:gd name="connsiteY21" fmla="*/ 91192 h 91192"/>
                  <a:gd name="connsiteX22" fmla="*/ 667 w 63293"/>
                  <a:gd name="connsiteY22" fmla="*/ 91192 h 9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293" h="91192">
                    <a:moveTo>
                      <a:pt x="667" y="91192"/>
                    </a:moveTo>
                    <a:lnTo>
                      <a:pt x="667" y="80543"/>
                    </a:lnTo>
                    <a:lnTo>
                      <a:pt x="33776" y="49778"/>
                    </a:lnTo>
                    <a:cubicBezTo>
                      <a:pt x="38967" y="45034"/>
                      <a:pt x="42634" y="40958"/>
                      <a:pt x="44787" y="37557"/>
                    </a:cubicBezTo>
                    <a:cubicBezTo>
                      <a:pt x="46939" y="34157"/>
                      <a:pt x="48016" y="30518"/>
                      <a:pt x="48016" y="26651"/>
                    </a:cubicBezTo>
                    <a:cubicBezTo>
                      <a:pt x="48016" y="21812"/>
                      <a:pt x="46587" y="17974"/>
                      <a:pt x="43720" y="15164"/>
                    </a:cubicBezTo>
                    <a:cubicBezTo>
                      <a:pt x="40862" y="12344"/>
                      <a:pt x="36757" y="10944"/>
                      <a:pt x="31423" y="10944"/>
                    </a:cubicBezTo>
                    <a:cubicBezTo>
                      <a:pt x="27022" y="10944"/>
                      <a:pt x="23146" y="11992"/>
                      <a:pt x="19793" y="14097"/>
                    </a:cubicBezTo>
                    <a:cubicBezTo>
                      <a:pt x="16440" y="16202"/>
                      <a:pt x="13116" y="19707"/>
                      <a:pt x="9840" y="24594"/>
                    </a:cubicBezTo>
                    <a:lnTo>
                      <a:pt x="0" y="17916"/>
                    </a:lnTo>
                    <a:cubicBezTo>
                      <a:pt x="7201" y="5972"/>
                      <a:pt x="17917" y="0"/>
                      <a:pt x="32156" y="0"/>
                    </a:cubicBezTo>
                    <a:cubicBezTo>
                      <a:pt x="37890" y="0"/>
                      <a:pt x="42891" y="1114"/>
                      <a:pt x="47177" y="3343"/>
                    </a:cubicBezTo>
                    <a:cubicBezTo>
                      <a:pt x="51454" y="5572"/>
                      <a:pt x="54740" y="8630"/>
                      <a:pt x="57017" y="12516"/>
                    </a:cubicBezTo>
                    <a:cubicBezTo>
                      <a:pt x="59293" y="16412"/>
                      <a:pt x="60427" y="20803"/>
                      <a:pt x="60427" y="25698"/>
                    </a:cubicBezTo>
                    <a:cubicBezTo>
                      <a:pt x="60427" y="29270"/>
                      <a:pt x="59855" y="32642"/>
                      <a:pt x="58703" y="35795"/>
                    </a:cubicBezTo>
                    <a:cubicBezTo>
                      <a:pt x="57550" y="38948"/>
                      <a:pt x="55597" y="42300"/>
                      <a:pt x="52826" y="45853"/>
                    </a:cubicBezTo>
                    <a:cubicBezTo>
                      <a:pt x="50064" y="49406"/>
                      <a:pt x="46187" y="53473"/>
                      <a:pt x="41196" y="58074"/>
                    </a:cubicBezTo>
                    <a:lnTo>
                      <a:pt x="17621" y="79810"/>
                    </a:lnTo>
                    <a:lnTo>
                      <a:pt x="17621" y="80543"/>
                    </a:lnTo>
                    <a:cubicBezTo>
                      <a:pt x="20117" y="80353"/>
                      <a:pt x="25013" y="80248"/>
                      <a:pt x="32309" y="80248"/>
                    </a:cubicBezTo>
                    <a:lnTo>
                      <a:pt x="63294" y="80248"/>
                    </a:lnTo>
                    <a:lnTo>
                      <a:pt x="63294" y="91192"/>
                    </a:lnTo>
                    <a:lnTo>
                      <a:pt x="667" y="91192"/>
                    </a:lnTo>
                    <a:close/>
                  </a:path>
                </a:pathLst>
              </a:custGeom>
              <a:solidFill>
                <a:srgbClr val="E37D6A"/>
              </a:solidFill>
              <a:ln w="9525" cap="rnd">
                <a:noFill/>
                <a:prstDash val="solid"/>
                <a:round/>
              </a:ln>
            </p:spPr>
            <p:txBody>
              <a:bodyPr rtlCol="0" anchor="ctr"/>
              <a:lstStyle/>
              <a:p>
                <a:endParaRPr lang="en-US"/>
              </a:p>
            </p:txBody>
          </p:sp>
          <p:sp>
            <p:nvSpPr>
              <p:cNvPr id="345" name="Freeform: Shape 344">
                <a:extLst>
                  <a:ext uri="{FF2B5EF4-FFF2-40B4-BE49-F238E27FC236}">
                    <a16:creationId xmlns:a16="http://schemas.microsoft.com/office/drawing/2014/main" id="{91BBFD0D-B865-7CA4-2A88-C827A715DA24}"/>
                  </a:ext>
                </a:extLst>
              </p:cNvPr>
              <p:cNvSpPr/>
              <p:nvPr/>
            </p:nvSpPr>
            <p:spPr>
              <a:xfrm>
                <a:off x="2863776" y="2243185"/>
                <a:ext cx="63065" cy="90382"/>
              </a:xfrm>
              <a:custGeom>
                <a:avLst/>
                <a:gdLst>
                  <a:gd name="connsiteX0" fmla="*/ 39424 w 63065"/>
                  <a:gd name="connsiteY0" fmla="*/ 79886 h 90382"/>
                  <a:gd name="connsiteX1" fmla="*/ 63065 w 63065"/>
                  <a:gd name="connsiteY1" fmla="*/ 79886 h 90382"/>
                  <a:gd name="connsiteX2" fmla="*/ 63065 w 63065"/>
                  <a:gd name="connsiteY2" fmla="*/ 90383 h 90382"/>
                  <a:gd name="connsiteX3" fmla="*/ 2934 w 63065"/>
                  <a:gd name="connsiteY3" fmla="*/ 90383 h 90382"/>
                  <a:gd name="connsiteX4" fmla="*/ 2934 w 63065"/>
                  <a:gd name="connsiteY4" fmla="*/ 79886 h 90382"/>
                  <a:gd name="connsiteX5" fmla="*/ 27242 w 63065"/>
                  <a:gd name="connsiteY5" fmla="*/ 79886 h 90382"/>
                  <a:gd name="connsiteX6" fmla="*/ 27242 w 63065"/>
                  <a:gd name="connsiteY6" fmla="*/ 26289 h 90382"/>
                  <a:gd name="connsiteX7" fmla="*/ 27527 w 63065"/>
                  <a:gd name="connsiteY7" fmla="*/ 12192 h 90382"/>
                  <a:gd name="connsiteX8" fmla="*/ 27384 w 63065"/>
                  <a:gd name="connsiteY8" fmla="*/ 12040 h 90382"/>
                  <a:gd name="connsiteX9" fmla="*/ 4258 w 63065"/>
                  <a:gd name="connsiteY9" fmla="*/ 21507 h 90382"/>
                  <a:gd name="connsiteX10" fmla="*/ 0 w 63065"/>
                  <a:gd name="connsiteY10" fmla="*/ 11382 h 90382"/>
                  <a:gd name="connsiteX11" fmla="*/ 29004 w 63065"/>
                  <a:gd name="connsiteY11" fmla="*/ 0 h 90382"/>
                  <a:gd name="connsiteX12" fmla="*/ 39424 w 63065"/>
                  <a:gd name="connsiteY12" fmla="*/ 0 h 90382"/>
                  <a:gd name="connsiteX13" fmla="*/ 39424 w 63065"/>
                  <a:gd name="connsiteY13" fmla="*/ 79886 h 9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5" h="90382">
                    <a:moveTo>
                      <a:pt x="39424" y="79886"/>
                    </a:moveTo>
                    <a:lnTo>
                      <a:pt x="63065" y="79886"/>
                    </a:lnTo>
                    <a:lnTo>
                      <a:pt x="63065" y="90383"/>
                    </a:lnTo>
                    <a:lnTo>
                      <a:pt x="2934" y="90383"/>
                    </a:lnTo>
                    <a:lnTo>
                      <a:pt x="2934" y="79886"/>
                    </a:lnTo>
                    <a:lnTo>
                      <a:pt x="27242" y="79886"/>
                    </a:lnTo>
                    <a:lnTo>
                      <a:pt x="27242" y="26289"/>
                    </a:lnTo>
                    <a:cubicBezTo>
                      <a:pt x="27242" y="22860"/>
                      <a:pt x="27337" y="18155"/>
                      <a:pt x="27527" y="12192"/>
                    </a:cubicBezTo>
                    <a:lnTo>
                      <a:pt x="27384" y="12040"/>
                    </a:lnTo>
                    <a:lnTo>
                      <a:pt x="4258" y="21507"/>
                    </a:lnTo>
                    <a:lnTo>
                      <a:pt x="0" y="11382"/>
                    </a:lnTo>
                    <a:lnTo>
                      <a:pt x="29004" y="0"/>
                    </a:lnTo>
                    <a:lnTo>
                      <a:pt x="39424" y="0"/>
                    </a:lnTo>
                    <a:lnTo>
                      <a:pt x="39424" y="79886"/>
                    </a:lnTo>
                    <a:close/>
                  </a:path>
                </a:pathLst>
              </a:custGeom>
              <a:solidFill>
                <a:srgbClr val="E37D6A"/>
              </a:solidFill>
              <a:ln w="9525" cap="rnd">
                <a:noFill/>
                <a:prstDash val="solid"/>
                <a:round/>
              </a:ln>
            </p:spPr>
            <p:txBody>
              <a:bodyPr rtlCol="0" anchor="ctr"/>
              <a:lstStyle/>
              <a:p>
                <a:endParaRPr lang="en-US"/>
              </a:p>
            </p:txBody>
          </p:sp>
          <p:sp>
            <p:nvSpPr>
              <p:cNvPr id="346" name="Freeform: Shape 345">
                <a:extLst>
                  <a:ext uri="{FF2B5EF4-FFF2-40B4-BE49-F238E27FC236}">
                    <a16:creationId xmlns:a16="http://schemas.microsoft.com/office/drawing/2014/main" id="{B41A9AF3-C0E7-19CC-944C-F910A9615F0C}"/>
                  </a:ext>
                </a:extLst>
              </p:cNvPr>
              <p:cNvSpPr/>
              <p:nvPr/>
            </p:nvSpPr>
            <p:spPr>
              <a:xfrm>
                <a:off x="2989468" y="2243185"/>
                <a:ext cx="63074" cy="90382"/>
              </a:xfrm>
              <a:custGeom>
                <a:avLst/>
                <a:gdLst>
                  <a:gd name="connsiteX0" fmla="*/ 39433 w 63074"/>
                  <a:gd name="connsiteY0" fmla="*/ 79886 h 90382"/>
                  <a:gd name="connsiteX1" fmla="*/ 63074 w 63074"/>
                  <a:gd name="connsiteY1" fmla="*/ 79886 h 90382"/>
                  <a:gd name="connsiteX2" fmla="*/ 63074 w 63074"/>
                  <a:gd name="connsiteY2" fmla="*/ 90383 h 90382"/>
                  <a:gd name="connsiteX3" fmla="*/ 2943 w 63074"/>
                  <a:gd name="connsiteY3" fmla="*/ 90383 h 90382"/>
                  <a:gd name="connsiteX4" fmla="*/ 2943 w 63074"/>
                  <a:gd name="connsiteY4" fmla="*/ 79886 h 90382"/>
                  <a:gd name="connsiteX5" fmla="*/ 27241 w 63074"/>
                  <a:gd name="connsiteY5" fmla="*/ 79886 h 90382"/>
                  <a:gd name="connsiteX6" fmla="*/ 27241 w 63074"/>
                  <a:gd name="connsiteY6" fmla="*/ 26289 h 90382"/>
                  <a:gd name="connsiteX7" fmla="*/ 27537 w 63074"/>
                  <a:gd name="connsiteY7" fmla="*/ 12192 h 90382"/>
                  <a:gd name="connsiteX8" fmla="*/ 27394 w 63074"/>
                  <a:gd name="connsiteY8" fmla="*/ 12040 h 90382"/>
                  <a:gd name="connsiteX9" fmla="*/ 4267 w 63074"/>
                  <a:gd name="connsiteY9" fmla="*/ 21507 h 90382"/>
                  <a:gd name="connsiteX10" fmla="*/ 0 w 63074"/>
                  <a:gd name="connsiteY10" fmla="*/ 11382 h 90382"/>
                  <a:gd name="connsiteX11" fmla="*/ 29003 w 63074"/>
                  <a:gd name="connsiteY11" fmla="*/ 0 h 90382"/>
                  <a:gd name="connsiteX12" fmla="*/ 39433 w 63074"/>
                  <a:gd name="connsiteY12" fmla="*/ 0 h 90382"/>
                  <a:gd name="connsiteX13" fmla="*/ 39433 w 63074"/>
                  <a:gd name="connsiteY13" fmla="*/ 79886 h 9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74" h="90382">
                    <a:moveTo>
                      <a:pt x="39433" y="79886"/>
                    </a:moveTo>
                    <a:lnTo>
                      <a:pt x="63074" y="79886"/>
                    </a:lnTo>
                    <a:lnTo>
                      <a:pt x="63074" y="90383"/>
                    </a:lnTo>
                    <a:lnTo>
                      <a:pt x="2943" y="90383"/>
                    </a:lnTo>
                    <a:lnTo>
                      <a:pt x="2943" y="79886"/>
                    </a:lnTo>
                    <a:lnTo>
                      <a:pt x="27241" y="79886"/>
                    </a:lnTo>
                    <a:lnTo>
                      <a:pt x="27241" y="26289"/>
                    </a:lnTo>
                    <a:cubicBezTo>
                      <a:pt x="27241" y="22860"/>
                      <a:pt x="27346" y="18155"/>
                      <a:pt x="27537" y="12192"/>
                    </a:cubicBezTo>
                    <a:lnTo>
                      <a:pt x="27394" y="12040"/>
                    </a:lnTo>
                    <a:lnTo>
                      <a:pt x="4267" y="21507"/>
                    </a:lnTo>
                    <a:lnTo>
                      <a:pt x="0" y="11382"/>
                    </a:lnTo>
                    <a:lnTo>
                      <a:pt x="29003" y="0"/>
                    </a:lnTo>
                    <a:lnTo>
                      <a:pt x="39433" y="0"/>
                    </a:lnTo>
                    <a:lnTo>
                      <a:pt x="39433" y="79886"/>
                    </a:lnTo>
                    <a:close/>
                  </a:path>
                </a:pathLst>
              </a:custGeom>
              <a:solidFill>
                <a:srgbClr val="E37D6A"/>
              </a:solidFill>
              <a:ln w="9525" cap="rnd">
                <a:noFill/>
                <a:prstDash val="solid"/>
                <a:round/>
              </a:ln>
            </p:spPr>
            <p:txBody>
              <a:bodyPr rtlCol="0" anchor="ctr"/>
              <a:lstStyle/>
              <a:p>
                <a:endParaRPr lang="en-US"/>
              </a:p>
            </p:txBody>
          </p:sp>
          <p:sp>
            <p:nvSpPr>
              <p:cNvPr id="347" name="Freeform: Shape 346">
                <a:extLst>
                  <a:ext uri="{FF2B5EF4-FFF2-40B4-BE49-F238E27FC236}">
                    <a16:creationId xmlns:a16="http://schemas.microsoft.com/office/drawing/2014/main" id="{74671875-583B-1D84-4149-1B6D82AB4DE8}"/>
                  </a:ext>
                </a:extLst>
              </p:cNvPr>
              <p:cNvSpPr/>
              <p:nvPr/>
            </p:nvSpPr>
            <p:spPr>
              <a:xfrm>
                <a:off x="3065907" y="2242375"/>
                <a:ext cx="66151" cy="92144"/>
              </a:xfrm>
              <a:custGeom>
                <a:avLst/>
                <a:gdLst>
                  <a:gd name="connsiteX0" fmla="*/ 33042 w 66151"/>
                  <a:gd name="connsiteY0" fmla="*/ 92145 h 92144"/>
                  <a:gd name="connsiteX1" fmla="*/ 15678 w 66151"/>
                  <a:gd name="connsiteY1" fmla="*/ 86716 h 92144"/>
                  <a:gd name="connsiteX2" fmla="*/ 4105 w 66151"/>
                  <a:gd name="connsiteY2" fmla="*/ 70923 h 92144"/>
                  <a:gd name="connsiteX3" fmla="*/ 0 w 66151"/>
                  <a:gd name="connsiteY3" fmla="*/ 46111 h 92144"/>
                  <a:gd name="connsiteX4" fmla="*/ 4105 w 66151"/>
                  <a:gd name="connsiteY4" fmla="*/ 21260 h 92144"/>
                  <a:gd name="connsiteX5" fmla="*/ 15678 w 66151"/>
                  <a:gd name="connsiteY5" fmla="*/ 5439 h 92144"/>
                  <a:gd name="connsiteX6" fmla="*/ 33042 w 66151"/>
                  <a:gd name="connsiteY6" fmla="*/ 0 h 92144"/>
                  <a:gd name="connsiteX7" fmla="*/ 50511 w 66151"/>
                  <a:gd name="connsiteY7" fmla="*/ 5439 h 92144"/>
                  <a:gd name="connsiteX8" fmla="*/ 62074 w 66151"/>
                  <a:gd name="connsiteY8" fmla="*/ 21260 h 92144"/>
                  <a:gd name="connsiteX9" fmla="*/ 66151 w 66151"/>
                  <a:gd name="connsiteY9" fmla="*/ 46111 h 92144"/>
                  <a:gd name="connsiteX10" fmla="*/ 62074 w 66151"/>
                  <a:gd name="connsiteY10" fmla="*/ 70923 h 92144"/>
                  <a:gd name="connsiteX11" fmla="*/ 50511 w 66151"/>
                  <a:gd name="connsiteY11" fmla="*/ 86716 h 92144"/>
                  <a:gd name="connsiteX12" fmla="*/ 33042 w 66151"/>
                  <a:gd name="connsiteY12" fmla="*/ 92145 h 92144"/>
                  <a:gd name="connsiteX13" fmla="*/ 33042 w 66151"/>
                  <a:gd name="connsiteY13" fmla="*/ 81867 h 92144"/>
                  <a:gd name="connsiteX14" fmla="*/ 48196 w 66151"/>
                  <a:gd name="connsiteY14" fmla="*/ 72762 h 92144"/>
                  <a:gd name="connsiteX15" fmla="*/ 53673 w 66151"/>
                  <a:gd name="connsiteY15" fmla="*/ 46111 h 92144"/>
                  <a:gd name="connsiteX16" fmla="*/ 48196 w 66151"/>
                  <a:gd name="connsiteY16" fmla="*/ 19383 h 92144"/>
                  <a:gd name="connsiteX17" fmla="*/ 33042 w 66151"/>
                  <a:gd name="connsiteY17" fmla="*/ 10277 h 92144"/>
                  <a:gd name="connsiteX18" fmla="*/ 22098 w 66151"/>
                  <a:gd name="connsiteY18" fmla="*/ 14278 h 92144"/>
                  <a:gd name="connsiteX19" fmla="*/ 14935 w 66151"/>
                  <a:gd name="connsiteY19" fmla="*/ 26327 h 92144"/>
                  <a:gd name="connsiteX20" fmla="*/ 12402 w 66151"/>
                  <a:gd name="connsiteY20" fmla="*/ 46111 h 92144"/>
                  <a:gd name="connsiteX21" fmla="*/ 14935 w 66151"/>
                  <a:gd name="connsiteY21" fmla="*/ 65827 h 92144"/>
                  <a:gd name="connsiteX22" fmla="*/ 22098 w 66151"/>
                  <a:gd name="connsiteY22" fmla="*/ 77867 h 92144"/>
                  <a:gd name="connsiteX23" fmla="*/ 33042 w 66151"/>
                  <a:gd name="connsiteY23" fmla="*/ 81867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51" h="92144">
                    <a:moveTo>
                      <a:pt x="33042" y="92145"/>
                    </a:moveTo>
                    <a:cubicBezTo>
                      <a:pt x="26432" y="92145"/>
                      <a:pt x="20641" y="90335"/>
                      <a:pt x="15678" y="86716"/>
                    </a:cubicBezTo>
                    <a:cubicBezTo>
                      <a:pt x="10706" y="83087"/>
                      <a:pt x="6848" y="77829"/>
                      <a:pt x="4105" y="70923"/>
                    </a:cubicBezTo>
                    <a:cubicBezTo>
                      <a:pt x="1371" y="64027"/>
                      <a:pt x="0" y="55750"/>
                      <a:pt x="0" y="46111"/>
                    </a:cubicBezTo>
                    <a:cubicBezTo>
                      <a:pt x="0" y="36471"/>
                      <a:pt x="1371" y="28184"/>
                      <a:pt x="4105" y="21260"/>
                    </a:cubicBezTo>
                    <a:cubicBezTo>
                      <a:pt x="6848" y="14335"/>
                      <a:pt x="10706" y="9058"/>
                      <a:pt x="15678" y="5439"/>
                    </a:cubicBezTo>
                    <a:cubicBezTo>
                      <a:pt x="20641" y="1810"/>
                      <a:pt x="26432" y="0"/>
                      <a:pt x="33042" y="0"/>
                    </a:cubicBezTo>
                    <a:cubicBezTo>
                      <a:pt x="39691" y="0"/>
                      <a:pt x="45520" y="1810"/>
                      <a:pt x="50511" y="5439"/>
                    </a:cubicBezTo>
                    <a:cubicBezTo>
                      <a:pt x="55502" y="9058"/>
                      <a:pt x="59360" y="14335"/>
                      <a:pt x="62074" y="21260"/>
                    </a:cubicBezTo>
                    <a:cubicBezTo>
                      <a:pt x="64789" y="28184"/>
                      <a:pt x="66151" y="36471"/>
                      <a:pt x="66151" y="46111"/>
                    </a:cubicBezTo>
                    <a:cubicBezTo>
                      <a:pt x="66151" y="55750"/>
                      <a:pt x="64789" y="64027"/>
                      <a:pt x="62074" y="70923"/>
                    </a:cubicBezTo>
                    <a:cubicBezTo>
                      <a:pt x="59360" y="77829"/>
                      <a:pt x="55502" y="83087"/>
                      <a:pt x="50511" y="86716"/>
                    </a:cubicBezTo>
                    <a:cubicBezTo>
                      <a:pt x="45520" y="90335"/>
                      <a:pt x="39691" y="92145"/>
                      <a:pt x="33042" y="92145"/>
                    </a:cubicBezTo>
                    <a:close/>
                    <a:moveTo>
                      <a:pt x="33042" y="81867"/>
                    </a:moveTo>
                    <a:cubicBezTo>
                      <a:pt x="39500" y="81867"/>
                      <a:pt x="44548" y="78829"/>
                      <a:pt x="48196" y="72762"/>
                    </a:cubicBezTo>
                    <a:cubicBezTo>
                      <a:pt x="51845" y="66694"/>
                      <a:pt x="53673" y="57807"/>
                      <a:pt x="53673" y="46111"/>
                    </a:cubicBezTo>
                    <a:cubicBezTo>
                      <a:pt x="53673" y="34366"/>
                      <a:pt x="51845" y="25451"/>
                      <a:pt x="48196" y="19383"/>
                    </a:cubicBezTo>
                    <a:cubicBezTo>
                      <a:pt x="44548" y="13316"/>
                      <a:pt x="39500" y="10277"/>
                      <a:pt x="33042" y="10277"/>
                    </a:cubicBezTo>
                    <a:cubicBezTo>
                      <a:pt x="28832" y="10277"/>
                      <a:pt x="25184" y="11611"/>
                      <a:pt x="22098" y="14278"/>
                    </a:cubicBezTo>
                    <a:cubicBezTo>
                      <a:pt x="19012" y="16954"/>
                      <a:pt x="16631" y="20965"/>
                      <a:pt x="14935" y="26327"/>
                    </a:cubicBezTo>
                    <a:cubicBezTo>
                      <a:pt x="13249" y="31680"/>
                      <a:pt x="12402" y="38281"/>
                      <a:pt x="12402" y="46111"/>
                    </a:cubicBezTo>
                    <a:cubicBezTo>
                      <a:pt x="12402" y="53892"/>
                      <a:pt x="13249" y="60465"/>
                      <a:pt x="14935" y="65827"/>
                    </a:cubicBezTo>
                    <a:cubicBezTo>
                      <a:pt x="16631" y="71180"/>
                      <a:pt x="19012" y="75200"/>
                      <a:pt x="22098" y="77867"/>
                    </a:cubicBezTo>
                    <a:cubicBezTo>
                      <a:pt x="25184" y="80534"/>
                      <a:pt x="28832" y="81867"/>
                      <a:pt x="33042" y="81867"/>
                    </a:cubicBezTo>
                    <a:close/>
                  </a:path>
                </a:pathLst>
              </a:custGeom>
              <a:solidFill>
                <a:srgbClr val="E37D6A"/>
              </a:solidFill>
              <a:ln w="9525" cap="rnd">
                <a:noFill/>
                <a:prstDash val="solid"/>
                <a:round/>
              </a:ln>
            </p:spPr>
            <p:txBody>
              <a:bodyPr rtlCol="0" anchor="ctr"/>
              <a:lstStyle/>
              <a:p>
                <a:endParaRPr lang="en-US"/>
              </a:p>
            </p:txBody>
          </p:sp>
          <p:sp>
            <p:nvSpPr>
              <p:cNvPr id="348" name="Freeform: Shape 347">
                <a:extLst>
                  <a:ext uri="{FF2B5EF4-FFF2-40B4-BE49-F238E27FC236}">
                    <a16:creationId xmlns:a16="http://schemas.microsoft.com/office/drawing/2014/main" id="{6A3DFD2B-49B9-BE71-317B-835753BD2326}"/>
                  </a:ext>
                </a:extLst>
              </p:cNvPr>
              <p:cNvSpPr/>
              <p:nvPr/>
            </p:nvSpPr>
            <p:spPr>
              <a:xfrm>
                <a:off x="3152251" y="2263597"/>
                <a:ext cx="18059" cy="71075"/>
              </a:xfrm>
              <a:custGeom>
                <a:avLst/>
                <a:gdLst>
                  <a:gd name="connsiteX0" fmla="*/ 9172 w 18059"/>
                  <a:gd name="connsiteY0" fmla="*/ 0 h 71075"/>
                  <a:gd name="connsiteX1" fmla="*/ 15602 w 18059"/>
                  <a:gd name="connsiteY1" fmla="*/ 2458 h 71075"/>
                  <a:gd name="connsiteX2" fmla="*/ 18059 w 18059"/>
                  <a:gd name="connsiteY2" fmla="*/ 9030 h 71075"/>
                  <a:gd name="connsiteX3" fmla="*/ 15564 w 18059"/>
                  <a:gd name="connsiteY3" fmla="*/ 15526 h 71075"/>
                  <a:gd name="connsiteX4" fmla="*/ 9172 w 18059"/>
                  <a:gd name="connsiteY4" fmla="*/ 17917 h 71075"/>
                  <a:gd name="connsiteX5" fmla="*/ 2572 w 18059"/>
                  <a:gd name="connsiteY5" fmla="*/ 15526 h 71075"/>
                  <a:gd name="connsiteX6" fmla="*/ 0 w 18059"/>
                  <a:gd name="connsiteY6" fmla="*/ 9030 h 71075"/>
                  <a:gd name="connsiteX7" fmla="*/ 2572 w 18059"/>
                  <a:gd name="connsiteY7" fmla="*/ 2458 h 71075"/>
                  <a:gd name="connsiteX8" fmla="*/ 9172 w 18059"/>
                  <a:gd name="connsiteY8" fmla="*/ 0 h 71075"/>
                  <a:gd name="connsiteX9" fmla="*/ 9172 w 18059"/>
                  <a:gd name="connsiteY9" fmla="*/ 53159 h 71075"/>
                  <a:gd name="connsiteX10" fmla="*/ 15602 w 18059"/>
                  <a:gd name="connsiteY10" fmla="*/ 55617 h 71075"/>
                  <a:gd name="connsiteX11" fmla="*/ 18059 w 18059"/>
                  <a:gd name="connsiteY11" fmla="*/ 62189 h 71075"/>
                  <a:gd name="connsiteX12" fmla="*/ 15564 w 18059"/>
                  <a:gd name="connsiteY12" fmla="*/ 68685 h 71075"/>
                  <a:gd name="connsiteX13" fmla="*/ 9172 w 18059"/>
                  <a:gd name="connsiteY13" fmla="*/ 71076 h 71075"/>
                  <a:gd name="connsiteX14" fmla="*/ 2572 w 18059"/>
                  <a:gd name="connsiteY14" fmla="*/ 68685 h 71075"/>
                  <a:gd name="connsiteX15" fmla="*/ 0 w 18059"/>
                  <a:gd name="connsiteY15" fmla="*/ 62189 h 71075"/>
                  <a:gd name="connsiteX16" fmla="*/ 2572 w 18059"/>
                  <a:gd name="connsiteY16" fmla="*/ 55617 h 71075"/>
                  <a:gd name="connsiteX17" fmla="*/ 9172 w 18059"/>
                  <a:gd name="connsiteY17" fmla="*/ 53159 h 7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059" h="71075">
                    <a:moveTo>
                      <a:pt x="9172" y="0"/>
                    </a:moveTo>
                    <a:cubicBezTo>
                      <a:pt x="11820" y="0"/>
                      <a:pt x="13964" y="819"/>
                      <a:pt x="15602" y="2458"/>
                    </a:cubicBezTo>
                    <a:cubicBezTo>
                      <a:pt x="17240" y="4096"/>
                      <a:pt x="18059" y="6287"/>
                      <a:pt x="18059" y="9030"/>
                    </a:cubicBezTo>
                    <a:cubicBezTo>
                      <a:pt x="18059" y="11773"/>
                      <a:pt x="17231" y="13935"/>
                      <a:pt x="15564" y="15526"/>
                    </a:cubicBezTo>
                    <a:cubicBezTo>
                      <a:pt x="13897" y="17117"/>
                      <a:pt x="11773" y="17917"/>
                      <a:pt x="9172" y="17917"/>
                    </a:cubicBezTo>
                    <a:cubicBezTo>
                      <a:pt x="6487" y="17917"/>
                      <a:pt x="4277" y="17117"/>
                      <a:pt x="2572" y="15526"/>
                    </a:cubicBezTo>
                    <a:cubicBezTo>
                      <a:pt x="857" y="13935"/>
                      <a:pt x="0" y="11773"/>
                      <a:pt x="0" y="9030"/>
                    </a:cubicBezTo>
                    <a:cubicBezTo>
                      <a:pt x="0" y="6287"/>
                      <a:pt x="857" y="4096"/>
                      <a:pt x="2572" y="2458"/>
                    </a:cubicBezTo>
                    <a:cubicBezTo>
                      <a:pt x="4277" y="819"/>
                      <a:pt x="6487" y="0"/>
                      <a:pt x="9172" y="0"/>
                    </a:cubicBezTo>
                    <a:close/>
                    <a:moveTo>
                      <a:pt x="9172" y="53159"/>
                    </a:moveTo>
                    <a:cubicBezTo>
                      <a:pt x="11820" y="53159"/>
                      <a:pt x="13964" y="53978"/>
                      <a:pt x="15602" y="55617"/>
                    </a:cubicBezTo>
                    <a:cubicBezTo>
                      <a:pt x="17240" y="57255"/>
                      <a:pt x="18059" y="59446"/>
                      <a:pt x="18059" y="62189"/>
                    </a:cubicBezTo>
                    <a:cubicBezTo>
                      <a:pt x="18059" y="64932"/>
                      <a:pt x="17231" y="67094"/>
                      <a:pt x="15564" y="68685"/>
                    </a:cubicBezTo>
                    <a:cubicBezTo>
                      <a:pt x="13897" y="70276"/>
                      <a:pt x="11773" y="71076"/>
                      <a:pt x="9172" y="71076"/>
                    </a:cubicBezTo>
                    <a:cubicBezTo>
                      <a:pt x="6487" y="71076"/>
                      <a:pt x="4277" y="70276"/>
                      <a:pt x="2572" y="68685"/>
                    </a:cubicBezTo>
                    <a:cubicBezTo>
                      <a:pt x="857" y="67094"/>
                      <a:pt x="0" y="64932"/>
                      <a:pt x="0" y="62189"/>
                    </a:cubicBezTo>
                    <a:cubicBezTo>
                      <a:pt x="0" y="59446"/>
                      <a:pt x="857" y="57255"/>
                      <a:pt x="2572" y="55617"/>
                    </a:cubicBezTo>
                    <a:cubicBezTo>
                      <a:pt x="4277" y="53978"/>
                      <a:pt x="6487" y="53159"/>
                      <a:pt x="9172" y="53159"/>
                    </a:cubicBezTo>
                    <a:close/>
                  </a:path>
                </a:pathLst>
              </a:custGeom>
              <a:solidFill>
                <a:srgbClr val="E37D6A"/>
              </a:solidFill>
              <a:ln w="9525" cap="rnd">
                <a:noFill/>
                <a:prstDash val="solid"/>
                <a:round/>
              </a:ln>
            </p:spPr>
            <p:txBody>
              <a:bodyPr rtlCol="0" anchor="ctr"/>
              <a:lstStyle/>
              <a:p>
                <a:endParaRPr lang="en-US"/>
              </a:p>
            </p:txBody>
          </p:sp>
          <p:sp>
            <p:nvSpPr>
              <p:cNvPr id="349" name="Freeform: Shape 348">
                <a:extLst>
                  <a:ext uri="{FF2B5EF4-FFF2-40B4-BE49-F238E27FC236}">
                    <a16:creationId xmlns:a16="http://schemas.microsoft.com/office/drawing/2014/main" id="{23D008AD-0DDC-96EB-8E6D-1CCFE12F10A2}"/>
                  </a:ext>
                </a:extLst>
              </p:cNvPr>
              <p:cNvSpPr/>
              <p:nvPr/>
            </p:nvSpPr>
            <p:spPr>
              <a:xfrm>
                <a:off x="3190284" y="2242375"/>
                <a:ext cx="66151" cy="92144"/>
              </a:xfrm>
              <a:custGeom>
                <a:avLst/>
                <a:gdLst>
                  <a:gd name="connsiteX0" fmla="*/ 33033 w 66151"/>
                  <a:gd name="connsiteY0" fmla="*/ 92145 h 92144"/>
                  <a:gd name="connsiteX1" fmla="*/ 15669 w 66151"/>
                  <a:gd name="connsiteY1" fmla="*/ 86716 h 92144"/>
                  <a:gd name="connsiteX2" fmla="*/ 4105 w 66151"/>
                  <a:gd name="connsiteY2" fmla="*/ 70923 h 92144"/>
                  <a:gd name="connsiteX3" fmla="*/ 0 w 66151"/>
                  <a:gd name="connsiteY3" fmla="*/ 46111 h 92144"/>
                  <a:gd name="connsiteX4" fmla="*/ 4105 w 66151"/>
                  <a:gd name="connsiteY4" fmla="*/ 21260 h 92144"/>
                  <a:gd name="connsiteX5" fmla="*/ 15669 w 66151"/>
                  <a:gd name="connsiteY5" fmla="*/ 5439 h 92144"/>
                  <a:gd name="connsiteX6" fmla="*/ 33033 w 66151"/>
                  <a:gd name="connsiteY6" fmla="*/ 0 h 92144"/>
                  <a:gd name="connsiteX7" fmla="*/ 50511 w 66151"/>
                  <a:gd name="connsiteY7" fmla="*/ 5439 h 92144"/>
                  <a:gd name="connsiteX8" fmla="*/ 62074 w 66151"/>
                  <a:gd name="connsiteY8" fmla="*/ 21260 h 92144"/>
                  <a:gd name="connsiteX9" fmla="*/ 66151 w 66151"/>
                  <a:gd name="connsiteY9" fmla="*/ 46111 h 92144"/>
                  <a:gd name="connsiteX10" fmla="*/ 62074 w 66151"/>
                  <a:gd name="connsiteY10" fmla="*/ 70923 h 92144"/>
                  <a:gd name="connsiteX11" fmla="*/ 50511 w 66151"/>
                  <a:gd name="connsiteY11" fmla="*/ 86716 h 92144"/>
                  <a:gd name="connsiteX12" fmla="*/ 33033 w 66151"/>
                  <a:gd name="connsiteY12" fmla="*/ 92145 h 92144"/>
                  <a:gd name="connsiteX13" fmla="*/ 33033 w 66151"/>
                  <a:gd name="connsiteY13" fmla="*/ 81867 h 92144"/>
                  <a:gd name="connsiteX14" fmla="*/ 48196 w 66151"/>
                  <a:gd name="connsiteY14" fmla="*/ 72762 h 92144"/>
                  <a:gd name="connsiteX15" fmla="*/ 53664 w 66151"/>
                  <a:gd name="connsiteY15" fmla="*/ 46111 h 92144"/>
                  <a:gd name="connsiteX16" fmla="*/ 48196 w 66151"/>
                  <a:gd name="connsiteY16" fmla="*/ 19383 h 92144"/>
                  <a:gd name="connsiteX17" fmla="*/ 33033 w 66151"/>
                  <a:gd name="connsiteY17" fmla="*/ 10277 h 92144"/>
                  <a:gd name="connsiteX18" fmla="*/ 22098 w 66151"/>
                  <a:gd name="connsiteY18" fmla="*/ 14278 h 92144"/>
                  <a:gd name="connsiteX19" fmla="*/ 14935 w 66151"/>
                  <a:gd name="connsiteY19" fmla="*/ 26327 h 92144"/>
                  <a:gd name="connsiteX20" fmla="*/ 12402 w 66151"/>
                  <a:gd name="connsiteY20" fmla="*/ 46111 h 92144"/>
                  <a:gd name="connsiteX21" fmla="*/ 14935 w 66151"/>
                  <a:gd name="connsiteY21" fmla="*/ 65827 h 92144"/>
                  <a:gd name="connsiteX22" fmla="*/ 22098 w 66151"/>
                  <a:gd name="connsiteY22" fmla="*/ 77867 h 92144"/>
                  <a:gd name="connsiteX23" fmla="*/ 33033 w 66151"/>
                  <a:gd name="connsiteY23" fmla="*/ 81867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51" h="92144">
                    <a:moveTo>
                      <a:pt x="33033" y="92145"/>
                    </a:moveTo>
                    <a:cubicBezTo>
                      <a:pt x="26432" y="92145"/>
                      <a:pt x="20641" y="90335"/>
                      <a:pt x="15669" y="86716"/>
                    </a:cubicBezTo>
                    <a:cubicBezTo>
                      <a:pt x="10706" y="83087"/>
                      <a:pt x="6849" y="77829"/>
                      <a:pt x="4105" y="70923"/>
                    </a:cubicBezTo>
                    <a:cubicBezTo>
                      <a:pt x="1372" y="64027"/>
                      <a:pt x="0" y="55750"/>
                      <a:pt x="0" y="46111"/>
                    </a:cubicBezTo>
                    <a:cubicBezTo>
                      <a:pt x="0" y="36471"/>
                      <a:pt x="1372" y="28184"/>
                      <a:pt x="4105" y="21260"/>
                    </a:cubicBezTo>
                    <a:cubicBezTo>
                      <a:pt x="6849" y="14335"/>
                      <a:pt x="10706" y="9058"/>
                      <a:pt x="15669" y="5439"/>
                    </a:cubicBezTo>
                    <a:cubicBezTo>
                      <a:pt x="20641" y="1810"/>
                      <a:pt x="26432" y="0"/>
                      <a:pt x="33033" y="0"/>
                    </a:cubicBezTo>
                    <a:cubicBezTo>
                      <a:pt x="39691" y="0"/>
                      <a:pt x="45520" y="1810"/>
                      <a:pt x="50511" y="5439"/>
                    </a:cubicBezTo>
                    <a:cubicBezTo>
                      <a:pt x="55502" y="9058"/>
                      <a:pt x="59360" y="14335"/>
                      <a:pt x="62074" y="21260"/>
                    </a:cubicBezTo>
                    <a:cubicBezTo>
                      <a:pt x="64789" y="28184"/>
                      <a:pt x="66151" y="36471"/>
                      <a:pt x="66151" y="46111"/>
                    </a:cubicBezTo>
                    <a:cubicBezTo>
                      <a:pt x="66151" y="55750"/>
                      <a:pt x="64789" y="64027"/>
                      <a:pt x="62074" y="70923"/>
                    </a:cubicBezTo>
                    <a:cubicBezTo>
                      <a:pt x="59360" y="77829"/>
                      <a:pt x="55502" y="83087"/>
                      <a:pt x="50511" y="86716"/>
                    </a:cubicBezTo>
                    <a:cubicBezTo>
                      <a:pt x="45520" y="90335"/>
                      <a:pt x="39691" y="92145"/>
                      <a:pt x="33033" y="92145"/>
                    </a:cubicBezTo>
                    <a:close/>
                    <a:moveTo>
                      <a:pt x="33033" y="81867"/>
                    </a:moveTo>
                    <a:cubicBezTo>
                      <a:pt x="39500" y="81867"/>
                      <a:pt x="44548" y="78829"/>
                      <a:pt x="48196" y="72762"/>
                    </a:cubicBezTo>
                    <a:cubicBezTo>
                      <a:pt x="51845" y="66694"/>
                      <a:pt x="53664" y="57807"/>
                      <a:pt x="53664" y="46111"/>
                    </a:cubicBezTo>
                    <a:cubicBezTo>
                      <a:pt x="53664" y="34366"/>
                      <a:pt x="51845" y="25451"/>
                      <a:pt x="48196" y="19383"/>
                    </a:cubicBezTo>
                    <a:cubicBezTo>
                      <a:pt x="44548" y="13316"/>
                      <a:pt x="39500" y="10277"/>
                      <a:pt x="33033" y="10277"/>
                    </a:cubicBezTo>
                    <a:cubicBezTo>
                      <a:pt x="28823" y="10277"/>
                      <a:pt x="25184" y="11611"/>
                      <a:pt x="22098" y="14278"/>
                    </a:cubicBezTo>
                    <a:cubicBezTo>
                      <a:pt x="19012" y="16954"/>
                      <a:pt x="16631" y="20965"/>
                      <a:pt x="14935" y="26327"/>
                    </a:cubicBezTo>
                    <a:cubicBezTo>
                      <a:pt x="13249" y="31680"/>
                      <a:pt x="12402" y="38281"/>
                      <a:pt x="12402" y="46111"/>
                    </a:cubicBezTo>
                    <a:cubicBezTo>
                      <a:pt x="12402" y="53892"/>
                      <a:pt x="13249" y="60465"/>
                      <a:pt x="14935" y="65827"/>
                    </a:cubicBezTo>
                    <a:cubicBezTo>
                      <a:pt x="16631" y="71180"/>
                      <a:pt x="19012" y="75200"/>
                      <a:pt x="22098" y="77867"/>
                    </a:cubicBezTo>
                    <a:cubicBezTo>
                      <a:pt x="25184" y="80534"/>
                      <a:pt x="28823" y="81867"/>
                      <a:pt x="33033" y="81867"/>
                    </a:cubicBezTo>
                    <a:close/>
                  </a:path>
                </a:pathLst>
              </a:custGeom>
              <a:solidFill>
                <a:srgbClr val="E37D6A"/>
              </a:solidFill>
              <a:ln w="9525" cap="rnd">
                <a:noFill/>
                <a:prstDash val="solid"/>
                <a:round/>
              </a:ln>
            </p:spPr>
            <p:txBody>
              <a:bodyPr rtlCol="0" anchor="ctr"/>
              <a:lstStyle/>
              <a:p>
                <a:endParaRPr lang="en-US"/>
              </a:p>
            </p:txBody>
          </p:sp>
          <p:sp>
            <p:nvSpPr>
              <p:cNvPr id="350" name="Freeform: Shape 349">
                <a:extLst>
                  <a:ext uri="{FF2B5EF4-FFF2-40B4-BE49-F238E27FC236}">
                    <a16:creationId xmlns:a16="http://schemas.microsoft.com/office/drawing/2014/main" id="{C160F1F4-4A31-0B56-CE50-FD96E239066E}"/>
                  </a:ext>
                </a:extLst>
              </p:cNvPr>
              <p:cNvSpPr/>
              <p:nvPr/>
            </p:nvSpPr>
            <p:spPr>
              <a:xfrm>
                <a:off x="3268989" y="2242375"/>
                <a:ext cx="66151" cy="92144"/>
              </a:xfrm>
              <a:custGeom>
                <a:avLst/>
                <a:gdLst>
                  <a:gd name="connsiteX0" fmla="*/ 33042 w 66151"/>
                  <a:gd name="connsiteY0" fmla="*/ 92145 h 92144"/>
                  <a:gd name="connsiteX1" fmla="*/ 15678 w 66151"/>
                  <a:gd name="connsiteY1" fmla="*/ 86716 h 92144"/>
                  <a:gd name="connsiteX2" fmla="*/ 4115 w 66151"/>
                  <a:gd name="connsiteY2" fmla="*/ 70923 h 92144"/>
                  <a:gd name="connsiteX3" fmla="*/ 0 w 66151"/>
                  <a:gd name="connsiteY3" fmla="*/ 46111 h 92144"/>
                  <a:gd name="connsiteX4" fmla="*/ 4115 w 66151"/>
                  <a:gd name="connsiteY4" fmla="*/ 21260 h 92144"/>
                  <a:gd name="connsiteX5" fmla="*/ 15678 w 66151"/>
                  <a:gd name="connsiteY5" fmla="*/ 5439 h 92144"/>
                  <a:gd name="connsiteX6" fmla="*/ 33042 w 66151"/>
                  <a:gd name="connsiteY6" fmla="*/ 0 h 92144"/>
                  <a:gd name="connsiteX7" fmla="*/ 50511 w 66151"/>
                  <a:gd name="connsiteY7" fmla="*/ 5439 h 92144"/>
                  <a:gd name="connsiteX8" fmla="*/ 62074 w 66151"/>
                  <a:gd name="connsiteY8" fmla="*/ 21260 h 92144"/>
                  <a:gd name="connsiteX9" fmla="*/ 66151 w 66151"/>
                  <a:gd name="connsiteY9" fmla="*/ 46111 h 92144"/>
                  <a:gd name="connsiteX10" fmla="*/ 62074 w 66151"/>
                  <a:gd name="connsiteY10" fmla="*/ 70923 h 92144"/>
                  <a:gd name="connsiteX11" fmla="*/ 50511 w 66151"/>
                  <a:gd name="connsiteY11" fmla="*/ 86716 h 92144"/>
                  <a:gd name="connsiteX12" fmla="*/ 33042 w 66151"/>
                  <a:gd name="connsiteY12" fmla="*/ 92145 h 92144"/>
                  <a:gd name="connsiteX13" fmla="*/ 33042 w 66151"/>
                  <a:gd name="connsiteY13" fmla="*/ 81867 h 92144"/>
                  <a:gd name="connsiteX14" fmla="*/ 48196 w 66151"/>
                  <a:gd name="connsiteY14" fmla="*/ 72762 h 92144"/>
                  <a:gd name="connsiteX15" fmla="*/ 53673 w 66151"/>
                  <a:gd name="connsiteY15" fmla="*/ 46111 h 92144"/>
                  <a:gd name="connsiteX16" fmla="*/ 48196 w 66151"/>
                  <a:gd name="connsiteY16" fmla="*/ 19383 h 92144"/>
                  <a:gd name="connsiteX17" fmla="*/ 33042 w 66151"/>
                  <a:gd name="connsiteY17" fmla="*/ 10277 h 92144"/>
                  <a:gd name="connsiteX18" fmla="*/ 22098 w 66151"/>
                  <a:gd name="connsiteY18" fmla="*/ 14278 h 92144"/>
                  <a:gd name="connsiteX19" fmla="*/ 14945 w 66151"/>
                  <a:gd name="connsiteY19" fmla="*/ 26327 h 92144"/>
                  <a:gd name="connsiteX20" fmla="*/ 12411 w 66151"/>
                  <a:gd name="connsiteY20" fmla="*/ 46111 h 92144"/>
                  <a:gd name="connsiteX21" fmla="*/ 14945 w 66151"/>
                  <a:gd name="connsiteY21" fmla="*/ 65827 h 92144"/>
                  <a:gd name="connsiteX22" fmla="*/ 22098 w 66151"/>
                  <a:gd name="connsiteY22" fmla="*/ 77867 h 92144"/>
                  <a:gd name="connsiteX23" fmla="*/ 33042 w 66151"/>
                  <a:gd name="connsiteY23" fmla="*/ 81867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51" h="92144">
                    <a:moveTo>
                      <a:pt x="33042" y="92145"/>
                    </a:moveTo>
                    <a:cubicBezTo>
                      <a:pt x="26432" y="92145"/>
                      <a:pt x="20641" y="90335"/>
                      <a:pt x="15678" y="86716"/>
                    </a:cubicBezTo>
                    <a:cubicBezTo>
                      <a:pt x="10706" y="83087"/>
                      <a:pt x="6849" y="77829"/>
                      <a:pt x="4115" y="70923"/>
                    </a:cubicBezTo>
                    <a:cubicBezTo>
                      <a:pt x="1372" y="64027"/>
                      <a:pt x="0" y="55750"/>
                      <a:pt x="0" y="46111"/>
                    </a:cubicBezTo>
                    <a:cubicBezTo>
                      <a:pt x="0" y="36471"/>
                      <a:pt x="1372" y="28184"/>
                      <a:pt x="4115" y="21260"/>
                    </a:cubicBezTo>
                    <a:cubicBezTo>
                      <a:pt x="6849" y="14335"/>
                      <a:pt x="10706" y="9058"/>
                      <a:pt x="15678" y="5439"/>
                    </a:cubicBezTo>
                    <a:cubicBezTo>
                      <a:pt x="20641" y="1810"/>
                      <a:pt x="26432" y="0"/>
                      <a:pt x="33042" y="0"/>
                    </a:cubicBezTo>
                    <a:cubicBezTo>
                      <a:pt x="39700" y="0"/>
                      <a:pt x="45520" y="1810"/>
                      <a:pt x="50511" y="5439"/>
                    </a:cubicBezTo>
                    <a:cubicBezTo>
                      <a:pt x="55502" y="9058"/>
                      <a:pt x="59360" y="14335"/>
                      <a:pt x="62074" y="21260"/>
                    </a:cubicBezTo>
                    <a:cubicBezTo>
                      <a:pt x="64799" y="28184"/>
                      <a:pt x="66151" y="36471"/>
                      <a:pt x="66151" y="46111"/>
                    </a:cubicBezTo>
                    <a:cubicBezTo>
                      <a:pt x="66151" y="55750"/>
                      <a:pt x="64799" y="64027"/>
                      <a:pt x="62074" y="70923"/>
                    </a:cubicBezTo>
                    <a:cubicBezTo>
                      <a:pt x="59360" y="77829"/>
                      <a:pt x="55502" y="83087"/>
                      <a:pt x="50511" y="86716"/>
                    </a:cubicBezTo>
                    <a:cubicBezTo>
                      <a:pt x="45520" y="90335"/>
                      <a:pt x="39700" y="92145"/>
                      <a:pt x="33042" y="92145"/>
                    </a:cubicBezTo>
                    <a:close/>
                    <a:moveTo>
                      <a:pt x="33042" y="81867"/>
                    </a:moveTo>
                    <a:cubicBezTo>
                      <a:pt x="39500" y="81867"/>
                      <a:pt x="44558" y="78829"/>
                      <a:pt x="48196" y="72762"/>
                    </a:cubicBezTo>
                    <a:cubicBezTo>
                      <a:pt x="51845" y="66694"/>
                      <a:pt x="53673" y="57807"/>
                      <a:pt x="53673" y="46111"/>
                    </a:cubicBezTo>
                    <a:cubicBezTo>
                      <a:pt x="53673" y="34366"/>
                      <a:pt x="51845" y="25451"/>
                      <a:pt x="48196" y="19383"/>
                    </a:cubicBezTo>
                    <a:cubicBezTo>
                      <a:pt x="44558" y="13316"/>
                      <a:pt x="39500" y="10277"/>
                      <a:pt x="33042" y="10277"/>
                    </a:cubicBezTo>
                    <a:cubicBezTo>
                      <a:pt x="28832" y="10277"/>
                      <a:pt x="25184" y="11611"/>
                      <a:pt x="22098" y="14278"/>
                    </a:cubicBezTo>
                    <a:cubicBezTo>
                      <a:pt x="19012" y="16954"/>
                      <a:pt x="16631" y="20965"/>
                      <a:pt x="14945" y="26327"/>
                    </a:cubicBezTo>
                    <a:cubicBezTo>
                      <a:pt x="13249" y="31680"/>
                      <a:pt x="12411" y="38281"/>
                      <a:pt x="12411" y="46111"/>
                    </a:cubicBezTo>
                    <a:cubicBezTo>
                      <a:pt x="12411" y="53892"/>
                      <a:pt x="13249" y="60465"/>
                      <a:pt x="14945" y="65827"/>
                    </a:cubicBezTo>
                    <a:cubicBezTo>
                      <a:pt x="16631" y="71180"/>
                      <a:pt x="19012" y="75200"/>
                      <a:pt x="22098" y="77867"/>
                    </a:cubicBezTo>
                    <a:cubicBezTo>
                      <a:pt x="25184" y="80534"/>
                      <a:pt x="28832" y="81867"/>
                      <a:pt x="33042" y="81867"/>
                    </a:cubicBezTo>
                    <a:close/>
                  </a:path>
                </a:pathLst>
              </a:custGeom>
              <a:solidFill>
                <a:srgbClr val="E37D6A"/>
              </a:solidFill>
              <a:ln w="9525" cap="rnd">
                <a:noFill/>
                <a:prstDash val="solid"/>
                <a:round/>
              </a:ln>
            </p:spPr>
            <p:txBody>
              <a:bodyPr rtlCol="0" anchor="ctr"/>
              <a:lstStyle/>
              <a:p>
                <a:endParaRPr lang="en-US"/>
              </a:p>
            </p:txBody>
          </p:sp>
          <p:sp>
            <p:nvSpPr>
              <p:cNvPr id="351" name="Freeform: Shape 350">
                <a:extLst>
                  <a:ext uri="{FF2B5EF4-FFF2-40B4-BE49-F238E27FC236}">
                    <a16:creationId xmlns:a16="http://schemas.microsoft.com/office/drawing/2014/main" id="{31B17F6A-207F-DBA4-9C4A-300B28A2FF65}"/>
                  </a:ext>
                </a:extLst>
              </p:cNvPr>
              <p:cNvSpPr/>
              <p:nvPr/>
            </p:nvSpPr>
            <p:spPr>
              <a:xfrm>
                <a:off x="3394395" y="2264035"/>
                <a:ext cx="68056" cy="70637"/>
              </a:xfrm>
              <a:custGeom>
                <a:avLst/>
                <a:gdLst>
                  <a:gd name="connsiteX0" fmla="*/ 31937 w 68056"/>
                  <a:gd name="connsiteY0" fmla="*/ 70637 h 70637"/>
                  <a:gd name="connsiteX1" fmla="*/ 15450 w 68056"/>
                  <a:gd name="connsiteY1" fmla="*/ 66304 h 70637"/>
                  <a:gd name="connsiteX2" fmla="*/ 4105 w 68056"/>
                  <a:gd name="connsiteY2" fmla="*/ 53969 h 70637"/>
                  <a:gd name="connsiteX3" fmla="*/ 0 w 68056"/>
                  <a:gd name="connsiteY3" fmla="*/ 35319 h 70637"/>
                  <a:gd name="connsiteX4" fmla="*/ 4220 w 68056"/>
                  <a:gd name="connsiteY4" fmla="*/ 16774 h 70637"/>
                  <a:gd name="connsiteX5" fmla="*/ 15669 w 68056"/>
                  <a:gd name="connsiteY5" fmla="*/ 4372 h 70637"/>
                  <a:gd name="connsiteX6" fmla="*/ 31642 w 68056"/>
                  <a:gd name="connsiteY6" fmla="*/ 0 h 70637"/>
                  <a:gd name="connsiteX7" fmla="*/ 45996 w 68056"/>
                  <a:gd name="connsiteY7" fmla="*/ 3524 h 70637"/>
                  <a:gd name="connsiteX8" fmla="*/ 55940 w 68056"/>
                  <a:gd name="connsiteY8" fmla="*/ 12192 h 70637"/>
                  <a:gd name="connsiteX9" fmla="*/ 56236 w 68056"/>
                  <a:gd name="connsiteY9" fmla="*/ 12192 h 70637"/>
                  <a:gd name="connsiteX10" fmla="*/ 56607 w 68056"/>
                  <a:gd name="connsiteY10" fmla="*/ 1467 h 70637"/>
                  <a:gd name="connsiteX11" fmla="*/ 68056 w 68056"/>
                  <a:gd name="connsiteY11" fmla="*/ 1467 h 70637"/>
                  <a:gd name="connsiteX12" fmla="*/ 68056 w 68056"/>
                  <a:gd name="connsiteY12" fmla="*/ 69533 h 70637"/>
                  <a:gd name="connsiteX13" fmla="*/ 57417 w 68056"/>
                  <a:gd name="connsiteY13" fmla="*/ 69609 h 70637"/>
                  <a:gd name="connsiteX14" fmla="*/ 56607 w 68056"/>
                  <a:gd name="connsiteY14" fmla="*/ 57341 h 70637"/>
                  <a:gd name="connsiteX15" fmla="*/ 56312 w 68056"/>
                  <a:gd name="connsiteY15" fmla="*/ 57341 h 70637"/>
                  <a:gd name="connsiteX16" fmla="*/ 46472 w 68056"/>
                  <a:gd name="connsiteY16" fmla="*/ 66961 h 70637"/>
                  <a:gd name="connsiteX17" fmla="*/ 31937 w 68056"/>
                  <a:gd name="connsiteY17" fmla="*/ 70637 h 70637"/>
                  <a:gd name="connsiteX18" fmla="*/ 32890 w 68056"/>
                  <a:gd name="connsiteY18" fmla="*/ 60350 h 70637"/>
                  <a:gd name="connsiteX19" fmla="*/ 44710 w 68056"/>
                  <a:gd name="connsiteY19" fmla="*/ 57379 h 70637"/>
                  <a:gd name="connsiteX20" fmla="*/ 52902 w 68056"/>
                  <a:gd name="connsiteY20" fmla="*/ 48749 h 70637"/>
                  <a:gd name="connsiteX21" fmla="*/ 55874 w 68056"/>
                  <a:gd name="connsiteY21" fmla="*/ 35319 h 70637"/>
                  <a:gd name="connsiteX22" fmla="*/ 52902 w 68056"/>
                  <a:gd name="connsiteY22" fmla="*/ 21917 h 70637"/>
                  <a:gd name="connsiteX23" fmla="*/ 44748 w 68056"/>
                  <a:gd name="connsiteY23" fmla="*/ 13249 h 70637"/>
                  <a:gd name="connsiteX24" fmla="*/ 33261 w 68056"/>
                  <a:gd name="connsiteY24" fmla="*/ 10277 h 70637"/>
                  <a:gd name="connsiteX25" fmla="*/ 22393 w 68056"/>
                  <a:gd name="connsiteY25" fmla="*/ 13249 h 70637"/>
                  <a:gd name="connsiteX26" fmla="*/ 14935 w 68056"/>
                  <a:gd name="connsiteY26" fmla="*/ 21879 h 70637"/>
                  <a:gd name="connsiteX27" fmla="*/ 12259 w 68056"/>
                  <a:gd name="connsiteY27" fmla="*/ 35319 h 70637"/>
                  <a:gd name="connsiteX28" fmla="*/ 14869 w 68056"/>
                  <a:gd name="connsiteY28" fmla="*/ 48749 h 70637"/>
                  <a:gd name="connsiteX29" fmla="*/ 22174 w 68056"/>
                  <a:gd name="connsiteY29" fmla="*/ 57379 h 70637"/>
                  <a:gd name="connsiteX30" fmla="*/ 32890 w 68056"/>
                  <a:gd name="connsiteY30" fmla="*/ 60350 h 7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056" h="70637">
                    <a:moveTo>
                      <a:pt x="31937" y="70637"/>
                    </a:moveTo>
                    <a:cubicBezTo>
                      <a:pt x="25765" y="70637"/>
                      <a:pt x="20279" y="69190"/>
                      <a:pt x="15450" y="66304"/>
                    </a:cubicBezTo>
                    <a:cubicBezTo>
                      <a:pt x="10630" y="63417"/>
                      <a:pt x="6848" y="59303"/>
                      <a:pt x="4105" y="53969"/>
                    </a:cubicBezTo>
                    <a:cubicBezTo>
                      <a:pt x="1371" y="48635"/>
                      <a:pt x="0" y="42415"/>
                      <a:pt x="0" y="35319"/>
                    </a:cubicBezTo>
                    <a:cubicBezTo>
                      <a:pt x="0" y="28318"/>
                      <a:pt x="1400" y="22136"/>
                      <a:pt x="4220" y="16774"/>
                    </a:cubicBezTo>
                    <a:cubicBezTo>
                      <a:pt x="7030" y="11421"/>
                      <a:pt x="10849" y="7287"/>
                      <a:pt x="15669" y="4372"/>
                    </a:cubicBezTo>
                    <a:cubicBezTo>
                      <a:pt x="20498" y="1457"/>
                      <a:pt x="25813" y="0"/>
                      <a:pt x="31642" y="0"/>
                    </a:cubicBezTo>
                    <a:cubicBezTo>
                      <a:pt x="36881" y="0"/>
                      <a:pt x="41662" y="1172"/>
                      <a:pt x="45996" y="3524"/>
                    </a:cubicBezTo>
                    <a:cubicBezTo>
                      <a:pt x="50330" y="5877"/>
                      <a:pt x="53645" y="8763"/>
                      <a:pt x="55940" y="12192"/>
                    </a:cubicBezTo>
                    <a:lnTo>
                      <a:pt x="56236" y="12192"/>
                    </a:lnTo>
                    <a:lnTo>
                      <a:pt x="56607" y="1467"/>
                    </a:lnTo>
                    <a:lnTo>
                      <a:pt x="68056" y="1467"/>
                    </a:lnTo>
                    <a:lnTo>
                      <a:pt x="68056" y="69533"/>
                    </a:lnTo>
                    <a:lnTo>
                      <a:pt x="57417" y="69609"/>
                    </a:lnTo>
                    <a:lnTo>
                      <a:pt x="56607" y="57341"/>
                    </a:lnTo>
                    <a:lnTo>
                      <a:pt x="56312" y="57341"/>
                    </a:lnTo>
                    <a:cubicBezTo>
                      <a:pt x="53864" y="61312"/>
                      <a:pt x="50587" y="64513"/>
                      <a:pt x="46472" y="66961"/>
                    </a:cubicBezTo>
                    <a:cubicBezTo>
                      <a:pt x="42358" y="69409"/>
                      <a:pt x="37519" y="70637"/>
                      <a:pt x="31937" y="70637"/>
                    </a:cubicBezTo>
                    <a:close/>
                    <a:moveTo>
                      <a:pt x="32890" y="60350"/>
                    </a:moveTo>
                    <a:cubicBezTo>
                      <a:pt x="37300" y="60350"/>
                      <a:pt x="41234" y="59360"/>
                      <a:pt x="44710" y="57379"/>
                    </a:cubicBezTo>
                    <a:cubicBezTo>
                      <a:pt x="48187" y="55397"/>
                      <a:pt x="50911" y="52521"/>
                      <a:pt x="52902" y="48749"/>
                    </a:cubicBezTo>
                    <a:cubicBezTo>
                      <a:pt x="54883" y="44987"/>
                      <a:pt x="55874" y="40510"/>
                      <a:pt x="55874" y="35319"/>
                    </a:cubicBezTo>
                    <a:cubicBezTo>
                      <a:pt x="55874" y="30175"/>
                      <a:pt x="54883" y="25708"/>
                      <a:pt x="52902" y="21917"/>
                    </a:cubicBezTo>
                    <a:cubicBezTo>
                      <a:pt x="50911" y="18126"/>
                      <a:pt x="48196" y="15240"/>
                      <a:pt x="44748" y="13249"/>
                    </a:cubicBezTo>
                    <a:cubicBezTo>
                      <a:pt x="41300" y="11268"/>
                      <a:pt x="37471" y="10277"/>
                      <a:pt x="33261" y="10277"/>
                    </a:cubicBezTo>
                    <a:cubicBezTo>
                      <a:pt x="29194" y="10277"/>
                      <a:pt x="25575" y="11268"/>
                      <a:pt x="22393" y="13249"/>
                    </a:cubicBezTo>
                    <a:cubicBezTo>
                      <a:pt x="19212" y="15240"/>
                      <a:pt x="16726" y="18107"/>
                      <a:pt x="14935" y="21879"/>
                    </a:cubicBezTo>
                    <a:cubicBezTo>
                      <a:pt x="13154" y="25651"/>
                      <a:pt x="12259" y="30128"/>
                      <a:pt x="12259" y="35319"/>
                    </a:cubicBezTo>
                    <a:cubicBezTo>
                      <a:pt x="12259" y="40510"/>
                      <a:pt x="13125" y="44987"/>
                      <a:pt x="14869" y="48749"/>
                    </a:cubicBezTo>
                    <a:cubicBezTo>
                      <a:pt x="16602" y="52521"/>
                      <a:pt x="19040" y="55397"/>
                      <a:pt x="22174" y="57379"/>
                    </a:cubicBezTo>
                    <a:cubicBezTo>
                      <a:pt x="25308" y="59360"/>
                      <a:pt x="28880" y="60350"/>
                      <a:pt x="32890" y="60350"/>
                    </a:cubicBezTo>
                    <a:close/>
                  </a:path>
                </a:pathLst>
              </a:custGeom>
              <a:solidFill>
                <a:srgbClr val="E37D6A"/>
              </a:solidFill>
              <a:ln w="9525" cap="rnd">
                <a:noFill/>
                <a:prstDash val="solid"/>
                <a:round/>
              </a:ln>
            </p:spPr>
            <p:txBody>
              <a:bodyPr rtlCol="0" anchor="ctr"/>
              <a:lstStyle/>
              <a:p>
                <a:endParaRPr lang="en-US"/>
              </a:p>
            </p:txBody>
          </p:sp>
          <p:sp>
            <p:nvSpPr>
              <p:cNvPr id="352" name="Freeform: Shape 351">
                <a:extLst>
                  <a:ext uri="{FF2B5EF4-FFF2-40B4-BE49-F238E27FC236}">
                    <a16:creationId xmlns:a16="http://schemas.microsoft.com/office/drawing/2014/main" id="{4DF15865-9510-57AC-20FB-CFD20B0D883A}"/>
                  </a:ext>
                </a:extLst>
              </p:cNvPr>
              <p:cNvSpPr/>
              <p:nvPr/>
            </p:nvSpPr>
            <p:spPr>
              <a:xfrm>
                <a:off x="3482282" y="2264111"/>
                <a:ext cx="105499" cy="69456"/>
              </a:xfrm>
              <a:custGeom>
                <a:avLst/>
                <a:gdLst>
                  <a:gd name="connsiteX0" fmla="*/ 0 w 105499"/>
                  <a:gd name="connsiteY0" fmla="*/ 69456 h 69456"/>
                  <a:gd name="connsiteX1" fmla="*/ 0 w 105499"/>
                  <a:gd name="connsiteY1" fmla="*/ 1391 h 69456"/>
                  <a:gd name="connsiteX2" fmla="*/ 10497 w 105499"/>
                  <a:gd name="connsiteY2" fmla="*/ 1391 h 69456"/>
                  <a:gd name="connsiteX3" fmla="*/ 10792 w 105499"/>
                  <a:gd name="connsiteY3" fmla="*/ 12849 h 69456"/>
                  <a:gd name="connsiteX4" fmla="*/ 11011 w 105499"/>
                  <a:gd name="connsiteY4" fmla="*/ 12849 h 69456"/>
                  <a:gd name="connsiteX5" fmla="*/ 20403 w 105499"/>
                  <a:gd name="connsiteY5" fmla="*/ 3267 h 69456"/>
                  <a:gd name="connsiteX6" fmla="*/ 33404 w 105499"/>
                  <a:gd name="connsiteY6" fmla="*/ 0 h 69456"/>
                  <a:gd name="connsiteX7" fmla="*/ 47244 w 105499"/>
                  <a:gd name="connsiteY7" fmla="*/ 3229 h 69456"/>
                  <a:gd name="connsiteX8" fmla="*/ 56455 w 105499"/>
                  <a:gd name="connsiteY8" fmla="*/ 12992 h 69456"/>
                  <a:gd name="connsiteX9" fmla="*/ 56826 w 105499"/>
                  <a:gd name="connsiteY9" fmla="*/ 12992 h 69456"/>
                  <a:gd name="connsiteX10" fmla="*/ 66408 w 105499"/>
                  <a:gd name="connsiteY10" fmla="*/ 3372 h 69456"/>
                  <a:gd name="connsiteX11" fmla="*/ 79438 w 105499"/>
                  <a:gd name="connsiteY11" fmla="*/ 0 h 69456"/>
                  <a:gd name="connsiteX12" fmla="*/ 92945 w 105499"/>
                  <a:gd name="connsiteY12" fmla="*/ 3048 h 69456"/>
                  <a:gd name="connsiteX13" fmla="*/ 102165 w 105499"/>
                  <a:gd name="connsiteY13" fmla="*/ 12040 h 69456"/>
                  <a:gd name="connsiteX14" fmla="*/ 105499 w 105499"/>
                  <a:gd name="connsiteY14" fmla="*/ 26508 h 69456"/>
                  <a:gd name="connsiteX15" fmla="*/ 105499 w 105499"/>
                  <a:gd name="connsiteY15" fmla="*/ 69456 h 69456"/>
                  <a:gd name="connsiteX16" fmla="*/ 93316 w 105499"/>
                  <a:gd name="connsiteY16" fmla="*/ 69456 h 69456"/>
                  <a:gd name="connsiteX17" fmla="*/ 93316 w 105499"/>
                  <a:gd name="connsiteY17" fmla="*/ 27975 h 69456"/>
                  <a:gd name="connsiteX18" fmla="*/ 89316 w 105499"/>
                  <a:gd name="connsiteY18" fmla="*/ 15126 h 69456"/>
                  <a:gd name="connsiteX19" fmla="*/ 77600 w 105499"/>
                  <a:gd name="connsiteY19" fmla="*/ 10649 h 69456"/>
                  <a:gd name="connsiteX20" fmla="*/ 68171 w 105499"/>
                  <a:gd name="connsiteY20" fmla="*/ 13068 h 69456"/>
                  <a:gd name="connsiteX21" fmla="*/ 61446 w 105499"/>
                  <a:gd name="connsiteY21" fmla="*/ 20193 h 69456"/>
                  <a:gd name="connsiteX22" fmla="*/ 58950 w 105499"/>
                  <a:gd name="connsiteY22" fmla="*/ 31499 h 69456"/>
                  <a:gd name="connsiteX23" fmla="*/ 58950 w 105499"/>
                  <a:gd name="connsiteY23" fmla="*/ 69456 h 69456"/>
                  <a:gd name="connsiteX24" fmla="*/ 46834 w 105499"/>
                  <a:gd name="connsiteY24" fmla="*/ 69456 h 69456"/>
                  <a:gd name="connsiteX25" fmla="*/ 46834 w 105499"/>
                  <a:gd name="connsiteY25" fmla="*/ 27899 h 69456"/>
                  <a:gd name="connsiteX26" fmla="*/ 42806 w 105499"/>
                  <a:gd name="connsiteY26" fmla="*/ 15011 h 69456"/>
                  <a:gd name="connsiteX27" fmla="*/ 31204 w 105499"/>
                  <a:gd name="connsiteY27" fmla="*/ 10649 h 69456"/>
                  <a:gd name="connsiteX28" fmla="*/ 22165 w 105499"/>
                  <a:gd name="connsiteY28" fmla="*/ 12992 h 69456"/>
                  <a:gd name="connsiteX29" fmla="*/ 14935 w 105499"/>
                  <a:gd name="connsiteY29" fmla="*/ 20298 h 69456"/>
                  <a:gd name="connsiteX30" fmla="*/ 12106 w 105499"/>
                  <a:gd name="connsiteY30" fmla="*/ 32595 h 69456"/>
                  <a:gd name="connsiteX31" fmla="*/ 12106 w 105499"/>
                  <a:gd name="connsiteY31" fmla="*/ 69456 h 69456"/>
                  <a:gd name="connsiteX32" fmla="*/ 0 w 105499"/>
                  <a:gd name="connsiteY32" fmla="*/ 69456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5499" h="69456">
                    <a:moveTo>
                      <a:pt x="0" y="69456"/>
                    </a:moveTo>
                    <a:lnTo>
                      <a:pt x="0" y="1391"/>
                    </a:lnTo>
                    <a:lnTo>
                      <a:pt x="10497" y="1391"/>
                    </a:lnTo>
                    <a:lnTo>
                      <a:pt x="10792" y="12849"/>
                    </a:lnTo>
                    <a:lnTo>
                      <a:pt x="11011" y="12849"/>
                    </a:lnTo>
                    <a:cubicBezTo>
                      <a:pt x="13506" y="8639"/>
                      <a:pt x="16640" y="5448"/>
                      <a:pt x="20403" y="3267"/>
                    </a:cubicBezTo>
                    <a:cubicBezTo>
                      <a:pt x="24174" y="1086"/>
                      <a:pt x="28508" y="0"/>
                      <a:pt x="33404" y="0"/>
                    </a:cubicBezTo>
                    <a:cubicBezTo>
                      <a:pt x="38833" y="0"/>
                      <a:pt x="43453" y="1076"/>
                      <a:pt x="47244" y="3229"/>
                    </a:cubicBezTo>
                    <a:cubicBezTo>
                      <a:pt x="51035" y="5382"/>
                      <a:pt x="54112" y="8639"/>
                      <a:pt x="56455" y="12992"/>
                    </a:cubicBezTo>
                    <a:lnTo>
                      <a:pt x="56826" y="12992"/>
                    </a:lnTo>
                    <a:cubicBezTo>
                      <a:pt x="59274" y="8830"/>
                      <a:pt x="62465" y="5629"/>
                      <a:pt x="66408" y="3372"/>
                    </a:cubicBezTo>
                    <a:cubicBezTo>
                      <a:pt x="70342" y="1124"/>
                      <a:pt x="74686" y="0"/>
                      <a:pt x="79438" y="0"/>
                    </a:cubicBezTo>
                    <a:cubicBezTo>
                      <a:pt x="84525" y="0"/>
                      <a:pt x="89030" y="1010"/>
                      <a:pt x="92945" y="3048"/>
                    </a:cubicBezTo>
                    <a:cubicBezTo>
                      <a:pt x="96860" y="5077"/>
                      <a:pt x="99936" y="8077"/>
                      <a:pt x="102165" y="12040"/>
                    </a:cubicBezTo>
                    <a:cubicBezTo>
                      <a:pt x="104394" y="16002"/>
                      <a:pt x="105499" y="20822"/>
                      <a:pt x="105499" y="26508"/>
                    </a:cubicBezTo>
                    <a:lnTo>
                      <a:pt x="105499" y="69456"/>
                    </a:lnTo>
                    <a:lnTo>
                      <a:pt x="93316" y="69456"/>
                    </a:lnTo>
                    <a:lnTo>
                      <a:pt x="93316" y="27975"/>
                    </a:lnTo>
                    <a:cubicBezTo>
                      <a:pt x="93316" y="22393"/>
                      <a:pt x="91983" y="18107"/>
                      <a:pt x="89316" y="15126"/>
                    </a:cubicBezTo>
                    <a:cubicBezTo>
                      <a:pt x="86649" y="12135"/>
                      <a:pt x="82744" y="10649"/>
                      <a:pt x="77600" y="10649"/>
                    </a:cubicBezTo>
                    <a:cubicBezTo>
                      <a:pt x="74124" y="10649"/>
                      <a:pt x="70980" y="11449"/>
                      <a:pt x="68171" y="13068"/>
                    </a:cubicBezTo>
                    <a:cubicBezTo>
                      <a:pt x="65351" y="14678"/>
                      <a:pt x="63113" y="17059"/>
                      <a:pt x="61446" y="20193"/>
                    </a:cubicBezTo>
                    <a:cubicBezTo>
                      <a:pt x="59789" y="23317"/>
                      <a:pt x="58950" y="27089"/>
                      <a:pt x="58950" y="31499"/>
                    </a:cubicBezTo>
                    <a:lnTo>
                      <a:pt x="58950" y="69456"/>
                    </a:lnTo>
                    <a:lnTo>
                      <a:pt x="46834" y="69456"/>
                    </a:lnTo>
                    <a:lnTo>
                      <a:pt x="46834" y="27899"/>
                    </a:lnTo>
                    <a:cubicBezTo>
                      <a:pt x="46834" y="22222"/>
                      <a:pt x="45491" y="17926"/>
                      <a:pt x="42806" y="15011"/>
                    </a:cubicBezTo>
                    <a:cubicBezTo>
                      <a:pt x="40110" y="12097"/>
                      <a:pt x="36243" y="10649"/>
                      <a:pt x="31204" y="10649"/>
                    </a:cubicBezTo>
                    <a:cubicBezTo>
                      <a:pt x="28118" y="10649"/>
                      <a:pt x="25108" y="11430"/>
                      <a:pt x="22165" y="12992"/>
                    </a:cubicBezTo>
                    <a:cubicBezTo>
                      <a:pt x="19231" y="14564"/>
                      <a:pt x="16821" y="16993"/>
                      <a:pt x="14935" y="20298"/>
                    </a:cubicBezTo>
                    <a:cubicBezTo>
                      <a:pt x="13049" y="23603"/>
                      <a:pt x="12106" y="27699"/>
                      <a:pt x="12106" y="32595"/>
                    </a:cubicBezTo>
                    <a:lnTo>
                      <a:pt x="12106" y="69456"/>
                    </a:lnTo>
                    <a:lnTo>
                      <a:pt x="0" y="69456"/>
                    </a:lnTo>
                    <a:close/>
                  </a:path>
                </a:pathLst>
              </a:custGeom>
              <a:solidFill>
                <a:srgbClr val="E37D6A"/>
              </a:solidFill>
              <a:ln w="9525" cap="rnd">
                <a:noFill/>
                <a:prstDash val="solid"/>
                <a:round/>
              </a:ln>
            </p:spPr>
            <p:txBody>
              <a:bodyPr rtlCol="0" anchor="ctr"/>
              <a:lstStyle/>
              <a:p>
                <a:endParaRPr lang="en-US"/>
              </a:p>
            </p:txBody>
          </p:sp>
          <p:sp>
            <p:nvSpPr>
              <p:cNvPr id="353" name="Freeform: Shape 352">
                <a:extLst>
                  <a:ext uri="{FF2B5EF4-FFF2-40B4-BE49-F238E27FC236}">
                    <a16:creationId xmlns:a16="http://schemas.microsoft.com/office/drawing/2014/main" id="{D2686F51-A468-D455-8F75-287D0876D20B}"/>
                  </a:ext>
                </a:extLst>
              </p:cNvPr>
              <p:cNvSpPr/>
              <p:nvPr/>
            </p:nvSpPr>
            <p:spPr>
              <a:xfrm>
                <a:off x="2445419" y="2454544"/>
                <a:ext cx="73932" cy="89944"/>
              </a:xfrm>
              <a:custGeom>
                <a:avLst/>
                <a:gdLst>
                  <a:gd name="connsiteX0" fmla="*/ 0 w 73932"/>
                  <a:gd name="connsiteY0" fmla="*/ 89945 h 89944"/>
                  <a:gd name="connsiteX1" fmla="*/ 0 w 73932"/>
                  <a:gd name="connsiteY1" fmla="*/ 0 h 89944"/>
                  <a:gd name="connsiteX2" fmla="*/ 29004 w 73932"/>
                  <a:gd name="connsiteY2" fmla="*/ 0 h 89944"/>
                  <a:gd name="connsiteX3" fmla="*/ 53083 w 73932"/>
                  <a:gd name="connsiteY3" fmla="*/ 5286 h 89944"/>
                  <a:gd name="connsiteX4" fmla="*/ 68571 w 73932"/>
                  <a:gd name="connsiteY4" fmla="*/ 20669 h 89944"/>
                  <a:gd name="connsiteX5" fmla="*/ 73933 w 73932"/>
                  <a:gd name="connsiteY5" fmla="*/ 44863 h 89944"/>
                  <a:gd name="connsiteX6" fmla="*/ 68542 w 73932"/>
                  <a:gd name="connsiteY6" fmla="*/ 69161 h 89944"/>
                  <a:gd name="connsiteX7" fmla="*/ 53007 w 73932"/>
                  <a:gd name="connsiteY7" fmla="*/ 84620 h 89944"/>
                  <a:gd name="connsiteX8" fmla="*/ 29004 w 73932"/>
                  <a:gd name="connsiteY8" fmla="*/ 89945 h 89944"/>
                  <a:gd name="connsiteX9" fmla="*/ 0 w 73932"/>
                  <a:gd name="connsiteY9" fmla="*/ 89945 h 89944"/>
                  <a:gd name="connsiteX10" fmla="*/ 29518 w 73932"/>
                  <a:gd name="connsiteY10" fmla="*/ 79000 h 89944"/>
                  <a:gd name="connsiteX11" fmla="*/ 53045 w 73932"/>
                  <a:gd name="connsiteY11" fmla="*/ 70409 h 89944"/>
                  <a:gd name="connsiteX12" fmla="*/ 61236 w 73932"/>
                  <a:gd name="connsiteY12" fmla="*/ 44863 h 89944"/>
                  <a:gd name="connsiteX13" fmla="*/ 53045 w 73932"/>
                  <a:gd name="connsiteY13" fmla="*/ 19602 h 89944"/>
                  <a:gd name="connsiteX14" fmla="*/ 29518 w 73932"/>
                  <a:gd name="connsiteY14" fmla="*/ 10944 h 89944"/>
                  <a:gd name="connsiteX15" fmla="*/ 12630 w 73932"/>
                  <a:gd name="connsiteY15" fmla="*/ 10944 h 89944"/>
                  <a:gd name="connsiteX16" fmla="*/ 12630 w 73932"/>
                  <a:gd name="connsiteY16" fmla="*/ 79000 h 89944"/>
                  <a:gd name="connsiteX17" fmla="*/ 29518 w 73932"/>
                  <a:gd name="connsiteY17" fmla="*/ 79000 h 8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932" h="89944">
                    <a:moveTo>
                      <a:pt x="0" y="89945"/>
                    </a:moveTo>
                    <a:lnTo>
                      <a:pt x="0" y="0"/>
                    </a:lnTo>
                    <a:lnTo>
                      <a:pt x="29004" y="0"/>
                    </a:lnTo>
                    <a:cubicBezTo>
                      <a:pt x="38300" y="0"/>
                      <a:pt x="46330" y="1762"/>
                      <a:pt x="53083" y="5286"/>
                    </a:cubicBezTo>
                    <a:cubicBezTo>
                      <a:pt x="59836" y="8811"/>
                      <a:pt x="64999" y="13935"/>
                      <a:pt x="68571" y="20669"/>
                    </a:cubicBezTo>
                    <a:cubicBezTo>
                      <a:pt x="72152" y="27403"/>
                      <a:pt x="73933" y="35462"/>
                      <a:pt x="73933" y="44863"/>
                    </a:cubicBezTo>
                    <a:cubicBezTo>
                      <a:pt x="73933" y="54312"/>
                      <a:pt x="72133" y="62408"/>
                      <a:pt x="68542" y="69161"/>
                    </a:cubicBezTo>
                    <a:cubicBezTo>
                      <a:pt x="64941" y="75924"/>
                      <a:pt x="59760" y="81067"/>
                      <a:pt x="53007" y="84620"/>
                    </a:cubicBezTo>
                    <a:cubicBezTo>
                      <a:pt x="46253" y="88173"/>
                      <a:pt x="38252" y="89945"/>
                      <a:pt x="29004" y="89945"/>
                    </a:cubicBezTo>
                    <a:lnTo>
                      <a:pt x="0" y="89945"/>
                    </a:lnTo>
                    <a:close/>
                    <a:moveTo>
                      <a:pt x="29518" y="79000"/>
                    </a:moveTo>
                    <a:cubicBezTo>
                      <a:pt x="39748" y="79000"/>
                      <a:pt x="47587" y="76143"/>
                      <a:pt x="53045" y="70409"/>
                    </a:cubicBezTo>
                    <a:cubicBezTo>
                      <a:pt x="58503" y="64684"/>
                      <a:pt x="61236" y="56169"/>
                      <a:pt x="61236" y="44863"/>
                    </a:cubicBezTo>
                    <a:cubicBezTo>
                      <a:pt x="61236" y="33804"/>
                      <a:pt x="58503" y="25384"/>
                      <a:pt x="53045" y="19602"/>
                    </a:cubicBezTo>
                    <a:cubicBezTo>
                      <a:pt x="47587" y="13830"/>
                      <a:pt x="39748" y="10944"/>
                      <a:pt x="29518" y="10944"/>
                    </a:cubicBezTo>
                    <a:lnTo>
                      <a:pt x="12630" y="10944"/>
                    </a:lnTo>
                    <a:lnTo>
                      <a:pt x="12630" y="79000"/>
                    </a:lnTo>
                    <a:lnTo>
                      <a:pt x="29518" y="79000"/>
                    </a:lnTo>
                    <a:close/>
                  </a:path>
                </a:pathLst>
              </a:custGeom>
              <a:solidFill>
                <a:srgbClr val="E37D6A"/>
              </a:solidFill>
              <a:ln w="9525" cap="rnd">
                <a:noFill/>
                <a:prstDash val="solid"/>
                <a:round/>
              </a:ln>
            </p:spPr>
            <p:txBody>
              <a:bodyPr rtlCol="0" anchor="ctr"/>
              <a:lstStyle/>
              <a:p>
                <a:endParaRPr lang="en-US"/>
              </a:p>
            </p:txBody>
          </p:sp>
          <p:sp>
            <p:nvSpPr>
              <p:cNvPr id="354" name="Freeform: Shape 353">
                <a:extLst>
                  <a:ext uri="{FF2B5EF4-FFF2-40B4-BE49-F238E27FC236}">
                    <a16:creationId xmlns:a16="http://schemas.microsoft.com/office/drawing/2014/main" id="{B5B49641-09BA-E310-45E6-6B1099BDF19D}"/>
                  </a:ext>
                </a:extLst>
              </p:cNvPr>
              <p:cNvSpPr/>
              <p:nvPr/>
            </p:nvSpPr>
            <p:spPr>
              <a:xfrm>
                <a:off x="2531906" y="2474957"/>
                <a:ext cx="68065" cy="70627"/>
              </a:xfrm>
              <a:custGeom>
                <a:avLst/>
                <a:gdLst>
                  <a:gd name="connsiteX0" fmla="*/ 31938 w 68065"/>
                  <a:gd name="connsiteY0" fmla="*/ 70628 h 70627"/>
                  <a:gd name="connsiteX1" fmla="*/ 15459 w 68065"/>
                  <a:gd name="connsiteY1" fmla="*/ 66304 h 70627"/>
                  <a:gd name="connsiteX2" fmla="*/ 4115 w 68065"/>
                  <a:gd name="connsiteY2" fmla="*/ 53969 h 70627"/>
                  <a:gd name="connsiteX3" fmla="*/ 0 w 68065"/>
                  <a:gd name="connsiteY3" fmla="*/ 35318 h 70627"/>
                  <a:gd name="connsiteX4" fmla="*/ 4229 w 68065"/>
                  <a:gd name="connsiteY4" fmla="*/ 16773 h 70627"/>
                  <a:gd name="connsiteX5" fmla="*/ 15678 w 68065"/>
                  <a:gd name="connsiteY5" fmla="*/ 4372 h 70627"/>
                  <a:gd name="connsiteX6" fmla="*/ 31652 w 68065"/>
                  <a:gd name="connsiteY6" fmla="*/ 0 h 70627"/>
                  <a:gd name="connsiteX7" fmla="*/ 46006 w 68065"/>
                  <a:gd name="connsiteY7" fmla="*/ 3524 h 70627"/>
                  <a:gd name="connsiteX8" fmla="*/ 55950 w 68065"/>
                  <a:gd name="connsiteY8" fmla="*/ 12192 h 70627"/>
                  <a:gd name="connsiteX9" fmla="*/ 56245 w 68065"/>
                  <a:gd name="connsiteY9" fmla="*/ 12192 h 70627"/>
                  <a:gd name="connsiteX10" fmla="*/ 56607 w 68065"/>
                  <a:gd name="connsiteY10" fmla="*/ 1467 h 70627"/>
                  <a:gd name="connsiteX11" fmla="*/ 68066 w 68065"/>
                  <a:gd name="connsiteY11" fmla="*/ 1467 h 70627"/>
                  <a:gd name="connsiteX12" fmla="*/ 68066 w 68065"/>
                  <a:gd name="connsiteY12" fmla="*/ 69532 h 70627"/>
                  <a:gd name="connsiteX13" fmla="*/ 57417 w 68065"/>
                  <a:gd name="connsiteY13" fmla="*/ 69609 h 70627"/>
                  <a:gd name="connsiteX14" fmla="*/ 56607 w 68065"/>
                  <a:gd name="connsiteY14" fmla="*/ 57340 h 70627"/>
                  <a:gd name="connsiteX15" fmla="*/ 56322 w 68065"/>
                  <a:gd name="connsiteY15" fmla="*/ 57340 h 70627"/>
                  <a:gd name="connsiteX16" fmla="*/ 46482 w 68065"/>
                  <a:gd name="connsiteY16" fmla="*/ 66961 h 70627"/>
                  <a:gd name="connsiteX17" fmla="*/ 31938 w 68065"/>
                  <a:gd name="connsiteY17" fmla="*/ 70628 h 70627"/>
                  <a:gd name="connsiteX18" fmla="*/ 32899 w 68065"/>
                  <a:gd name="connsiteY18" fmla="*/ 60350 h 70627"/>
                  <a:gd name="connsiteX19" fmla="*/ 44720 w 68065"/>
                  <a:gd name="connsiteY19" fmla="*/ 57378 h 70627"/>
                  <a:gd name="connsiteX20" fmla="*/ 52902 w 68065"/>
                  <a:gd name="connsiteY20" fmla="*/ 48749 h 70627"/>
                  <a:gd name="connsiteX21" fmla="*/ 55874 w 68065"/>
                  <a:gd name="connsiteY21" fmla="*/ 35318 h 70627"/>
                  <a:gd name="connsiteX22" fmla="*/ 52902 w 68065"/>
                  <a:gd name="connsiteY22" fmla="*/ 21917 h 70627"/>
                  <a:gd name="connsiteX23" fmla="*/ 44758 w 68065"/>
                  <a:gd name="connsiteY23" fmla="*/ 13249 h 70627"/>
                  <a:gd name="connsiteX24" fmla="*/ 33261 w 68065"/>
                  <a:gd name="connsiteY24" fmla="*/ 10277 h 70627"/>
                  <a:gd name="connsiteX25" fmla="*/ 22393 w 68065"/>
                  <a:gd name="connsiteY25" fmla="*/ 13249 h 70627"/>
                  <a:gd name="connsiteX26" fmla="*/ 14945 w 68065"/>
                  <a:gd name="connsiteY26" fmla="*/ 21879 h 70627"/>
                  <a:gd name="connsiteX27" fmla="*/ 12268 w 68065"/>
                  <a:gd name="connsiteY27" fmla="*/ 35318 h 70627"/>
                  <a:gd name="connsiteX28" fmla="*/ 14869 w 68065"/>
                  <a:gd name="connsiteY28" fmla="*/ 48749 h 70627"/>
                  <a:gd name="connsiteX29" fmla="*/ 22174 w 68065"/>
                  <a:gd name="connsiteY29" fmla="*/ 57378 h 70627"/>
                  <a:gd name="connsiteX30" fmla="*/ 32899 w 68065"/>
                  <a:gd name="connsiteY30" fmla="*/ 60350 h 7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065" h="70627">
                    <a:moveTo>
                      <a:pt x="31938" y="70628"/>
                    </a:moveTo>
                    <a:cubicBezTo>
                      <a:pt x="25775" y="70628"/>
                      <a:pt x="20279" y="69189"/>
                      <a:pt x="15459" y="66304"/>
                    </a:cubicBezTo>
                    <a:cubicBezTo>
                      <a:pt x="10639" y="63408"/>
                      <a:pt x="6858" y="59302"/>
                      <a:pt x="4115" y="53969"/>
                    </a:cubicBezTo>
                    <a:cubicBezTo>
                      <a:pt x="1372" y="48635"/>
                      <a:pt x="0" y="42415"/>
                      <a:pt x="0" y="35318"/>
                    </a:cubicBezTo>
                    <a:cubicBezTo>
                      <a:pt x="0" y="28318"/>
                      <a:pt x="1410" y="22136"/>
                      <a:pt x="4229" y="16773"/>
                    </a:cubicBezTo>
                    <a:cubicBezTo>
                      <a:pt x="7039" y="11420"/>
                      <a:pt x="10859" y="7277"/>
                      <a:pt x="15678" y="4372"/>
                    </a:cubicBezTo>
                    <a:cubicBezTo>
                      <a:pt x="20498" y="1457"/>
                      <a:pt x="25823" y="0"/>
                      <a:pt x="31652" y="0"/>
                    </a:cubicBezTo>
                    <a:cubicBezTo>
                      <a:pt x="36881" y="0"/>
                      <a:pt x="41672" y="1171"/>
                      <a:pt x="46006" y="3524"/>
                    </a:cubicBezTo>
                    <a:cubicBezTo>
                      <a:pt x="50330" y="5877"/>
                      <a:pt x="53655" y="8763"/>
                      <a:pt x="55950" y="12192"/>
                    </a:cubicBezTo>
                    <a:lnTo>
                      <a:pt x="56245" y="12192"/>
                    </a:lnTo>
                    <a:lnTo>
                      <a:pt x="56607" y="1467"/>
                    </a:lnTo>
                    <a:lnTo>
                      <a:pt x="68066" y="1467"/>
                    </a:lnTo>
                    <a:lnTo>
                      <a:pt x="68066" y="69532"/>
                    </a:lnTo>
                    <a:lnTo>
                      <a:pt x="57417" y="69609"/>
                    </a:lnTo>
                    <a:lnTo>
                      <a:pt x="56607" y="57340"/>
                    </a:lnTo>
                    <a:lnTo>
                      <a:pt x="56322" y="57340"/>
                    </a:lnTo>
                    <a:cubicBezTo>
                      <a:pt x="53873" y="61312"/>
                      <a:pt x="50587" y="64513"/>
                      <a:pt x="46482" y="66961"/>
                    </a:cubicBezTo>
                    <a:cubicBezTo>
                      <a:pt x="42367" y="69409"/>
                      <a:pt x="37519" y="70628"/>
                      <a:pt x="31938" y="70628"/>
                    </a:cubicBezTo>
                    <a:close/>
                    <a:moveTo>
                      <a:pt x="32899" y="60350"/>
                    </a:moveTo>
                    <a:cubicBezTo>
                      <a:pt x="37300" y="60350"/>
                      <a:pt x="41243" y="59360"/>
                      <a:pt x="44720" y="57378"/>
                    </a:cubicBezTo>
                    <a:cubicBezTo>
                      <a:pt x="48197" y="55397"/>
                      <a:pt x="50921" y="52521"/>
                      <a:pt x="52902" y="48749"/>
                    </a:cubicBezTo>
                    <a:cubicBezTo>
                      <a:pt x="54883" y="44987"/>
                      <a:pt x="55874" y="40510"/>
                      <a:pt x="55874" y="35318"/>
                    </a:cubicBezTo>
                    <a:cubicBezTo>
                      <a:pt x="55874" y="30175"/>
                      <a:pt x="54883" y="25708"/>
                      <a:pt x="52902" y="21917"/>
                    </a:cubicBezTo>
                    <a:cubicBezTo>
                      <a:pt x="50921" y="18126"/>
                      <a:pt x="48206" y="15240"/>
                      <a:pt x="44758" y="13249"/>
                    </a:cubicBezTo>
                    <a:cubicBezTo>
                      <a:pt x="41301" y="11268"/>
                      <a:pt x="37472" y="10277"/>
                      <a:pt x="33261" y="10277"/>
                    </a:cubicBezTo>
                    <a:cubicBezTo>
                      <a:pt x="29204" y="10277"/>
                      <a:pt x="25575" y="11268"/>
                      <a:pt x="22393" y="13249"/>
                    </a:cubicBezTo>
                    <a:cubicBezTo>
                      <a:pt x="19212" y="15240"/>
                      <a:pt x="16736" y="18107"/>
                      <a:pt x="14945" y="21879"/>
                    </a:cubicBezTo>
                    <a:cubicBezTo>
                      <a:pt x="13154" y="25651"/>
                      <a:pt x="12268" y="30128"/>
                      <a:pt x="12268" y="35318"/>
                    </a:cubicBezTo>
                    <a:cubicBezTo>
                      <a:pt x="12268" y="40510"/>
                      <a:pt x="13135" y="44987"/>
                      <a:pt x="14869" y="48749"/>
                    </a:cubicBezTo>
                    <a:cubicBezTo>
                      <a:pt x="16612" y="52521"/>
                      <a:pt x="19041" y="55397"/>
                      <a:pt x="22174" y="57378"/>
                    </a:cubicBezTo>
                    <a:cubicBezTo>
                      <a:pt x="25308" y="59360"/>
                      <a:pt x="28880" y="60350"/>
                      <a:pt x="32899" y="60350"/>
                    </a:cubicBezTo>
                    <a:close/>
                  </a:path>
                </a:pathLst>
              </a:custGeom>
              <a:solidFill>
                <a:srgbClr val="E37D6A"/>
              </a:solidFill>
              <a:ln w="9525" cap="rnd">
                <a:noFill/>
                <a:prstDash val="solid"/>
                <a:round/>
              </a:ln>
            </p:spPr>
            <p:txBody>
              <a:bodyPr rtlCol="0" anchor="ctr"/>
              <a:lstStyle/>
              <a:p>
                <a:endParaRPr lang="en-US"/>
              </a:p>
            </p:txBody>
          </p:sp>
          <p:sp>
            <p:nvSpPr>
              <p:cNvPr id="355" name="Freeform: Shape 354">
                <a:extLst>
                  <a:ext uri="{FF2B5EF4-FFF2-40B4-BE49-F238E27FC236}">
                    <a16:creationId xmlns:a16="http://schemas.microsoft.com/office/drawing/2014/main" id="{9A99B4F9-B378-DCD5-3ADE-EE837E14CAAD}"/>
                  </a:ext>
                </a:extLst>
              </p:cNvPr>
              <p:cNvSpPr/>
              <p:nvPr/>
            </p:nvSpPr>
            <p:spPr>
              <a:xfrm>
                <a:off x="2619794" y="2475033"/>
                <a:ext cx="58883" cy="69456"/>
              </a:xfrm>
              <a:custGeom>
                <a:avLst/>
                <a:gdLst>
                  <a:gd name="connsiteX0" fmla="*/ 0 w 58883"/>
                  <a:gd name="connsiteY0" fmla="*/ 69456 h 69456"/>
                  <a:gd name="connsiteX1" fmla="*/ 0 w 58883"/>
                  <a:gd name="connsiteY1" fmla="*/ 1391 h 69456"/>
                  <a:gd name="connsiteX2" fmla="*/ 10496 w 58883"/>
                  <a:gd name="connsiteY2" fmla="*/ 1391 h 69456"/>
                  <a:gd name="connsiteX3" fmla="*/ 10944 w 58883"/>
                  <a:gd name="connsiteY3" fmla="*/ 13145 h 69456"/>
                  <a:gd name="connsiteX4" fmla="*/ 11163 w 58883"/>
                  <a:gd name="connsiteY4" fmla="*/ 13145 h 69456"/>
                  <a:gd name="connsiteX5" fmla="*/ 20269 w 58883"/>
                  <a:gd name="connsiteY5" fmla="*/ 3486 h 69456"/>
                  <a:gd name="connsiteX6" fmla="*/ 32966 w 58883"/>
                  <a:gd name="connsiteY6" fmla="*/ 0 h 69456"/>
                  <a:gd name="connsiteX7" fmla="*/ 46406 w 58883"/>
                  <a:gd name="connsiteY7" fmla="*/ 3115 h 69456"/>
                  <a:gd name="connsiteX8" fmla="*/ 55578 w 58883"/>
                  <a:gd name="connsiteY8" fmla="*/ 12297 h 69456"/>
                  <a:gd name="connsiteX9" fmla="*/ 58884 w 58883"/>
                  <a:gd name="connsiteY9" fmla="*/ 26794 h 69456"/>
                  <a:gd name="connsiteX10" fmla="*/ 58884 w 58883"/>
                  <a:gd name="connsiteY10" fmla="*/ 69456 h 69456"/>
                  <a:gd name="connsiteX11" fmla="*/ 46701 w 58883"/>
                  <a:gd name="connsiteY11" fmla="*/ 69456 h 69456"/>
                  <a:gd name="connsiteX12" fmla="*/ 46701 w 58883"/>
                  <a:gd name="connsiteY12" fmla="*/ 29585 h 69456"/>
                  <a:gd name="connsiteX13" fmla="*/ 42443 w 58883"/>
                  <a:gd name="connsiteY13" fmla="*/ 15383 h 69456"/>
                  <a:gd name="connsiteX14" fmla="*/ 30547 w 58883"/>
                  <a:gd name="connsiteY14" fmla="*/ 10573 h 69456"/>
                  <a:gd name="connsiteX15" fmla="*/ 21698 w 58883"/>
                  <a:gd name="connsiteY15" fmla="*/ 13068 h 69456"/>
                  <a:gd name="connsiteX16" fmla="*/ 14792 w 58883"/>
                  <a:gd name="connsiteY16" fmla="*/ 20669 h 69456"/>
                  <a:gd name="connsiteX17" fmla="*/ 12116 w 58883"/>
                  <a:gd name="connsiteY17" fmla="*/ 33109 h 69456"/>
                  <a:gd name="connsiteX18" fmla="*/ 12116 w 58883"/>
                  <a:gd name="connsiteY18" fmla="*/ 69456 h 69456"/>
                  <a:gd name="connsiteX19" fmla="*/ 0 w 58883"/>
                  <a:gd name="connsiteY19" fmla="*/ 69456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883" h="69456">
                    <a:moveTo>
                      <a:pt x="0" y="69456"/>
                    </a:moveTo>
                    <a:lnTo>
                      <a:pt x="0" y="1391"/>
                    </a:lnTo>
                    <a:lnTo>
                      <a:pt x="10496" y="1391"/>
                    </a:lnTo>
                    <a:lnTo>
                      <a:pt x="10944" y="13145"/>
                    </a:lnTo>
                    <a:lnTo>
                      <a:pt x="11163" y="13145"/>
                    </a:lnTo>
                    <a:cubicBezTo>
                      <a:pt x="13506" y="9030"/>
                      <a:pt x="16545" y="5810"/>
                      <a:pt x="20269" y="3486"/>
                    </a:cubicBezTo>
                    <a:cubicBezTo>
                      <a:pt x="23984" y="1162"/>
                      <a:pt x="28222" y="0"/>
                      <a:pt x="32966" y="0"/>
                    </a:cubicBezTo>
                    <a:cubicBezTo>
                      <a:pt x="38005" y="0"/>
                      <a:pt x="42491" y="1038"/>
                      <a:pt x="46406" y="3115"/>
                    </a:cubicBezTo>
                    <a:cubicBezTo>
                      <a:pt x="50320" y="5201"/>
                      <a:pt x="53378" y="8258"/>
                      <a:pt x="55578" y="12297"/>
                    </a:cubicBezTo>
                    <a:cubicBezTo>
                      <a:pt x="57788" y="16335"/>
                      <a:pt x="58884" y="21164"/>
                      <a:pt x="58884" y="26794"/>
                    </a:cubicBezTo>
                    <a:lnTo>
                      <a:pt x="58884" y="69456"/>
                    </a:lnTo>
                    <a:lnTo>
                      <a:pt x="46701" y="69456"/>
                    </a:lnTo>
                    <a:lnTo>
                      <a:pt x="46701" y="29585"/>
                    </a:lnTo>
                    <a:cubicBezTo>
                      <a:pt x="46701" y="23317"/>
                      <a:pt x="45282" y="18583"/>
                      <a:pt x="42443" y="15383"/>
                    </a:cubicBezTo>
                    <a:cubicBezTo>
                      <a:pt x="39595" y="12173"/>
                      <a:pt x="35633" y="10573"/>
                      <a:pt x="30547" y="10573"/>
                    </a:cubicBezTo>
                    <a:cubicBezTo>
                      <a:pt x="27461" y="10573"/>
                      <a:pt x="24508" y="11401"/>
                      <a:pt x="21698" y="13068"/>
                    </a:cubicBezTo>
                    <a:cubicBezTo>
                      <a:pt x="18878" y="14735"/>
                      <a:pt x="16583" y="17269"/>
                      <a:pt x="14792" y="20669"/>
                    </a:cubicBezTo>
                    <a:cubicBezTo>
                      <a:pt x="13011" y="24069"/>
                      <a:pt x="12116" y="28213"/>
                      <a:pt x="12116" y="33109"/>
                    </a:cubicBezTo>
                    <a:lnTo>
                      <a:pt x="12116" y="69456"/>
                    </a:lnTo>
                    <a:lnTo>
                      <a:pt x="0" y="69456"/>
                    </a:lnTo>
                    <a:close/>
                  </a:path>
                </a:pathLst>
              </a:custGeom>
              <a:solidFill>
                <a:srgbClr val="E37D6A"/>
              </a:solidFill>
              <a:ln w="9525" cap="rnd">
                <a:noFill/>
                <a:prstDash val="solid"/>
                <a:round/>
              </a:ln>
            </p:spPr>
            <p:txBody>
              <a:bodyPr rtlCol="0" anchor="ctr"/>
              <a:lstStyle/>
              <a:p>
                <a:endParaRPr lang="en-US"/>
              </a:p>
            </p:txBody>
          </p:sp>
          <p:sp>
            <p:nvSpPr>
              <p:cNvPr id="356" name="Freeform: Shape 355">
                <a:extLst>
                  <a:ext uri="{FF2B5EF4-FFF2-40B4-BE49-F238E27FC236}">
                    <a16:creationId xmlns:a16="http://schemas.microsoft.com/office/drawing/2014/main" id="{117F9415-1E1F-D370-6346-38095CDC6611}"/>
                  </a:ext>
                </a:extLst>
              </p:cNvPr>
              <p:cNvSpPr/>
              <p:nvPr/>
            </p:nvSpPr>
            <p:spPr>
              <a:xfrm>
                <a:off x="2445419" y="2665466"/>
                <a:ext cx="63217" cy="89944"/>
              </a:xfrm>
              <a:custGeom>
                <a:avLst/>
                <a:gdLst>
                  <a:gd name="connsiteX0" fmla="*/ 0 w 63217"/>
                  <a:gd name="connsiteY0" fmla="*/ 89945 h 89944"/>
                  <a:gd name="connsiteX1" fmla="*/ 0 w 63217"/>
                  <a:gd name="connsiteY1" fmla="*/ 0 h 89944"/>
                  <a:gd name="connsiteX2" fmla="*/ 31128 w 63217"/>
                  <a:gd name="connsiteY2" fmla="*/ 0 h 89944"/>
                  <a:gd name="connsiteX3" fmla="*/ 47797 w 63217"/>
                  <a:gd name="connsiteY3" fmla="*/ 3486 h 89944"/>
                  <a:gd name="connsiteX4" fmla="*/ 59141 w 63217"/>
                  <a:gd name="connsiteY4" fmla="*/ 13659 h 89944"/>
                  <a:gd name="connsiteX5" fmla="*/ 63217 w 63217"/>
                  <a:gd name="connsiteY5" fmla="*/ 29594 h 89944"/>
                  <a:gd name="connsiteX6" fmla="*/ 59102 w 63217"/>
                  <a:gd name="connsiteY6" fmla="*/ 45558 h 89944"/>
                  <a:gd name="connsiteX7" fmla="*/ 47720 w 63217"/>
                  <a:gd name="connsiteY7" fmla="*/ 55769 h 89944"/>
                  <a:gd name="connsiteX8" fmla="*/ 31128 w 63217"/>
                  <a:gd name="connsiteY8" fmla="*/ 59255 h 89944"/>
                  <a:gd name="connsiteX9" fmla="*/ 12478 w 63217"/>
                  <a:gd name="connsiteY9" fmla="*/ 59255 h 89944"/>
                  <a:gd name="connsiteX10" fmla="*/ 12478 w 63217"/>
                  <a:gd name="connsiteY10" fmla="*/ 89945 h 89944"/>
                  <a:gd name="connsiteX11" fmla="*/ 0 w 63217"/>
                  <a:gd name="connsiteY11" fmla="*/ 89945 h 89944"/>
                  <a:gd name="connsiteX12" fmla="*/ 29070 w 63217"/>
                  <a:gd name="connsiteY12" fmla="*/ 48168 h 89944"/>
                  <a:gd name="connsiteX13" fmla="*/ 44930 w 63217"/>
                  <a:gd name="connsiteY13" fmla="*/ 43653 h 89944"/>
                  <a:gd name="connsiteX14" fmla="*/ 50368 w 63217"/>
                  <a:gd name="connsiteY14" fmla="*/ 29594 h 89944"/>
                  <a:gd name="connsiteX15" fmla="*/ 44863 w 63217"/>
                  <a:gd name="connsiteY15" fmla="*/ 15526 h 89944"/>
                  <a:gd name="connsiteX16" fmla="*/ 29070 w 63217"/>
                  <a:gd name="connsiteY16" fmla="*/ 10944 h 89944"/>
                  <a:gd name="connsiteX17" fmla="*/ 12478 w 63217"/>
                  <a:gd name="connsiteY17" fmla="*/ 10944 h 89944"/>
                  <a:gd name="connsiteX18" fmla="*/ 12478 w 63217"/>
                  <a:gd name="connsiteY18" fmla="*/ 48168 h 89944"/>
                  <a:gd name="connsiteX19" fmla="*/ 29070 w 63217"/>
                  <a:gd name="connsiteY19" fmla="*/ 48168 h 8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217" h="89944">
                    <a:moveTo>
                      <a:pt x="0" y="89945"/>
                    </a:moveTo>
                    <a:lnTo>
                      <a:pt x="0" y="0"/>
                    </a:lnTo>
                    <a:lnTo>
                      <a:pt x="31128" y="0"/>
                    </a:lnTo>
                    <a:cubicBezTo>
                      <a:pt x="37395" y="0"/>
                      <a:pt x="42948" y="1162"/>
                      <a:pt x="47797" y="3486"/>
                    </a:cubicBezTo>
                    <a:cubicBezTo>
                      <a:pt x="52645" y="5810"/>
                      <a:pt x="56426" y="9201"/>
                      <a:pt x="59141" y="13659"/>
                    </a:cubicBezTo>
                    <a:cubicBezTo>
                      <a:pt x="61855" y="18117"/>
                      <a:pt x="63217" y="23422"/>
                      <a:pt x="63217" y="29594"/>
                    </a:cubicBezTo>
                    <a:cubicBezTo>
                      <a:pt x="63217" y="35757"/>
                      <a:pt x="61846" y="41082"/>
                      <a:pt x="59102" y="45558"/>
                    </a:cubicBezTo>
                    <a:cubicBezTo>
                      <a:pt x="56359" y="50035"/>
                      <a:pt x="52569" y="53445"/>
                      <a:pt x="47720" y="55769"/>
                    </a:cubicBezTo>
                    <a:cubicBezTo>
                      <a:pt x="42882" y="58093"/>
                      <a:pt x="37347" y="59255"/>
                      <a:pt x="31128" y="59255"/>
                    </a:cubicBezTo>
                    <a:lnTo>
                      <a:pt x="12478" y="59255"/>
                    </a:lnTo>
                    <a:lnTo>
                      <a:pt x="12478" y="89945"/>
                    </a:lnTo>
                    <a:lnTo>
                      <a:pt x="0" y="89945"/>
                    </a:lnTo>
                    <a:close/>
                    <a:moveTo>
                      <a:pt x="29070" y="48168"/>
                    </a:moveTo>
                    <a:cubicBezTo>
                      <a:pt x="36024" y="48168"/>
                      <a:pt x="41310" y="46663"/>
                      <a:pt x="44930" y="43653"/>
                    </a:cubicBezTo>
                    <a:cubicBezTo>
                      <a:pt x="48558" y="40643"/>
                      <a:pt x="50368" y="35957"/>
                      <a:pt x="50368" y="29594"/>
                    </a:cubicBezTo>
                    <a:cubicBezTo>
                      <a:pt x="50368" y="23279"/>
                      <a:pt x="48530" y="18593"/>
                      <a:pt x="44863" y="15526"/>
                    </a:cubicBezTo>
                    <a:cubicBezTo>
                      <a:pt x="41186" y="12468"/>
                      <a:pt x="35928" y="10944"/>
                      <a:pt x="29070" y="10944"/>
                    </a:cubicBezTo>
                    <a:lnTo>
                      <a:pt x="12478" y="10944"/>
                    </a:lnTo>
                    <a:lnTo>
                      <a:pt x="12478" y="48168"/>
                    </a:lnTo>
                    <a:lnTo>
                      <a:pt x="29070" y="48168"/>
                    </a:lnTo>
                    <a:close/>
                  </a:path>
                </a:pathLst>
              </a:custGeom>
              <a:solidFill>
                <a:srgbClr val="E37D6A"/>
              </a:solidFill>
              <a:ln w="9525" cap="rnd">
                <a:noFill/>
                <a:prstDash val="solid"/>
                <a:round/>
              </a:ln>
            </p:spPr>
            <p:txBody>
              <a:bodyPr rtlCol="0" anchor="ctr"/>
              <a:lstStyle/>
              <a:p>
                <a:endParaRPr lang="en-US"/>
              </a:p>
            </p:txBody>
          </p:sp>
          <p:sp>
            <p:nvSpPr>
              <p:cNvPr id="357" name="Freeform: Shape 356">
                <a:extLst>
                  <a:ext uri="{FF2B5EF4-FFF2-40B4-BE49-F238E27FC236}">
                    <a16:creationId xmlns:a16="http://schemas.microsoft.com/office/drawing/2014/main" id="{C2AC70A3-6421-2E48-91FF-36FF0603337F}"/>
                  </a:ext>
                </a:extLst>
              </p:cNvPr>
              <p:cNvSpPr/>
              <p:nvPr/>
            </p:nvSpPr>
            <p:spPr>
              <a:xfrm>
                <a:off x="2524791" y="2685954"/>
                <a:ext cx="38614" cy="69456"/>
              </a:xfrm>
              <a:custGeom>
                <a:avLst/>
                <a:gdLst>
                  <a:gd name="connsiteX0" fmla="*/ 0 w 38614"/>
                  <a:gd name="connsiteY0" fmla="*/ 69457 h 69456"/>
                  <a:gd name="connsiteX1" fmla="*/ 0 w 38614"/>
                  <a:gd name="connsiteY1" fmla="*/ 1391 h 69456"/>
                  <a:gd name="connsiteX2" fmla="*/ 9906 w 38614"/>
                  <a:gd name="connsiteY2" fmla="*/ 1391 h 69456"/>
                  <a:gd name="connsiteX3" fmla="*/ 11011 w 38614"/>
                  <a:gd name="connsiteY3" fmla="*/ 13659 h 69456"/>
                  <a:gd name="connsiteX4" fmla="*/ 11306 w 38614"/>
                  <a:gd name="connsiteY4" fmla="*/ 13659 h 69456"/>
                  <a:gd name="connsiteX5" fmla="*/ 19450 w 38614"/>
                  <a:gd name="connsiteY5" fmla="*/ 3410 h 69456"/>
                  <a:gd name="connsiteX6" fmla="*/ 32737 w 38614"/>
                  <a:gd name="connsiteY6" fmla="*/ 0 h 69456"/>
                  <a:gd name="connsiteX7" fmla="*/ 38614 w 38614"/>
                  <a:gd name="connsiteY7" fmla="*/ 733 h 69456"/>
                  <a:gd name="connsiteX8" fmla="*/ 37071 w 38614"/>
                  <a:gd name="connsiteY8" fmla="*/ 11602 h 69456"/>
                  <a:gd name="connsiteX9" fmla="*/ 34023 w 38614"/>
                  <a:gd name="connsiteY9" fmla="*/ 11192 h 69456"/>
                  <a:gd name="connsiteX10" fmla="*/ 29880 w 38614"/>
                  <a:gd name="connsiteY10" fmla="*/ 11087 h 69456"/>
                  <a:gd name="connsiteX11" fmla="*/ 21402 w 38614"/>
                  <a:gd name="connsiteY11" fmla="*/ 13583 h 69456"/>
                  <a:gd name="connsiteX12" fmla="*/ 14716 w 38614"/>
                  <a:gd name="connsiteY12" fmla="*/ 21031 h 69456"/>
                  <a:gd name="connsiteX13" fmla="*/ 12106 w 38614"/>
                  <a:gd name="connsiteY13" fmla="*/ 32966 h 69456"/>
                  <a:gd name="connsiteX14" fmla="*/ 12106 w 38614"/>
                  <a:gd name="connsiteY14" fmla="*/ 69457 h 69456"/>
                  <a:gd name="connsiteX15" fmla="*/ 0 w 38614"/>
                  <a:gd name="connsiteY15" fmla="*/ 69457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14" h="69456">
                    <a:moveTo>
                      <a:pt x="0" y="69457"/>
                    </a:moveTo>
                    <a:lnTo>
                      <a:pt x="0" y="1391"/>
                    </a:lnTo>
                    <a:lnTo>
                      <a:pt x="9906" y="1391"/>
                    </a:lnTo>
                    <a:lnTo>
                      <a:pt x="11011" y="13659"/>
                    </a:lnTo>
                    <a:lnTo>
                      <a:pt x="11306" y="13659"/>
                    </a:lnTo>
                    <a:cubicBezTo>
                      <a:pt x="13116" y="9106"/>
                      <a:pt x="15830" y="5687"/>
                      <a:pt x="19450" y="3410"/>
                    </a:cubicBezTo>
                    <a:cubicBezTo>
                      <a:pt x="23079" y="1134"/>
                      <a:pt x="27508" y="0"/>
                      <a:pt x="32737" y="0"/>
                    </a:cubicBezTo>
                    <a:cubicBezTo>
                      <a:pt x="35042" y="0"/>
                      <a:pt x="37004" y="238"/>
                      <a:pt x="38614" y="733"/>
                    </a:cubicBezTo>
                    <a:lnTo>
                      <a:pt x="37071" y="11602"/>
                    </a:lnTo>
                    <a:cubicBezTo>
                      <a:pt x="35995" y="11402"/>
                      <a:pt x="34985" y="11268"/>
                      <a:pt x="34023" y="11192"/>
                    </a:cubicBezTo>
                    <a:cubicBezTo>
                      <a:pt x="33071" y="11125"/>
                      <a:pt x="31690" y="11087"/>
                      <a:pt x="29880" y="11087"/>
                    </a:cubicBezTo>
                    <a:cubicBezTo>
                      <a:pt x="26946" y="11087"/>
                      <a:pt x="24117" y="11916"/>
                      <a:pt x="21402" y="13583"/>
                    </a:cubicBezTo>
                    <a:cubicBezTo>
                      <a:pt x="18679" y="15250"/>
                      <a:pt x="16459" y="17726"/>
                      <a:pt x="14716" y="21031"/>
                    </a:cubicBezTo>
                    <a:cubicBezTo>
                      <a:pt x="12983" y="24337"/>
                      <a:pt x="12106" y="28318"/>
                      <a:pt x="12106" y="32966"/>
                    </a:cubicBezTo>
                    <a:lnTo>
                      <a:pt x="12106" y="69457"/>
                    </a:lnTo>
                    <a:lnTo>
                      <a:pt x="0" y="69457"/>
                    </a:lnTo>
                    <a:close/>
                  </a:path>
                </a:pathLst>
              </a:custGeom>
              <a:solidFill>
                <a:srgbClr val="E37D6A"/>
              </a:solidFill>
              <a:ln w="9525" cap="rnd">
                <a:noFill/>
                <a:prstDash val="solid"/>
                <a:round/>
              </a:ln>
            </p:spPr>
            <p:txBody>
              <a:bodyPr rtlCol="0" anchor="ctr"/>
              <a:lstStyle/>
              <a:p>
                <a:endParaRPr lang="en-US"/>
              </a:p>
            </p:txBody>
          </p:sp>
          <p:sp>
            <p:nvSpPr>
              <p:cNvPr id="358" name="Freeform: Shape 357">
                <a:extLst>
                  <a:ext uri="{FF2B5EF4-FFF2-40B4-BE49-F238E27FC236}">
                    <a16:creationId xmlns:a16="http://schemas.microsoft.com/office/drawing/2014/main" id="{A6A96A8A-B057-5028-AB9F-7431B3A20E9B}"/>
                  </a:ext>
                </a:extLst>
              </p:cNvPr>
              <p:cNvSpPr/>
              <p:nvPr/>
            </p:nvSpPr>
            <p:spPr>
              <a:xfrm>
                <a:off x="2569206" y="2685954"/>
                <a:ext cx="68427" cy="70551"/>
              </a:xfrm>
              <a:custGeom>
                <a:avLst/>
                <a:gdLst>
                  <a:gd name="connsiteX0" fmla="*/ 34290 w 68427"/>
                  <a:gd name="connsiteY0" fmla="*/ 70552 h 70551"/>
                  <a:gd name="connsiteX1" fmla="*/ 16850 w 68427"/>
                  <a:gd name="connsiteY1" fmla="*/ 66151 h 70551"/>
                  <a:gd name="connsiteX2" fmla="*/ 4515 w 68427"/>
                  <a:gd name="connsiteY2" fmla="*/ 53740 h 70551"/>
                  <a:gd name="connsiteX3" fmla="*/ 0 w 68427"/>
                  <a:gd name="connsiteY3" fmla="*/ 35309 h 70551"/>
                  <a:gd name="connsiteX4" fmla="*/ 4515 w 68427"/>
                  <a:gd name="connsiteY4" fmla="*/ 16850 h 70551"/>
                  <a:gd name="connsiteX5" fmla="*/ 16850 w 68427"/>
                  <a:gd name="connsiteY5" fmla="*/ 4401 h 70551"/>
                  <a:gd name="connsiteX6" fmla="*/ 34290 w 68427"/>
                  <a:gd name="connsiteY6" fmla="*/ 0 h 70551"/>
                  <a:gd name="connsiteX7" fmla="*/ 51654 w 68427"/>
                  <a:gd name="connsiteY7" fmla="*/ 4401 h 70551"/>
                  <a:gd name="connsiteX8" fmla="*/ 63951 w 68427"/>
                  <a:gd name="connsiteY8" fmla="*/ 16850 h 70551"/>
                  <a:gd name="connsiteX9" fmla="*/ 68428 w 68427"/>
                  <a:gd name="connsiteY9" fmla="*/ 35309 h 70551"/>
                  <a:gd name="connsiteX10" fmla="*/ 63951 w 68427"/>
                  <a:gd name="connsiteY10" fmla="*/ 53740 h 70551"/>
                  <a:gd name="connsiteX11" fmla="*/ 51692 w 68427"/>
                  <a:gd name="connsiteY11" fmla="*/ 66151 h 70551"/>
                  <a:gd name="connsiteX12" fmla="*/ 34290 w 68427"/>
                  <a:gd name="connsiteY12" fmla="*/ 70552 h 70551"/>
                  <a:gd name="connsiteX13" fmla="*/ 34290 w 68427"/>
                  <a:gd name="connsiteY13" fmla="*/ 60274 h 70551"/>
                  <a:gd name="connsiteX14" fmla="*/ 45558 w 68427"/>
                  <a:gd name="connsiteY14" fmla="*/ 57303 h 70551"/>
                  <a:gd name="connsiteX15" fmla="*/ 53521 w 68427"/>
                  <a:gd name="connsiteY15" fmla="*/ 48673 h 70551"/>
                  <a:gd name="connsiteX16" fmla="*/ 56464 w 68427"/>
                  <a:gd name="connsiteY16" fmla="*/ 35309 h 70551"/>
                  <a:gd name="connsiteX17" fmla="*/ 53559 w 68427"/>
                  <a:gd name="connsiteY17" fmla="*/ 21879 h 70551"/>
                  <a:gd name="connsiteX18" fmla="*/ 45596 w 68427"/>
                  <a:gd name="connsiteY18" fmla="*/ 13249 h 70551"/>
                  <a:gd name="connsiteX19" fmla="*/ 34290 w 68427"/>
                  <a:gd name="connsiteY19" fmla="*/ 10278 h 70551"/>
                  <a:gd name="connsiteX20" fmla="*/ 22984 w 68427"/>
                  <a:gd name="connsiteY20" fmla="*/ 13249 h 70551"/>
                  <a:gd name="connsiteX21" fmla="*/ 14945 w 68427"/>
                  <a:gd name="connsiteY21" fmla="*/ 21917 h 70551"/>
                  <a:gd name="connsiteX22" fmla="*/ 11973 w 68427"/>
                  <a:gd name="connsiteY22" fmla="*/ 35309 h 70551"/>
                  <a:gd name="connsiteX23" fmla="*/ 14945 w 68427"/>
                  <a:gd name="connsiteY23" fmla="*/ 48673 h 70551"/>
                  <a:gd name="connsiteX24" fmla="*/ 22984 w 68427"/>
                  <a:gd name="connsiteY24" fmla="*/ 57303 h 70551"/>
                  <a:gd name="connsiteX25" fmla="*/ 34290 w 68427"/>
                  <a:gd name="connsiteY25" fmla="*/ 60274 h 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427" h="70551">
                    <a:moveTo>
                      <a:pt x="34290" y="70552"/>
                    </a:moveTo>
                    <a:cubicBezTo>
                      <a:pt x="27880" y="70552"/>
                      <a:pt x="22060" y="69085"/>
                      <a:pt x="16850" y="66151"/>
                    </a:cubicBezTo>
                    <a:cubicBezTo>
                      <a:pt x="11639" y="63218"/>
                      <a:pt x="7525" y="59074"/>
                      <a:pt x="4515" y="53740"/>
                    </a:cubicBezTo>
                    <a:cubicBezTo>
                      <a:pt x="1505" y="48406"/>
                      <a:pt x="0" y="42263"/>
                      <a:pt x="0" y="35309"/>
                    </a:cubicBezTo>
                    <a:cubicBezTo>
                      <a:pt x="0" y="28365"/>
                      <a:pt x="1505" y="22212"/>
                      <a:pt x="4515" y="16850"/>
                    </a:cubicBezTo>
                    <a:cubicBezTo>
                      <a:pt x="7525" y="11487"/>
                      <a:pt x="11639" y="7344"/>
                      <a:pt x="16850" y="4401"/>
                    </a:cubicBezTo>
                    <a:cubicBezTo>
                      <a:pt x="22060" y="1467"/>
                      <a:pt x="27880" y="0"/>
                      <a:pt x="34290" y="0"/>
                    </a:cubicBezTo>
                    <a:cubicBezTo>
                      <a:pt x="40653" y="0"/>
                      <a:pt x="46444" y="1467"/>
                      <a:pt x="51654" y="4401"/>
                    </a:cubicBezTo>
                    <a:cubicBezTo>
                      <a:pt x="56864" y="7344"/>
                      <a:pt x="60970" y="11487"/>
                      <a:pt x="63951" y="16850"/>
                    </a:cubicBezTo>
                    <a:cubicBezTo>
                      <a:pt x="66942" y="22212"/>
                      <a:pt x="68428" y="28365"/>
                      <a:pt x="68428" y="35309"/>
                    </a:cubicBezTo>
                    <a:cubicBezTo>
                      <a:pt x="68428" y="42263"/>
                      <a:pt x="66942" y="48406"/>
                      <a:pt x="63951" y="53740"/>
                    </a:cubicBezTo>
                    <a:cubicBezTo>
                      <a:pt x="60970" y="59074"/>
                      <a:pt x="56874" y="63218"/>
                      <a:pt x="51692" y="66151"/>
                    </a:cubicBezTo>
                    <a:cubicBezTo>
                      <a:pt x="46501" y="69085"/>
                      <a:pt x="40700" y="70552"/>
                      <a:pt x="34290" y="70552"/>
                    </a:cubicBezTo>
                    <a:close/>
                    <a:moveTo>
                      <a:pt x="34290" y="60274"/>
                    </a:moveTo>
                    <a:cubicBezTo>
                      <a:pt x="38452" y="60274"/>
                      <a:pt x="42205" y="59284"/>
                      <a:pt x="45558" y="57303"/>
                    </a:cubicBezTo>
                    <a:cubicBezTo>
                      <a:pt x="48911" y="55321"/>
                      <a:pt x="51568" y="52445"/>
                      <a:pt x="53521" y="48673"/>
                    </a:cubicBezTo>
                    <a:cubicBezTo>
                      <a:pt x="55483" y="44910"/>
                      <a:pt x="56464" y="40453"/>
                      <a:pt x="56464" y="35309"/>
                    </a:cubicBezTo>
                    <a:cubicBezTo>
                      <a:pt x="56464" y="30128"/>
                      <a:pt x="55493" y="25651"/>
                      <a:pt x="53559" y="21879"/>
                    </a:cubicBezTo>
                    <a:cubicBezTo>
                      <a:pt x="51626" y="18107"/>
                      <a:pt x="48978" y="15230"/>
                      <a:pt x="45596" y="13249"/>
                    </a:cubicBezTo>
                    <a:cubicBezTo>
                      <a:pt x="42215" y="11268"/>
                      <a:pt x="38452" y="10278"/>
                      <a:pt x="34290" y="10278"/>
                    </a:cubicBezTo>
                    <a:cubicBezTo>
                      <a:pt x="30128" y="10278"/>
                      <a:pt x="26356" y="11268"/>
                      <a:pt x="22984" y="13249"/>
                    </a:cubicBezTo>
                    <a:cubicBezTo>
                      <a:pt x="19602" y="15230"/>
                      <a:pt x="16926" y="18117"/>
                      <a:pt x="14945" y="21917"/>
                    </a:cubicBezTo>
                    <a:cubicBezTo>
                      <a:pt x="12963" y="25708"/>
                      <a:pt x="11973" y="30175"/>
                      <a:pt x="11973" y="35309"/>
                    </a:cubicBezTo>
                    <a:cubicBezTo>
                      <a:pt x="11973" y="40453"/>
                      <a:pt x="12963" y="44910"/>
                      <a:pt x="14945" y="48673"/>
                    </a:cubicBezTo>
                    <a:cubicBezTo>
                      <a:pt x="16926" y="52445"/>
                      <a:pt x="19602" y="55321"/>
                      <a:pt x="22984" y="57303"/>
                    </a:cubicBezTo>
                    <a:cubicBezTo>
                      <a:pt x="26356" y="59284"/>
                      <a:pt x="30128" y="60274"/>
                      <a:pt x="34290" y="60274"/>
                    </a:cubicBezTo>
                    <a:close/>
                  </a:path>
                </a:pathLst>
              </a:custGeom>
              <a:solidFill>
                <a:srgbClr val="E37D6A"/>
              </a:solidFill>
              <a:ln w="9525" cap="rnd">
                <a:noFill/>
                <a:prstDash val="solid"/>
                <a:round/>
              </a:ln>
            </p:spPr>
            <p:txBody>
              <a:bodyPr rtlCol="0" anchor="ctr"/>
              <a:lstStyle/>
              <a:p>
                <a:endParaRPr lang="en-US"/>
              </a:p>
            </p:txBody>
          </p:sp>
          <p:sp>
            <p:nvSpPr>
              <p:cNvPr id="359" name="Freeform: Shape 358">
                <a:extLst>
                  <a:ext uri="{FF2B5EF4-FFF2-40B4-BE49-F238E27FC236}">
                    <a16:creationId xmlns:a16="http://schemas.microsoft.com/office/drawing/2014/main" id="{5A7C6F10-FC43-585A-CBC9-AC2B53ADDC3A}"/>
                  </a:ext>
                </a:extLst>
              </p:cNvPr>
              <p:cNvSpPr/>
              <p:nvPr/>
            </p:nvSpPr>
            <p:spPr>
              <a:xfrm>
                <a:off x="2650121" y="2685878"/>
                <a:ext cx="68056" cy="70627"/>
              </a:xfrm>
              <a:custGeom>
                <a:avLst/>
                <a:gdLst>
                  <a:gd name="connsiteX0" fmla="*/ 31937 w 68056"/>
                  <a:gd name="connsiteY0" fmla="*/ 70628 h 70627"/>
                  <a:gd name="connsiteX1" fmla="*/ 15450 w 68056"/>
                  <a:gd name="connsiteY1" fmla="*/ 66304 h 70627"/>
                  <a:gd name="connsiteX2" fmla="*/ 4105 w 68056"/>
                  <a:gd name="connsiteY2" fmla="*/ 53969 h 70627"/>
                  <a:gd name="connsiteX3" fmla="*/ 0 w 68056"/>
                  <a:gd name="connsiteY3" fmla="*/ 35319 h 70627"/>
                  <a:gd name="connsiteX4" fmla="*/ 4220 w 68056"/>
                  <a:gd name="connsiteY4" fmla="*/ 16774 h 70627"/>
                  <a:gd name="connsiteX5" fmla="*/ 15669 w 68056"/>
                  <a:gd name="connsiteY5" fmla="*/ 4372 h 70627"/>
                  <a:gd name="connsiteX6" fmla="*/ 31642 w 68056"/>
                  <a:gd name="connsiteY6" fmla="*/ 0 h 70627"/>
                  <a:gd name="connsiteX7" fmla="*/ 45996 w 68056"/>
                  <a:gd name="connsiteY7" fmla="*/ 3524 h 70627"/>
                  <a:gd name="connsiteX8" fmla="*/ 55940 w 68056"/>
                  <a:gd name="connsiteY8" fmla="*/ 12192 h 70627"/>
                  <a:gd name="connsiteX9" fmla="*/ 56236 w 68056"/>
                  <a:gd name="connsiteY9" fmla="*/ 12192 h 70627"/>
                  <a:gd name="connsiteX10" fmla="*/ 56607 w 68056"/>
                  <a:gd name="connsiteY10" fmla="*/ 1467 h 70627"/>
                  <a:gd name="connsiteX11" fmla="*/ 68056 w 68056"/>
                  <a:gd name="connsiteY11" fmla="*/ 1467 h 70627"/>
                  <a:gd name="connsiteX12" fmla="*/ 68056 w 68056"/>
                  <a:gd name="connsiteY12" fmla="*/ 69533 h 70627"/>
                  <a:gd name="connsiteX13" fmla="*/ 57417 w 68056"/>
                  <a:gd name="connsiteY13" fmla="*/ 69609 h 70627"/>
                  <a:gd name="connsiteX14" fmla="*/ 56607 w 68056"/>
                  <a:gd name="connsiteY14" fmla="*/ 57341 h 70627"/>
                  <a:gd name="connsiteX15" fmla="*/ 56312 w 68056"/>
                  <a:gd name="connsiteY15" fmla="*/ 57341 h 70627"/>
                  <a:gd name="connsiteX16" fmla="*/ 46472 w 68056"/>
                  <a:gd name="connsiteY16" fmla="*/ 66961 h 70627"/>
                  <a:gd name="connsiteX17" fmla="*/ 31937 w 68056"/>
                  <a:gd name="connsiteY17" fmla="*/ 70628 h 70627"/>
                  <a:gd name="connsiteX18" fmla="*/ 32890 w 68056"/>
                  <a:gd name="connsiteY18" fmla="*/ 60350 h 70627"/>
                  <a:gd name="connsiteX19" fmla="*/ 44710 w 68056"/>
                  <a:gd name="connsiteY19" fmla="*/ 57379 h 70627"/>
                  <a:gd name="connsiteX20" fmla="*/ 52902 w 68056"/>
                  <a:gd name="connsiteY20" fmla="*/ 48749 h 70627"/>
                  <a:gd name="connsiteX21" fmla="*/ 55874 w 68056"/>
                  <a:gd name="connsiteY21" fmla="*/ 35319 h 70627"/>
                  <a:gd name="connsiteX22" fmla="*/ 52902 w 68056"/>
                  <a:gd name="connsiteY22" fmla="*/ 21917 h 70627"/>
                  <a:gd name="connsiteX23" fmla="*/ 44748 w 68056"/>
                  <a:gd name="connsiteY23" fmla="*/ 13249 h 70627"/>
                  <a:gd name="connsiteX24" fmla="*/ 33261 w 68056"/>
                  <a:gd name="connsiteY24" fmla="*/ 10278 h 70627"/>
                  <a:gd name="connsiteX25" fmla="*/ 22393 w 68056"/>
                  <a:gd name="connsiteY25" fmla="*/ 13249 h 70627"/>
                  <a:gd name="connsiteX26" fmla="*/ 14935 w 68056"/>
                  <a:gd name="connsiteY26" fmla="*/ 21879 h 70627"/>
                  <a:gd name="connsiteX27" fmla="*/ 12259 w 68056"/>
                  <a:gd name="connsiteY27" fmla="*/ 35319 h 70627"/>
                  <a:gd name="connsiteX28" fmla="*/ 14869 w 68056"/>
                  <a:gd name="connsiteY28" fmla="*/ 48749 h 70627"/>
                  <a:gd name="connsiteX29" fmla="*/ 22174 w 68056"/>
                  <a:gd name="connsiteY29" fmla="*/ 57379 h 70627"/>
                  <a:gd name="connsiteX30" fmla="*/ 32890 w 68056"/>
                  <a:gd name="connsiteY30" fmla="*/ 60350 h 7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056" h="70627">
                    <a:moveTo>
                      <a:pt x="31937" y="70628"/>
                    </a:moveTo>
                    <a:cubicBezTo>
                      <a:pt x="25765" y="70628"/>
                      <a:pt x="20269" y="69190"/>
                      <a:pt x="15450" y="66304"/>
                    </a:cubicBezTo>
                    <a:cubicBezTo>
                      <a:pt x="10630" y="63408"/>
                      <a:pt x="6848" y="59303"/>
                      <a:pt x="4105" y="53969"/>
                    </a:cubicBezTo>
                    <a:cubicBezTo>
                      <a:pt x="1372" y="48635"/>
                      <a:pt x="0" y="42415"/>
                      <a:pt x="0" y="35319"/>
                    </a:cubicBezTo>
                    <a:cubicBezTo>
                      <a:pt x="0" y="28318"/>
                      <a:pt x="1400" y="22136"/>
                      <a:pt x="4220" y="16774"/>
                    </a:cubicBezTo>
                    <a:cubicBezTo>
                      <a:pt x="7030" y="11421"/>
                      <a:pt x="10849" y="7277"/>
                      <a:pt x="15669" y="4372"/>
                    </a:cubicBezTo>
                    <a:cubicBezTo>
                      <a:pt x="20498" y="1457"/>
                      <a:pt x="25813" y="0"/>
                      <a:pt x="31642" y="0"/>
                    </a:cubicBezTo>
                    <a:cubicBezTo>
                      <a:pt x="36881" y="0"/>
                      <a:pt x="41662" y="1172"/>
                      <a:pt x="45996" y="3524"/>
                    </a:cubicBezTo>
                    <a:cubicBezTo>
                      <a:pt x="50330" y="5877"/>
                      <a:pt x="53645" y="8763"/>
                      <a:pt x="55940" y="12192"/>
                    </a:cubicBezTo>
                    <a:lnTo>
                      <a:pt x="56236" y="12192"/>
                    </a:lnTo>
                    <a:lnTo>
                      <a:pt x="56607" y="1467"/>
                    </a:lnTo>
                    <a:lnTo>
                      <a:pt x="68056" y="1467"/>
                    </a:lnTo>
                    <a:lnTo>
                      <a:pt x="68056" y="69533"/>
                    </a:lnTo>
                    <a:lnTo>
                      <a:pt x="57417" y="69609"/>
                    </a:lnTo>
                    <a:lnTo>
                      <a:pt x="56607" y="57341"/>
                    </a:lnTo>
                    <a:lnTo>
                      <a:pt x="56312" y="57341"/>
                    </a:lnTo>
                    <a:cubicBezTo>
                      <a:pt x="53864" y="61303"/>
                      <a:pt x="50587" y="64513"/>
                      <a:pt x="46472" y="66961"/>
                    </a:cubicBezTo>
                    <a:cubicBezTo>
                      <a:pt x="42358" y="69409"/>
                      <a:pt x="37519" y="70628"/>
                      <a:pt x="31937" y="70628"/>
                    </a:cubicBezTo>
                    <a:close/>
                    <a:moveTo>
                      <a:pt x="32890" y="60350"/>
                    </a:moveTo>
                    <a:cubicBezTo>
                      <a:pt x="37290" y="60350"/>
                      <a:pt x="41234" y="59360"/>
                      <a:pt x="44710" y="57379"/>
                    </a:cubicBezTo>
                    <a:cubicBezTo>
                      <a:pt x="48187" y="55397"/>
                      <a:pt x="50911" y="52521"/>
                      <a:pt x="52902" y="48749"/>
                    </a:cubicBezTo>
                    <a:cubicBezTo>
                      <a:pt x="54883" y="44987"/>
                      <a:pt x="55874" y="40500"/>
                      <a:pt x="55874" y="35319"/>
                    </a:cubicBezTo>
                    <a:cubicBezTo>
                      <a:pt x="55874" y="30175"/>
                      <a:pt x="54883" y="25708"/>
                      <a:pt x="52902" y="21917"/>
                    </a:cubicBezTo>
                    <a:cubicBezTo>
                      <a:pt x="50911" y="18126"/>
                      <a:pt x="48196" y="15240"/>
                      <a:pt x="44748" y="13249"/>
                    </a:cubicBezTo>
                    <a:cubicBezTo>
                      <a:pt x="41300" y="11268"/>
                      <a:pt x="37462" y="10278"/>
                      <a:pt x="33261" y="10278"/>
                    </a:cubicBezTo>
                    <a:cubicBezTo>
                      <a:pt x="29194" y="10278"/>
                      <a:pt x="25575" y="11268"/>
                      <a:pt x="22393" y="13249"/>
                    </a:cubicBezTo>
                    <a:cubicBezTo>
                      <a:pt x="19212" y="15240"/>
                      <a:pt x="16726" y="18107"/>
                      <a:pt x="14935" y="21879"/>
                    </a:cubicBezTo>
                    <a:cubicBezTo>
                      <a:pt x="13154" y="25651"/>
                      <a:pt x="12259" y="30128"/>
                      <a:pt x="12259" y="35319"/>
                    </a:cubicBezTo>
                    <a:cubicBezTo>
                      <a:pt x="12259" y="40500"/>
                      <a:pt x="13125" y="44987"/>
                      <a:pt x="14869" y="48749"/>
                    </a:cubicBezTo>
                    <a:cubicBezTo>
                      <a:pt x="16602" y="52521"/>
                      <a:pt x="19040" y="55397"/>
                      <a:pt x="22174" y="57379"/>
                    </a:cubicBezTo>
                    <a:cubicBezTo>
                      <a:pt x="25298" y="59360"/>
                      <a:pt x="28880" y="60350"/>
                      <a:pt x="32890" y="60350"/>
                    </a:cubicBezTo>
                    <a:close/>
                  </a:path>
                </a:pathLst>
              </a:custGeom>
              <a:solidFill>
                <a:srgbClr val="E37D6A"/>
              </a:solidFill>
              <a:ln w="9525" cap="rnd">
                <a:noFill/>
                <a:prstDash val="solid"/>
                <a:round/>
              </a:ln>
            </p:spPr>
            <p:txBody>
              <a:bodyPr rtlCol="0" anchor="ctr"/>
              <a:lstStyle/>
              <a:p>
                <a:endParaRPr lang="en-US"/>
              </a:p>
            </p:txBody>
          </p:sp>
          <p:sp>
            <p:nvSpPr>
              <p:cNvPr id="360" name="Freeform: Shape 359">
                <a:extLst>
                  <a:ext uri="{FF2B5EF4-FFF2-40B4-BE49-F238E27FC236}">
                    <a16:creationId xmlns:a16="http://schemas.microsoft.com/office/drawing/2014/main" id="{A526E475-EEF3-3F4F-393E-45195F686681}"/>
                  </a:ext>
                </a:extLst>
              </p:cNvPr>
              <p:cNvSpPr/>
              <p:nvPr/>
            </p:nvSpPr>
            <p:spPr>
              <a:xfrm>
                <a:off x="2733598" y="2685954"/>
                <a:ext cx="61750" cy="70551"/>
              </a:xfrm>
              <a:custGeom>
                <a:avLst/>
                <a:gdLst>
                  <a:gd name="connsiteX0" fmla="*/ 33852 w 61750"/>
                  <a:gd name="connsiteY0" fmla="*/ 70552 h 70551"/>
                  <a:gd name="connsiteX1" fmla="*/ 16450 w 61750"/>
                  <a:gd name="connsiteY1" fmla="*/ 66189 h 70551"/>
                  <a:gd name="connsiteX2" fmla="*/ 4372 w 61750"/>
                  <a:gd name="connsiteY2" fmla="*/ 53816 h 70551"/>
                  <a:gd name="connsiteX3" fmla="*/ 0 w 61750"/>
                  <a:gd name="connsiteY3" fmla="*/ 35309 h 70551"/>
                  <a:gd name="connsiteX4" fmla="*/ 4515 w 61750"/>
                  <a:gd name="connsiteY4" fmla="*/ 16593 h 70551"/>
                  <a:gd name="connsiteX5" fmla="*/ 16631 w 61750"/>
                  <a:gd name="connsiteY5" fmla="*/ 4296 h 70551"/>
                  <a:gd name="connsiteX6" fmla="*/ 33404 w 61750"/>
                  <a:gd name="connsiteY6" fmla="*/ 0 h 70551"/>
                  <a:gd name="connsiteX7" fmla="*/ 49082 w 61750"/>
                  <a:gd name="connsiteY7" fmla="*/ 3115 h 70551"/>
                  <a:gd name="connsiteX8" fmla="*/ 61017 w 61750"/>
                  <a:gd name="connsiteY8" fmla="*/ 12992 h 70551"/>
                  <a:gd name="connsiteX9" fmla="*/ 52645 w 61750"/>
                  <a:gd name="connsiteY9" fmla="*/ 20260 h 70551"/>
                  <a:gd name="connsiteX10" fmla="*/ 44053 w 61750"/>
                  <a:gd name="connsiteY10" fmla="*/ 12554 h 70551"/>
                  <a:gd name="connsiteX11" fmla="*/ 33480 w 61750"/>
                  <a:gd name="connsiteY11" fmla="*/ 10421 h 70551"/>
                  <a:gd name="connsiteX12" fmla="*/ 22984 w 61750"/>
                  <a:gd name="connsiteY12" fmla="*/ 13468 h 70551"/>
                  <a:gd name="connsiteX13" fmla="*/ 15383 w 61750"/>
                  <a:gd name="connsiteY13" fmla="*/ 22174 h 70551"/>
                  <a:gd name="connsiteX14" fmla="*/ 12554 w 61750"/>
                  <a:gd name="connsiteY14" fmla="*/ 35309 h 70551"/>
                  <a:gd name="connsiteX15" fmla="*/ 15202 w 61750"/>
                  <a:gd name="connsiteY15" fmla="*/ 48749 h 70551"/>
                  <a:gd name="connsiteX16" fmla="*/ 22650 w 61750"/>
                  <a:gd name="connsiteY16" fmla="*/ 57160 h 70551"/>
                  <a:gd name="connsiteX17" fmla="*/ 33852 w 61750"/>
                  <a:gd name="connsiteY17" fmla="*/ 59979 h 70551"/>
                  <a:gd name="connsiteX18" fmla="*/ 44968 w 61750"/>
                  <a:gd name="connsiteY18" fmla="*/ 57560 h 70551"/>
                  <a:gd name="connsiteX19" fmla="*/ 53302 w 61750"/>
                  <a:gd name="connsiteY19" fmla="*/ 50292 h 70551"/>
                  <a:gd name="connsiteX20" fmla="*/ 61751 w 61750"/>
                  <a:gd name="connsiteY20" fmla="*/ 57045 h 70551"/>
                  <a:gd name="connsiteX21" fmla="*/ 49816 w 61750"/>
                  <a:gd name="connsiteY21" fmla="*/ 67180 h 70551"/>
                  <a:gd name="connsiteX22" fmla="*/ 33852 w 61750"/>
                  <a:gd name="connsiteY22" fmla="*/ 70552 h 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750" h="70551">
                    <a:moveTo>
                      <a:pt x="33852" y="70552"/>
                    </a:moveTo>
                    <a:cubicBezTo>
                      <a:pt x="27384" y="70552"/>
                      <a:pt x="21584" y="69104"/>
                      <a:pt x="16450" y="66189"/>
                    </a:cubicBezTo>
                    <a:cubicBezTo>
                      <a:pt x="11306" y="63275"/>
                      <a:pt x="7277" y="59150"/>
                      <a:pt x="4372" y="53816"/>
                    </a:cubicBezTo>
                    <a:cubicBezTo>
                      <a:pt x="1457" y="48482"/>
                      <a:pt x="0" y="42310"/>
                      <a:pt x="0" y="35309"/>
                    </a:cubicBezTo>
                    <a:cubicBezTo>
                      <a:pt x="0" y="28165"/>
                      <a:pt x="1505" y="21927"/>
                      <a:pt x="4515" y="16593"/>
                    </a:cubicBezTo>
                    <a:cubicBezTo>
                      <a:pt x="7525" y="11259"/>
                      <a:pt x="11563" y="7153"/>
                      <a:pt x="16631" y="4296"/>
                    </a:cubicBezTo>
                    <a:cubicBezTo>
                      <a:pt x="21698" y="1429"/>
                      <a:pt x="27289" y="0"/>
                      <a:pt x="33404" y="0"/>
                    </a:cubicBezTo>
                    <a:cubicBezTo>
                      <a:pt x="39624" y="0"/>
                      <a:pt x="44844" y="1038"/>
                      <a:pt x="49082" y="3115"/>
                    </a:cubicBezTo>
                    <a:cubicBezTo>
                      <a:pt x="53321" y="5201"/>
                      <a:pt x="57293" y="8487"/>
                      <a:pt x="61017" y="12992"/>
                    </a:cubicBezTo>
                    <a:lnTo>
                      <a:pt x="52645" y="20260"/>
                    </a:lnTo>
                    <a:cubicBezTo>
                      <a:pt x="49654" y="16545"/>
                      <a:pt x="46796" y="13973"/>
                      <a:pt x="44053" y="12554"/>
                    </a:cubicBezTo>
                    <a:cubicBezTo>
                      <a:pt x="41310" y="11135"/>
                      <a:pt x="37786" y="10421"/>
                      <a:pt x="33480" y="10421"/>
                    </a:cubicBezTo>
                    <a:cubicBezTo>
                      <a:pt x="29661" y="10421"/>
                      <a:pt x="26165" y="11440"/>
                      <a:pt x="22984" y="13468"/>
                    </a:cubicBezTo>
                    <a:cubicBezTo>
                      <a:pt x="19803" y="15507"/>
                      <a:pt x="17269" y="18402"/>
                      <a:pt x="15383" y="22174"/>
                    </a:cubicBezTo>
                    <a:cubicBezTo>
                      <a:pt x="13497" y="25937"/>
                      <a:pt x="12554" y="30318"/>
                      <a:pt x="12554" y="35309"/>
                    </a:cubicBezTo>
                    <a:cubicBezTo>
                      <a:pt x="12554" y="40548"/>
                      <a:pt x="13440" y="45034"/>
                      <a:pt x="15202" y="48749"/>
                    </a:cubicBezTo>
                    <a:cubicBezTo>
                      <a:pt x="16964" y="52473"/>
                      <a:pt x="19440" y="55274"/>
                      <a:pt x="22650" y="57160"/>
                    </a:cubicBezTo>
                    <a:cubicBezTo>
                      <a:pt x="25860" y="59046"/>
                      <a:pt x="29585" y="59979"/>
                      <a:pt x="33852" y="59979"/>
                    </a:cubicBezTo>
                    <a:cubicBezTo>
                      <a:pt x="38052" y="59979"/>
                      <a:pt x="41767" y="59179"/>
                      <a:pt x="44968" y="57560"/>
                    </a:cubicBezTo>
                    <a:cubicBezTo>
                      <a:pt x="48177" y="55940"/>
                      <a:pt x="50959" y="53521"/>
                      <a:pt x="53302" y="50292"/>
                    </a:cubicBezTo>
                    <a:lnTo>
                      <a:pt x="61751" y="57045"/>
                    </a:lnTo>
                    <a:cubicBezTo>
                      <a:pt x="58179" y="61551"/>
                      <a:pt x="54197" y="64922"/>
                      <a:pt x="49816" y="67180"/>
                    </a:cubicBezTo>
                    <a:cubicBezTo>
                      <a:pt x="45434" y="69428"/>
                      <a:pt x="40110" y="70552"/>
                      <a:pt x="33852" y="70552"/>
                    </a:cubicBezTo>
                    <a:close/>
                  </a:path>
                </a:pathLst>
              </a:custGeom>
              <a:solidFill>
                <a:srgbClr val="E37D6A"/>
              </a:solidFill>
              <a:ln w="9525" cap="rnd">
                <a:noFill/>
                <a:prstDash val="solid"/>
                <a:round/>
              </a:ln>
            </p:spPr>
            <p:txBody>
              <a:bodyPr rtlCol="0" anchor="ctr"/>
              <a:lstStyle/>
              <a:p>
                <a:endParaRPr lang="en-US"/>
              </a:p>
            </p:txBody>
          </p:sp>
          <p:sp>
            <p:nvSpPr>
              <p:cNvPr id="361" name="Freeform: Shape 360">
                <a:extLst>
                  <a:ext uri="{FF2B5EF4-FFF2-40B4-BE49-F238E27FC236}">
                    <a16:creationId xmlns:a16="http://schemas.microsoft.com/office/drawing/2014/main" id="{BE321340-99BD-B14F-DE1F-699EE559F599}"/>
                  </a:ext>
                </a:extLst>
              </p:cNvPr>
              <p:cNvSpPr/>
              <p:nvPr/>
            </p:nvSpPr>
            <p:spPr>
              <a:xfrm>
                <a:off x="2802102" y="2670238"/>
                <a:ext cx="43615" cy="86344"/>
              </a:xfrm>
              <a:custGeom>
                <a:avLst/>
                <a:gdLst>
                  <a:gd name="connsiteX0" fmla="*/ 43615 w 43615"/>
                  <a:gd name="connsiteY0" fmla="*/ 83334 h 86344"/>
                  <a:gd name="connsiteX1" fmla="*/ 37186 w 43615"/>
                  <a:gd name="connsiteY1" fmla="*/ 85468 h 86344"/>
                  <a:gd name="connsiteX2" fmla="*/ 30175 w 43615"/>
                  <a:gd name="connsiteY2" fmla="*/ 86344 h 86344"/>
                  <a:gd name="connsiteX3" fmla="*/ 15707 w 43615"/>
                  <a:gd name="connsiteY3" fmla="*/ 81172 h 86344"/>
                  <a:gd name="connsiteX4" fmla="*/ 11087 w 43615"/>
                  <a:gd name="connsiteY4" fmla="*/ 65122 h 86344"/>
                  <a:gd name="connsiteX5" fmla="*/ 11087 w 43615"/>
                  <a:gd name="connsiteY5" fmla="*/ 26651 h 86344"/>
                  <a:gd name="connsiteX6" fmla="*/ 0 w 43615"/>
                  <a:gd name="connsiteY6" fmla="*/ 26651 h 86344"/>
                  <a:gd name="connsiteX7" fmla="*/ 0 w 43615"/>
                  <a:gd name="connsiteY7" fmla="*/ 17107 h 86344"/>
                  <a:gd name="connsiteX8" fmla="*/ 11087 w 43615"/>
                  <a:gd name="connsiteY8" fmla="*/ 17107 h 86344"/>
                  <a:gd name="connsiteX9" fmla="*/ 11087 w 43615"/>
                  <a:gd name="connsiteY9" fmla="*/ 0 h 86344"/>
                  <a:gd name="connsiteX10" fmla="*/ 22984 w 43615"/>
                  <a:gd name="connsiteY10" fmla="*/ 0 h 86344"/>
                  <a:gd name="connsiteX11" fmla="*/ 22984 w 43615"/>
                  <a:gd name="connsiteY11" fmla="*/ 17107 h 86344"/>
                  <a:gd name="connsiteX12" fmla="*/ 42434 w 43615"/>
                  <a:gd name="connsiteY12" fmla="*/ 17107 h 86344"/>
                  <a:gd name="connsiteX13" fmla="*/ 42434 w 43615"/>
                  <a:gd name="connsiteY13" fmla="*/ 26651 h 86344"/>
                  <a:gd name="connsiteX14" fmla="*/ 22984 w 43615"/>
                  <a:gd name="connsiteY14" fmla="*/ 26651 h 86344"/>
                  <a:gd name="connsiteX15" fmla="*/ 22984 w 43615"/>
                  <a:gd name="connsiteY15" fmla="*/ 65637 h 86344"/>
                  <a:gd name="connsiteX16" fmla="*/ 24851 w 43615"/>
                  <a:gd name="connsiteY16" fmla="*/ 74124 h 86344"/>
                  <a:gd name="connsiteX17" fmla="*/ 30985 w 43615"/>
                  <a:gd name="connsiteY17" fmla="*/ 76438 h 86344"/>
                  <a:gd name="connsiteX18" fmla="*/ 40672 w 43615"/>
                  <a:gd name="connsiteY18" fmla="*/ 74304 h 86344"/>
                  <a:gd name="connsiteX19" fmla="*/ 43615 w 43615"/>
                  <a:gd name="connsiteY19" fmla="*/ 83334 h 8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615" h="86344">
                    <a:moveTo>
                      <a:pt x="43615" y="83334"/>
                    </a:moveTo>
                    <a:cubicBezTo>
                      <a:pt x="41853" y="84163"/>
                      <a:pt x="39710" y="84877"/>
                      <a:pt x="37186" y="85468"/>
                    </a:cubicBezTo>
                    <a:cubicBezTo>
                      <a:pt x="34662" y="86049"/>
                      <a:pt x="32328" y="86344"/>
                      <a:pt x="30175" y="86344"/>
                    </a:cubicBezTo>
                    <a:cubicBezTo>
                      <a:pt x="23613" y="86344"/>
                      <a:pt x="18793" y="84620"/>
                      <a:pt x="15707" y="81172"/>
                    </a:cubicBezTo>
                    <a:cubicBezTo>
                      <a:pt x="12630" y="77714"/>
                      <a:pt x="11087" y="72371"/>
                      <a:pt x="11087" y="65122"/>
                    </a:cubicBezTo>
                    <a:lnTo>
                      <a:pt x="11087" y="26651"/>
                    </a:lnTo>
                    <a:lnTo>
                      <a:pt x="0" y="26651"/>
                    </a:lnTo>
                    <a:lnTo>
                      <a:pt x="0" y="17107"/>
                    </a:lnTo>
                    <a:lnTo>
                      <a:pt x="11087" y="17107"/>
                    </a:lnTo>
                    <a:lnTo>
                      <a:pt x="11087" y="0"/>
                    </a:lnTo>
                    <a:lnTo>
                      <a:pt x="22984" y="0"/>
                    </a:lnTo>
                    <a:lnTo>
                      <a:pt x="22984" y="17107"/>
                    </a:lnTo>
                    <a:lnTo>
                      <a:pt x="42434" y="17107"/>
                    </a:lnTo>
                    <a:lnTo>
                      <a:pt x="42434" y="26651"/>
                    </a:lnTo>
                    <a:lnTo>
                      <a:pt x="22984" y="26651"/>
                    </a:lnTo>
                    <a:lnTo>
                      <a:pt x="22984" y="65637"/>
                    </a:lnTo>
                    <a:cubicBezTo>
                      <a:pt x="22984" y="69752"/>
                      <a:pt x="23603" y="72580"/>
                      <a:pt x="24851" y="74124"/>
                    </a:cubicBezTo>
                    <a:cubicBezTo>
                      <a:pt x="26099" y="75667"/>
                      <a:pt x="28147" y="76438"/>
                      <a:pt x="30985" y="76438"/>
                    </a:cubicBezTo>
                    <a:cubicBezTo>
                      <a:pt x="34262" y="76438"/>
                      <a:pt x="37490" y="75724"/>
                      <a:pt x="40672" y="74304"/>
                    </a:cubicBezTo>
                    <a:lnTo>
                      <a:pt x="43615" y="83334"/>
                    </a:lnTo>
                    <a:close/>
                  </a:path>
                </a:pathLst>
              </a:custGeom>
              <a:solidFill>
                <a:srgbClr val="E37D6A"/>
              </a:solidFill>
              <a:ln w="9525" cap="rnd">
                <a:noFill/>
                <a:prstDash val="solid"/>
                <a:round/>
              </a:ln>
            </p:spPr>
            <p:txBody>
              <a:bodyPr rtlCol="0" anchor="ctr"/>
              <a:lstStyle/>
              <a:p>
                <a:endParaRPr lang="en-US"/>
              </a:p>
            </p:txBody>
          </p:sp>
          <p:sp>
            <p:nvSpPr>
              <p:cNvPr id="362" name="Freeform: Shape 361">
                <a:extLst>
                  <a:ext uri="{FF2B5EF4-FFF2-40B4-BE49-F238E27FC236}">
                    <a16:creationId xmlns:a16="http://schemas.microsoft.com/office/drawing/2014/main" id="{940DBDDE-4922-D056-1DA9-744D4C4CA4F9}"/>
                  </a:ext>
                </a:extLst>
              </p:cNvPr>
              <p:cNvSpPr/>
              <p:nvPr/>
            </p:nvSpPr>
            <p:spPr>
              <a:xfrm>
                <a:off x="2860690" y="2655998"/>
                <a:ext cx="17325" cy="99412"/>
              </a:xfrm>
              <a:custGeom>
                <a:avLst/>
                <a:gdLst>
                  <a:gd name="connsiteX0" fmla="*/ 8735 w 17325"/>
                  <a:gd name="connsiteY0" fmla="*/ 16954 h 99412"/>
                  <a:gd name="connsiteX1" fmla="*/ 2353 w 17325"/>
                  <a:gd name="connsiteY1" fmla="*/ 14754 h 99412"/>
                  <a:gd name="connsiteX2" fmla="*/ 0 w 17325"/>
                  <a:gd name="connsiteY2" fmla="*/ 8515 h 99412"/>
                  <a:gd name="connsiteX3" fmla="*/ 2315 w 17325"/>
                  <a:gd name="connsiteY3" fmla="*/ 2277 h 99412"/>
                  <a:gd name="connsiteX4" fmla="*/ 8735 w 17325"/>
                  <a:gd name="connsiteY4" fmla="*/ 0 h 99412"/>
                  <a:gd name="connsiteX5" fmla="*/ 14983 w 17325"/>
                  <a:gd name="connsiteY5" fmla="*/ 2343 h 99412"/>
                  <a:gd name="connsiteX6" fmla="*/ 17326 w 17325"/>
                  <a:gd name="connsiteY6" fmla="*/ 8515 h 99412"/>
                  <a:gd name="connsiteX7" fmla="*/ 15012 w 17325"/>
                  <a:gd name="connsiteY7" fmla="*/ 14716 h 99412"/>
                  <a:gd name="connsiteX8" fmla="*/ 8735 w 17325"/>
                  <a:gd name="connsiteY8" fmla="*/ 16954 h 99412"/>
                  <a:gd name="connsiteX9" fmla="*/ 14754 w 17325"/>
                  <a:gd name="connsiteY9" fmla="*/ 99413 h 99412"/>
                  <a:gd name="connsiteX10" fmla="*/ 2648 w 17325"/>
                  <a:gd name="connsiteY10" fmla="*/ 99413 h 99412"/>
                  <a:gd name="connsiteX11" fmla="*/ 2648 w 17325"/>
                  <a:gd name="connsiteY11" fmla="*/ 31347 h 99412"/>
                  <a:gd name="connsiteX12" fmla="*/ 14754 w 17325"/>
                  <a:gd name="connsiteY12" fmla="*/ 31347 h 99412"/>
                  <a:gd name="connsiteX13" fmla="*/ 14754 w 17325"/>
                  <a:gd name="connsiteY13" fmla="*/ 99413 h 9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25" h="99412">
                    <a:moveTo>
                      <a:pt x="8735" y="16954"/>
                    </a:moveTo>
                    <a:cubicBezTo>
                      <a:pt x="6048" y="16954"/>
                      <a:pt x="3915" y="16221"/>
                      <a:pt x="2353" y="14754"/>
                    </a:cubicBezTo>
                    <a:cubicBezTo>
                      <a:pt x="781" y="13287"/>
                      <a:pt x="0" y="11211"/>
                      <a:pt x="0" y="8515"/>
                    </a:cubicBezTo>
                    <a:cubicBezTo>
                      <a:pt x="0" y="5867"/>
                      <a:pt x="771" y="3791"/>
                      <a:pt x="2315" y="2277"/>
                    </a:cubicBezTo>
                    <a:cubicBezTo>
                      <a:pt x="3858" y="753"/>
                      <a:pt x="6001" y="0"/>
                      <a:pt x="8735" y="0"/>
                    </a:cubicBezTo>
                    <a:cubicBezTo>
                      <a:pt x="11335" y="0"/>
                      <a:pt x="13411" y="781"/>
                      <a:pt x="14983" y="2343"/>
                    </a:cubicBezTo>
                    <a:cubicBezTo>
                      <a:pt x="16545" y="3915"/>
                      <a:pt x="17326" y="5972"/>
                      <a:pt x="17326" y="8515"/>
                    </a:cubicBezTo>
                    <a:cubicBezTo>
                      <a:pt x="17326" y="11154"/>
                      <a:pt x="16555" y="13230"/>
                      <a:pt x="15012" y="14716"/>
                    </a:cubicBezTo>
                    <a:cubicBezTo>
                      <a:pt x="13478" y="16212"/>
                      <a:pt x="11382" y="16954"/>
                      <a:pt x="8735" y="16954"/>
                    </a:cubicBezTo>
                    <a:close/>
                    <a:moveTo>
                      <a:pt x="14754" y="99413"/>
                    </a:moveTo>
                    <a:lnTo>
                      <a:pt x="2648" y="99413"/>
                    </a:lnTo>
                    <a:lnTo>
                      <a:pt x="2648" y="31347"/>
                    </a:lnTo>
                    <a:lnTo>
                      <a:pt x="14754" y="31347"/>
                    </a:lnTo>
                    <a:lnTo>
                      <a:pt x="14754" y="99413"/>
                    </a:lnTo>
                    <a:close/>
                  </a:path>
                </a:pathLst>
              </a:custGeom>
              <a:solidFill>
                <a:srgbClr val="E37D6A"/>
              </a:solidFill>
              <a:ln w="9525" cap="rnd">
                <a:noFill/>
                <a:prstDash val="solid"/>
                <a:round/>
              </a:ln>
            </p:spPr>
            <p:txBody>
              <a:bodyPr rtlCol="0" anchor="ctr"/>
              <a:lstStyle/>
              <a:p>
                <a:endParaRPr lang="en-US"/>
              </a:p>
            </p:txBody>
          </p:sp>
          <p:sp>
            <p:nvSpPr>
              <p:cNvPr id="363" name="Freeform: Shape 362">
                <a:extLst>
                  <a:ext uri="{FF2B5EF4-FFF2-40B4-BE49-F238E27FC236}">
                    <a16:creationId xmlns:a16="http://schemas.microsoft.com/office/drawing/2014/main" id="{478E194D-4AAB-EF8F-0CB5-DB589F3E4BE1}"/>
                  </a:ext>
                </a:extLst>
              </p:cNvPr>
              <p:cNvSpPr/>
              <p:nvPr/>
            </p:nvSpPr>
            <p:spPr>
              <a:xfrm>
                <a:off x="2891818" y="2687345"/>
                <a:ext cx="66894" cy="68503"/>
              </a:xfrm>
              <a:custGeom>
                <a:avLst/>
                <a:gdLst>
                  <a:gd name="connsiteX0" fmla="*/ 39281 w 66894"/>
                  <a:gd name="connsiteY0" fmla="*/ 68504 h 68503"/>
                  <a:gd name="connsiteX1" fmla="*/ 27461 w 66894"/>
                  <a:gd name="connsiteY1" fmla="*/ 68504 h 68503"/>
                  <a:gd name="connsiteX2" fmla="*/ 0 w 66894"/>
                  <a:gd name="connsiteY2" fmla="*/ 0 h 68503"/>
                  <a:gd name="connsiteX3" fmla="*/ 12849 w 66894"/>
                  <a:gd name="connsiteY3" fmla="*/ 0 h 68503"/>
                  <a:gd name="connsiteX4" fmla="*/ 33261 w 66894"/>
                  <a:gd name="connsiteY4" fmla="*/ 55064 h 68503"/>
                  <a:gd name="connsiteX5" fmla="*/ 33776 w 66894"/>
                  <a:gd name="connsiteY5" fmla="*/ 55064 h 68503"/>
                  <a:gd name="connsiteX6" fmla="*/ 54340 w 66894"/>
                  <a:gd name="connsiteY6" fmla="*/ 0 h 68503"/>
                  <a:gd name="connsiteX7" fmla="*/ 66894 w 66894"/>
                  <a:gd name="connsiteY7" fmla="*/ 0 h 68503"/>
                  <a:gd name="connsiteX8" fmla="*/ 39281 w 66894"/>
                  <a:gd name="connsiteY8" fmla="*/ 68504 h 6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4" h="68503">
                    <a:moveTo>
                      <a:pt x="39281" y="68504"/>
                    </a:moveTo>
                    <a:lnTo>
                      <a:pt x="27461" y="68504"/>
                    </a:lnTo>
                    <a:lnTo>
                      <a:pt x="0" y="0"/>
                    </a:lnTo>
                    <a:lnTo>
                      <a:pt x="12849" y="0"/>
                    </a:lnTo>
                    <a:lnTo>
                      <a:pt x="33261" y="55064"/>
                    </a:lnTo>
                    <a:lnTo>
                      <a:pt x="33776" y="55064"/>
                    </a:lnTo>
                    <a:lnTo>
                      <a:pt x="54340" y="0"/>
                    </a:lnTo>
                    <a:lnTo>
                      <a:pt x="66894" y="0"/>
                    </a:lnTo>
                    <a:lnTo>
                      <a:pt x="39281" y="68504"/>
                    </a:lnTo>
                    <a:close/>
                  </a:path>
                </a:pathLst>
              </a:custGeom>
              <a:solidFill>
                <a:srgbClr val="E37D6A"/>
              </a:solidFill>
              <a:ln w="9525" cap="rnd">
                <a:noFill/>
                <a:prstDash val="solid"/>
                <a:round/>
              </a:ln>
            </p:spPr>
            <p:txBody>
              <a:bodyPr rtlCol="0" anchor="ctr"/>
              <a:lstStyle/>
              <a:p>
                <a:endParaRPr lang="en-US"/>
              </a:p>
            </p:txBody>
          </p:sp>
          <p:sp>
            <p:nvSpPr>
              <p:cNvPr id="364" name="Freeform: Shape 363">
                <a:extLst>
                  <a:ext uri="{FF2B5EF4-FFF2-40B4-BE49-F238E27FC236}">
                    <a16:creationId xmlns:a16="http://schemas.microsoft.com/office/drawing/2014/main" id="{B5C325BA-DBDC-026B-DC94-8D67ABAD381D}"/>
                  </a:ext>
                </a:extLst>
              </p:cNvPr>
              <p:cNvSpPr/>
              <p:nvPr/>
            </p:nvSpPr>
            <p:spPr>
              <a:xfrm>
                <a:off x="2964656" y="2685954"/>
                <a:ext cx="64026" cy="70551"/>
              </a:xfrm>
              <a:custGeom>
                <a:avLst/>
                <a:gdLst>
                  <a:gd name="connsiteX0" fmla="*/ 64027 w 64026"/>
                  <a:gd name="connsiteY0" fmla="*/ 32671 h 70551"/>
                  <a:gd name="connsiteX1" fmla="*/ 63808 w 64026"/>
                  <a:gd name="connsiteY1" fmla="*/ 38548 h 70551"/>
                  <a:gd name="connsiteX2" fmla="*/ 11897 w 64026"/>
                  <a:gd name="connsiteY2" fmla="*/ 38548 h 70551"/>
                  <a:gd name="connsiteX3" fmla="*/ 19088 w 64026"/>
                  <a:gd name="connsiteY3" fmla="*/ 54474 h 70551"/>
                  <a:gd name="connsiteX4" fmla="*/ 35100 w 64026"/>
                  <a:gd name="connsiteY4" fmla="*/ 59979 h 70551"/>
                  <a:gd name="connsiteX5" fmla="*/ 45596 w 64026"/>
                  <a:gd name="connsiteY5" fmla="*/ 58150 h 70551"/>
                  <a:gd name="connsiteX6" fmla="*/ 54112 w 64026"/>
                  <a:gd name="connsiteY6" fmla="*/ 52930 h 70551"/>
                  <a:gd name="connsiteX7" fmla="*/ 61017 w 64026"/>
                  <a:gd name="connsiteY7" fmla="*/ 60722 h 70551"/>
                  <a:gd name="connsiteX8" fmla="*/ 49482 w 64026"/>
                  <a:gd name="connsiteY8" fmla="*/ 68028 h 70551"/>
                  <a:gd name="connsiteX9" fmla="*/ 34804 w 64026"/>
                  <a:gd name="connsiteY9" fmla="*/ 70552 h 70551"/>
                  <a:gd name="connsiteX10" fmla="*/ 17107 w 64026"/>
                  <a:gd name="connsiteY10" fmla="*/ 66265 h 70551"/>
                  <a:gd name="connsiteX11" fmla="*/ 4591 w 64026"/>
                  <a:gd name="connsiteY11" fmla="*/ 53959 h 70551"/>
                  <a:gd name="connsiteX12" fmla="*/ 0 w 64026"/>
                  <a:gd name="connsiteY12" fmla="*/ 35309 h 70551"/>
                  <a:gd name="connsiteX13" fmla="*/ 4296 w 64026"/>
                  <a:gd name="connsiteY13" fmla="*/ 16812 h 70551"/>
                  <a:gd name="connsiteX14" fmla="*/ 16155 w 64026"/>
                  <a:gd name="connsiteY14" fmla="*/ 4401 h 70551"/>
                  <a:gd name="connsiteX15" fmla="*/ 33109 w 64026"/>
                  <a:gd name="connsiteY15" fmla="*/ 0 h 70551"/>
                  <a:gd name="connsiteX16" fmla="*/ 49378 w 64026"/>
                  <a:gd name="connsiteY16" fmla="*/ 4143 h 70551"/>
                  <a:gd name="connsiteX17" fmla="*/ 60208 w 64026"/>
                  <a:gd name="connsiteY17" fmla="*/ 15707 h 70551"/>
                  <a:gd name="connsiteX18" fmla="*/ 64027 w 64026"/>
                  <a:gd name="connsiteY18" fmla="*/ 32671 h 70551"/>
                  <a:gd name="connsiteX19" fmla="*/ 32890 w 64026"/>
                  <a:gd name="connsiteY19" fmla="*/ 10354 h 70551"/>
                  <a:gd name="connsiteX20" fmla="*/ 19564 w 64026"/>
                  <a:gd name="connsiteY20" fmla="*/ 15230 h 70551"/>
                  <a:gd name="connsiteX21" fmla="*/ 12411 w 64026"/>
                  <a:gd name="connsiteY21" fmla="*/ 28556 h 70551"/>
                  <a:gd name="connsiteX22" fmla="*/ 52721 w 64026"/>
                  <a:gd name="connsiteY22" fmla="*/ 28556 h 70551"/>
                  <a:gd name="connsiteX23" fmla="*/ 46768 w 64026"/>
                  <a:gd name="connsiteY23" fmla="*/ 15050 h 70551"/>
                  <a:gd name="connsiteX24" fmla="*/ 32890 w 64026"/>
                  <a:gd name="connsiteY24" fmla="*/ 10354 h 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26" h="70551">
                    <a:moveTo>
                      <a:pt x="64027" y="32671"/>
                    </a:moveTo>
                    <a:cubicBezTo>
                      <a:pt x="64027" y="34576"/>
                      <a:pt x="63951" y="36538"/>
                      <a:pt x="63808" y="38548"/>
                    </a:cubicBezTo>
                    <a:lnTo>
                      <a:pt x="11897" y="38548"/>
                    </a:lnTo>
                    <a:cubicBezTo>
                      <a:pt x="12478" y="45491"/>
                      <a:pt x="14878" y="50806"/>
                      <a:pt x="19088" y="54474"/>
                    </a:cubicBezTo>
                    <a:cubicBezTo>
                      <a:pt x="23298" y="58150"/>
                      <a:pt x="28632" y="59979"/>
                      <a:pt x="35100" y="59979"/>
                    </a:cubicBezTo>
                    <a:cubicBezTo>
                      <a:pt x="38767" y="59979"/>
                      <a:pt x="42263" y="59369"/>
                      <a:pt x="45596" y="58150"/>
                    </a:cubicBezTo>
                    <a:cubicBezTo>
                      <a:pt x="48920" y="56922"/>
                      <a:pt x="51759" y="55188"/>
                      <a:pt x="54112" y="52930"/>
                    </a:cubicBezTo>
                    <a:lnTo>
                      <a:pt x="61017" y="60722"/>
                    </a:lnTo>
                    <a:cubicBezTo>
                      <a:pt x="57731" y="63903"/>
                      <a:pt x="53892" y="66332"/>
                      <a:pt x="49482" y="68028"/>
                    </a:cubicBezTo>
                    <a:cubicBezTo>
                      <a:pt x="45082" y="69713"/>
                      <a:pt x="40186" y="70552"/>
                      <a:pt x="34804" y="70552"/>
                    </a:cubicBezTo>
                    <a:cubicBezTo>
                      <a:pt x="28289" y="70552"/>
                      <a:pt x="22393" y="69123"/>
                      <a:pt x="17107" y="66265"/>
                    </a:cubicBezTo>
                    <a:cubicBezTo>
                      <a:pt x="11820" y="63398"/>
                      <a:pt x="7649" y="59303"/>
                      <a:pt x="4591" y="53959"/>
                    </a:cubicBezTo>
                    <a:cubicBezTo>
                      <a:pt x="1534" y="48625"/>
                      <a:pt x="0" y="42415"/>
                      <a:pt x="0" y="35309"/>
                    </a:cubicBezTo>
                    <a:cubicBezTo>
                      <a:pt x="0" y="28318"/>
                      <a:pt x="1429" y="22146"/>
                      <a:pt x="4296" y="16812"/>
                    </a:cubicBezTo>
                    <a:cubicBezTo>
                      <a:pt x="7163" y="11478"/>
                      <a:pt x="11116" y="7344"/>
                      <a:pt x="16155" y="4401"/>
                    </a:cubicBezTo>
                    <a:cubicBezTo>
                      <a:pt x="21193" y="1467"/>
                      <a:pt x="26851" y="0"/>
                      <a:pt x="33109" y="0"/>
                    </a:cubicBezTo>
                    <a:cubicBezTo>
                      <a:pt x="39281" y="0"/>
                      <a:pt x="44701" y="1381"/>
                      <a:pt x="49378" y="4143"/>
                    </a:cubicBezTo>
                    <a:cubicBezTo>
                      <a:pt x="54054" y="6915"/>
                      <a:pt x="57664" y="10763"/>
                      <a:pt x="60208" y="15707"/>
                    </a:cubicBezTo>
                    <a:cubicBezTo>
                      <a:pt x="62751" y="20650"/>
                      <a:pt x="64027" y="26308"/>
                      <a:pt x="64027" y="32671"/>
                    </a:cubicBezTo>
                    <a:close/>
                    <a:moveTo>
                      <a:pt x="32890" y="10354"/>
                    </a:moveTo>
                    <a:cubicBezTo>
                      <a:pt x="27708" y="10354"/>
                      <a:pt x="23260" y="11982"/>
                      <a:pt x="19564" y="15230"/>
                    </a:cubicBezTo>
                    <a:cubicBezTo>
                      <a:pt x="15869" y="18488"/>
                      <a:pt x="13487" y="22927"/>
                      <a:pt x="12411" y="28556"/>
                    </a:cubicBezTo>
                    <a:lnTo>
                      <a:pt x="52721" y="28556"/>
                    </a:lnTo>
                    <a:cubicBezTo>
                      <a:pt x="52226" y="22689"/>
                      <a:pt x="50244" y="18183"/>
                      <a:pt x="46768" y="15050"/>
                    </a:cubicBezTo>
                    <a:cubicBezTo>
                      <a:pt x="43291" y="11916"/>
                      <a:pt x="38671" y="10354"/>
                      <a:pt x="32890" y="10354"/>
                    </a:cubicBezTo>
                    <a:close/>
                  </a:path>
                </a:pathLst>
              </a:custGeom>
              <a:solidFill>
                <a:srgbClr val="E37D6A"/>
              </a:solidFill>
              <a:ln w="9525" cap="rnd">
                <a:noFill/>
                <a:prstDash val="solid"/>
                <a:round/>
              </a:ln>
            </p:spPr>
            <p:txBody>
              <a:bodyPr rtlCol="0" anchor="ctr"/>
              <a:lstStyle/>
              <a:p>
                <a:endParaRPr lang="en-US"/>
              </a:p>
            </p:txBody>
          </p:sp>
          <p:sp>
            <p:nvSpPr>
              <p:cNvPr id="365" name="Freeform: Shape 364">
                <a:extLst>
                  <a:ext uri="{FF2B5EF4-FFF2-40B4-BE49-F238E27FC236}">
                    <a16:creationId xmlns:a16="http://schemas.microsoft.com/office/drawing/2014/main" id="{6268D0A0-F0FB-2BE4-B775-AAD7827273D6}"/>
                  </a:ext>
                </a:extLst>
              </p:cNvPr>
              <p:cNvSpPr/>
              <p:nvPr/>
            </p:nvSpPr>
            <p:spPr>
              <a:xfrm>
                <a:off x="3096158" y="2665466"/>
                <a:ext cx="63207" cy="89944"/>
              </a:xfrm>
              <a:custGeom>
                <a:avLst/>
                <a:gdLst>
                  <a:gd name="connsiteX0" fmla="*/ 0 w 63207"/>
                  <a:gd name="connsiteY0" fmla="*/ 89945 h 89944"/>
                  <a:gd name="connsiteX1" fmla="*/ 0 w 63207"/>
                  <a:gd name="connsiteY1" fmla="*/ 0 h 89944"/>
                  <a:gd name="connsiteX2" fmla="*/ 31128 w 63207"/>
                  <a:gd name="connsiteY2" fmla="*/ 0 h 89944"/>
                  <a:gd name="connsiteX3" fmla="*/ 47797 w 63207"/>
                  <a:gd name="connsiteY3" fmla="*/ 3486 h 89944"/>
                  <a:gd name="connsiteX4" fmla="*/ 59141 w 63207"/>
                  <a:gd name="connsiteY4" fmla="*/ 13659 h 89944"/>
                  <a:gd name="connsiteX5" fmla="*/ 63208 w 63207"/>
                  <a:gd name="connsiteY5" fmla="*/ 29594 h 89944"/>
                  <a:gd name="connsiteX6" fmla="*/ 59102 w 63207"/>
                  <a:gd name="connsiteY6" fmla="*/ 45558 h 89944"/>
                  <a:gd name="connsiteX7" fmla="*/ 47720 w 63207"/>
                  <a:gd name="connsiteY7" fmla="*/ 55769 h 89944"/>
                  <a:gd name="connsiteX8" fmla="*/ 31128 w 63207"/>
                  <a:gd name="connsiteY8" fmla="*/ 59255 h 89944"/>
                  <a:gd name="connsiteX9" fmla="*/ 12478 w 63207"/>
                  <a:gd name="connsiteY9" fmla="*/ 59255 h 89944"/>
                  <a:gd name="connsiteX10" fmla="*/ 12478 w 63207"/>
                  <a:gd name="connsiteY10" fmla="*/ 89945 h 89944"/>
                  <a:gd name="connsiteX11" fmla="*/ 0 w 63207"/>
                  <a:gd name="connsiteY11" fmla="*/ 89945 h 89944"/>
                  <a:gd name="connsiteX12" fmla="*/ 29070 w 63207"/>
                  <a:gd name="connsiteY12" fmla="*/ 48168 h 89944"/>
                  <a:gd name="connsiteX13" fmla="*/ 44930 w 63207"/>
                  <a:gd name="connsiteY13" fmla="*/ 43653 h 89944"/>
                  <a:gd name="connsiteX14" fmla="*/ 50368 w 63207"/>
                  <a:gd name="connsiteY14" fmla="*/ 29594 h 89944"/>
                  <a:gd name="connsiteX15" fmla="*/ 44853 w 63207"/>
                  <a:gd name="connsiteY15" fmla="*/ 15526 h 89944"/>
                  <a:gd name="connsiteX16" fmla="*/ 29070 w 63207"/>
                  <a:gd name="connsiteY16" fmla="*/ 10944 h 89944"/>
                  <a:gd name="connsiteX17" fmla="*/ 12478 w 63207"/>
                  <a:gd name="connsiteY17" fmla="*/ 10944 h 89944"/>
                  <a:gd name="connsiteX18" fmla="*/ 12478 w 63207"/>
                  <a:gd name="connsiteY18" fmla="*/ 48168 h 89944"/>
                  <a:gd name="connsiteX19" fmla="*/ 29070 w 63207"/>
                  <a:gd name="connsiteY19" fmla="*/ 48168 h 8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207" h="89944">
                    <a:moveTo>
                      <a:pt x="0" y="89945"/>
                    </a:moveTo>
                    <a:lnTo>
                      <a:pt x="0" y="0"/>
                    </a:lnTo>
                    <a:lnTo>
                      <a:pt x="31128" y="0"/>
                    </a:lnTo>
                    <a:cubicBezTo>
                      <a:pt x="37395" y="0"/>
                      <a:pt x="42948" y="1162"/>
                      <a:pt x="47797" y="3486"/>
                    </a:cubicBezTo>
                    <a:cubicBezTo>
                      <a:pt x="52635" y="5810"/>
                      <a:pt x="56417" y="9201"/>
                      <a:pt x="59141" y="13659"/>
                    </a:cubicBezTo>
                    <a:cubicBezTo>
                      <a:pt x="61855" y="18117"/>
                      <a:pt x="63208" y="23422"/>
                      <a:pt x="63208" y="29594"/>
                    </a:cubicBezTo>
                    <a:cubicBezTo>
                      <a:pt x="63208" y="35757"/>
                      <a:pt x="61846" y="41082"/>
                      <a:pt x="59102" y="45558"/>
                    </a:cubicBezTo>
                    <a:cubicBezTo>
                      <a:pt x="56359" y="50035"/>
                      <a:pt x="52569" y="53445"/>
                      <a:pt x="47720" y="55769"/>
                    </a:cubicBezTo>
                    <a:cubicBezTo>
                      <a:pt x="42872" y="58093"/>
                      <a:pt x="37347" y="59255"/>
                      <a:pt x="31128" y="59255"/>
                    </a:cubicBezTo>
                    <a:lnTo>
                      <a:pt x="12478" y="59255"/>
                    </a:lnTo>
                    <a:lnTo>
                      <a:pt x="12478" y="89945"/>
                    </a:lnTo>
                    <a:lnTo>
                      <a:pt x="0" y="89945"/>
                    </a:lnTo>
                    <a:close/>
                    <a:moveTo>
                      <a:pt x="29070" y="48168"/>
                    </a:moveTo>
                    <a:cubicBezTo>
                      <a:pt x="36024" y="48168"/>
                      <a:pt x="41310" y="46663"/>
                      <a:pt x="44930" y="43653"/>
                    </a:cubicBezTo>
                    <a:cubicBezTo>
                      <a:pt x="48549" y="40643"/>
                      <a:pt x="50368" y="35957"/>
                      <a:pt x="50368" y="29594"/>
                    </a:cubicBezTo>
                    <a:cubicBezTo>
                      <a:pt x="50368" y="23279"/>
                      <a:pt x="48530" y="18593"/>
                      <a:pt x="44853" y="15526"/>
                    </a:cubicBezTo>
                    <a:cubicBezTo>
                      <a:pt x="41186" y="12468"/>
                      <a:pt x="35928" y="10944"/>
                      <a:pt x="29070" y="10944"/>
                    </a:cubicBezTo>
                    <a:lnTo>
                      <a:pt x="12478" y="10944"/>
                    </a:lnTo>
                    <a:lnTo>
                      <a:pt x="12478" y="48168"/>
                    </a:lnTo>
                    <a:lnTo>
                      <a:pt x="29070" y="48168"/>
                    </a:lnTo>
                    <a:close/>
                  </a:path>
                </a:pathLst>
              </a:custGeom>
              <a:solidFill>
                <a:srgbClr val="E37D6A"/>
              </a:solidFill>
              <a:ln w="9525" cap="rnd">
                <a:noFill/>
                <a:prstDash val="solid"/>
                <a:round/>
              </a:ln>
            </p:spPr>
            <p:txBody>
              <a:bodyPr rtlCol="0" anchor="ctr"/>
              <a:lstStyle/>
              <a:p>
                <a:endParaRPr lang="en-US"/>
              </a:p>
            </p:txBody>
          </p:sp>
          <p:sp>
            <p:nvSpPr>
              <p:cNvPr id="366" name="Freeform: Shape 365">
                <a:extLst>
                  <a:ext uri="{FF2B5EF4-FFF2-40B4-BE49-F238E27FC236}">
                    <a16:creationId xmlns:a16="http://schemas.microsoft.com/office/drawing/2014/main" id="{AFDF161F-5718-7FAB-F5AB-C96AEE042878}"/>
                  </a:ext>
                </a:extLst>
              </p:cNvPr>
              <p:cNvSpPr/>
              <p:nvPr/>
            </p:nvSpPr>
            <p:spPr>
              <a:xfrm>
                <a:off x="3177873" y="2658637"/>
                <a:ext cx="12115" cy="96774"/>
              </a:xfrm>
              <a:custGeom>
                <a:avLst/>
                <a:gdLst>
                  <a:gd name="connsiteX0" fmla="*/ 0 w 12115"/>
                  <a:gd name="connsiteY0" fmla="*/ 0 h 96774"/>
                  <a:gd name="connsiteX1" fmla="*/ 12116 w 12115"/>
                  <a:gd name="connsiteY1" fmla="*/ 0 h 96774"/>
                  <a:gd name="connsiteX2" fmla="*/ 12116 w 12115"/>
                  <a:gd name="connsiteY2" fmla="*/ 96774 h 96774"/>
                  <a:gd name="connsiteX3" fmla="*/ 0 w 12115"/>
                  <a:gd name="connsiteY3" fmla="*/ 96774 h 96774"/>
                </a:gdLst>
                <a:ahLst/>
                <a:cxnLst>
                  <a:cxn ang="0">
                    <a:pos x="connsiteX0" y="connsiteY0"/>
                  </a:cxn>
                  <a:cxn ang="0">
                    <a:pos x="connsiteX1" y="connsiteY1"/>
                  </a:cxn>
                  <a:cxn ang="0">
                    <a:pos x="connsiteX2" y="connsiteY2"/>
                  </a:cxn>
                  <a:cxn ang="0">
                    <a:pos x="connsiteX3" y="connsiteY3"/>
                  </a:cxn>
                </a:cxnLst>
                <a:rect l="l" t="t" r="r" b="b"/>
                <a:pathLst>
                  <a:path w="12115" h="96774">
                    <a:moveTo>
                      <a:pt x="0" y="0"/>
                    </a:moveTo>
                    <a:lnTo>
                      <a:pt x="12116" y="0"/>
                    </a:lnTo>
                    <a:lnTo>
                      <a:pt x="12116" y="96774"/>
                    </a:lnTo>
                    <a:lnTo>
                      <a:pt x="0" y="96774"/>
                    </a:lnTo>
                    <a:close/>
                  </a:path>
                </a:pathLst>
              </a:custGeom>
              <a:solidFill>
                <a:srgbClr val="E37D6A"/>
              </a:solidFill>
              <a:ln w="9525" cap="rnd">
                <a:noFill/>
                <a:prstDash val="solid"/>
                <a:round/>
              </a:ln>
            </p:spPr>
            <p:txBody>
              <a:bodyPr rtlCol="0" anchor="ctr"/>
              <a:lstStyle/>
              <a:p>
                <a:endParaRPr lang="en-US"/>
              </a:p>
            </p:txBody>
          </p:sp>
          <p:sp>
            <p:nvSpPr>
              <p:cNvPr id="367" name="Freeform: Shape 366">
                <a:extLst>
                  <a:ext uri="{FF2B5EF4-FFF2-40B4-BE49-F238E27FC236}">
                    <a16:creationId xmlns:a16="http://schemas.microsoft.com/office/drawing/2014/main" id="{3E01792D-F043-D90A-EF27-D5CDB382A3F8}"/>
                  </a:ext>
                </a:extLst>
              </p:cNvPr>
              <p:cNvSpPr/>
              <p:nvPr/>
            </p:nvSpPr>
            <p:spPr>
              <a:xfrm>
                <a:off x="3208486" y="2685878"/>
                <a:ext cx="68065" cy="70627"/>
              </a:xfrm>
              <a:custGeom>
                <a:avLst/>
                <a:gdLst>
                  <a:gd name="connsiteX0" fmla="*/ 31937 w 68065"/>
                  <a:gd name="connsiteY0" fmla="*/ 70628 h 70627"/>
                  <a:gd name="connsiteX1" fmla="*/ 15459 w 68065"/>
                  <a:gd name="connsiteY1" fmla="*/ 66304 h 70627"/>
                  <a:gd name="connsiteX2" fmla="*/ 4115 w 68065"/>
                  <a:gd name="connsiteY2" fmla="*/ 53969 h 70627"/>
                  <a:gd name="connsiteX3" fmla="*/ 0 w 68065"/>
                  <a:gd name="connsiteY3" fmla="*/ 35319 h 70627"/>
                  <a:gd name="connsiteX4" fmla="*/ 4229 w 68065"/>
                  <a:gd name="connsiteY4" fmla="*/ 16774 h 70627"/>
                  <a:gd name="connsiteX5" fmla="*/ 15678 w 68065"/>
                  <a:gd name="connsiteY5" fmla="*/ 4372 h 70627"/>
                  <a:gd name="connsiteX6" fmla="*/ 31652 w 68065"/>
                  <a:gd name="connsiteY6" fmla="*/ 0 h 70627"/>
                  <a:gd name="connsiteX7" fmla="*/ 46006 w 68065"/>
                  <a:gd name="connsiteY7" fmla="*/ 3524 h 70627"/>
                  <a:gd name="connsiteX8" fmla="*/ 55950 w 68065"/>
                  <a:gd name="connsiteY8" fmla="*/ 12192 h 70627"/>
                  <a:gd name="connsiteX9" fmla="*/ 56245 w 68065"/>
                  <a:gd name="connsiteY9" fmla="*/ 12192 h 70627"/>
                  <a:gd name="connsiteX10" fmla="*/ 56607 w 68065"/>
                  <a:gd name="connsiteY10" fmla="*/ 1467 h 70627"/>
                  <a:gd name="connsiteX11" fmla="*/ 68066 w 68065"/>
                  <a:gd name="connsiteY11" fmla="*/ 1467 h 70627"/>
                  <a:gd name="connsiteX12" fmla="*/ 68066 w 68065"/>
                  <a:gd name="connsiteY12" fmla="*/ 69533 h 70627"/>
                  <a:gd name="connsiteX13" fmla="*/ 57417 w 68065"/>
                  <a:gd name="connsiteY13" fmla="*/ 69609 h 70627"/>
                  <a:gd name="connsiteX14" fmla="*/ 56607 w 68065"/>
                  <a:gd name="connsiteY14" fmla="*/ 57341 h 70627"/>
                  <a:gd name="connsiteX15" fmla="*/ 56321 w 68065"/>
                  <a:gd name="connsiteY15" fmla="*/ 57341 h 70627"/>
                  <a:gd name="connsiteX16" fmla="*/ 46482 w 68065"/>
                  <a:gd name="connsiteY16" fmla="*/ 66961 h 70627"/>
                  <a:gd name="connsiteX17" fmla="*/ 31937 w 68065"/>
                  <a:gd name="connsiteY17" fmla="*/ 70628 h 70627"/>
                  <a:gd name="connsiteX18" fmla="*/ 32899 w 68065"/>
                  <a:gd name="connsiteY18" fmla="*/ 60350 h 70627"/>
                  <a:gd name="connsiteX19" fmla="*/ 44720 w 68065"/>
                  <a:gd name="connsiteY19" fmla="*/ 57379 h 70627"/>
                  <a:gd name="connsiteX20" fmla="*/ 52902 w 68065"/>
                  <a:gd name="connsiteY20" fmla="*/ 48749 h 70627"/>
                  <a:gd name="connsiteX21" fmla="*/ 55874 w 68065"/>
                  <a:gd name="connsiteY21" fmla="*/ 35319 h 70627"/>
                  <a:gd name="connsiteX22" fmla="*/ 52902 w 68065"/>
                  <a:gd name="connsiteY22" fmla="*/ 21917 h 70627"/>
                  <a:gd name="connsiteX23" fmla="*/ 44758 w 68065"/>
                  <a:gd name="connsiteY23" fmla="*/ 13249 h 70627"/>
                  <a:gd name="connsiteX24" fmla="*/ 33261 w 68065"/>
                  <a:gd name="connsiteY24" fmla="*/ 10278 h 70627"/>
                  <a:gd name="connsiteX25" fmla="*/ 22393 w 68065"/>
                  <a:gd name="connsiteY25" fmla="*/ 13249 h 70627"/>
                  <a:gd name="connsiteX26" fmla="*/ 14945 w 68065"/>
                  <a:gd name="connsiteY26" fmla="*/ 21879 h 70627"/>
                  <a:gd name="connsiteX27" fmla="*/ 12268 w 68065"/>
                  <a:gd name="connsiteY27" fmla="*/ 35319 h 70627"/>
                  <a:gd name="connsiteX28" fmla="*/ 14869 w 68065"/>
                  <a:gd name="connsiteY28" fmla="*/ 48749 h 70627"/>
                  <a:gd name="connsiteX29" fmla="*/ 22174 w 68065"/>
                  <a:gd name="connsiteY29" fmla="*/ 57379 h 70627"/>
                  <a:gd name="connsiteX30" fmla="*/ 32899 w 68065"/>
                  <a:gd name="connsiteY30" fmla="*/ 60350 h 7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065" h="70627">
                    <a:moveTo>
                      <a:pt x="31937" y="70628"/>
                    </a:moveTo>
                    <a:cubicBezTo>
                      <a:pt x="25775" y="70628"/>
                      <a:pt x="20279" y="69190"/>
                      <a:pt x="15459" y="66304"/>
                    </a:cubicBezTo>
                    <a:cubicBezTo>
                      <a:pt x="10639" y="63408"/>
                      <a:pt x="6858" y="59303"/>
                      <a:pt x="4115" y="53969"/>
                    </a:cubicBezTo>
                    <a:cubicBezTo>
                      <a:pt x="1372" y="48635"/>
                      <a:pt x="0" y="42415"/>
                      <a:pt x="0" y="35319"/>
                    </a:cubicBezTo>
                    <a:cubicBezTo>
                      <a:pt x="0" y="28318"/>
                      <a:pt x="1410" y="22136"/>
                      <a:pt x="4229" y="16774"/>
                    </a:cubicBezTo>
                    <a:cubicBezTo>
                      <a:pt x="7039" y="11421"/>
                      <a:pt x="10859" y="7277"/>
                      <a:pt x="15678" y="4372"/>
                    </a:cubicBezTo>
                    <a:cubicBezTo>
                      <a:pt x="20498" y="1457"/>
                      <a:pt x="25822" y="0"/>
                      <a:pt x="31652" y="0"/>
                    </a:cubicBezTo>
                    <a:cubicBezTo>
                      <a:pt x="36881" y="0"/>
                      <a:pt x="41672" y="1172"/>
                      <a:pt x="46006" y="3524"/>
                    </a:cubicBezTo>
                    <a:cubicBezTo>
                      <a:pt x="50330" y="5877"/>
                      <a:pt x="53654" y="8763"/>
                      <a:pt x="55950" y="12192"/>
                    </a:cubicBezTo>
                    <a:lnTo>
                      <a:pt x="56245" y="12192"/>
                    </a:lnTo>
                    <a:lnTo>
                      <a:pt x="56607" y="1467"/>
                    </a:lnTo>
                    <a:lnTo>
                      <a:pt x="68066" y="1467"/>
                    </a:lnTo>
                    <a:lnTo>
                      <a:pt x="68066" y="69533"/>
                    </a:lnTo>
                    <a:lnTo>
                      <a:pt x="57417" y="69609"/>
                    </a:lnTo>
                    <a:lnTo>
                      <a:pt x="56607" y="57341"/>
                    </a:lnTo>
                    <a:lnTo>
                      <a:pt x="56321" y="57341"/>
                    </a:lnTo>
                    <a:cubicBezTo>
                      <a:pt x="53873" y="61303"/>
                      <a:pt x="50587" y="64513"/>
                      <a:pt x="46482" y="66961"/>
                    </a:cubicBezTo>
                    <a:cubicBezTo>
                      <a:pt x="42367" y="69409"/>
                      <a:pt x="37519" y="70628"/>
                      <a:pt x="31937" y="70628"/>
                    </a:cubicBezTo>
                    <a:close/>
                    <a:moveTo>
                      <a:pt x="32899" y="60350"/>
                    </a:moveTo>
                    <a:cubicBezTo>
                      <a:pt x="37300" y="60350"/>
                      <a:pt x="41243" y="59360"/>
                      <a:pt x="44720" y="57379"/>
                    </a:cubicBezTo>
                    <a:cubicBezTo>
                      <a:pt x="48196" y="55397"/>
                      <a:pt x="50921" y="52521"/>
                      <a:pt x="52902" y="48749"/>
                    </a:cubicBezTo>
                    <a:cubicBezTo>
                      <a:pt x="54883" y="44987"/>
                      <a:pt x="55874" y="40500"/>
                      <a:pt x="55874" y="35319"/>
                    </a:cubicBezTo>
                    <a:cubicBezTo>
                      <a:pt x="55874" y="30175"/>
                      <a:pt x="54883" y="25708"/>
                      <a:pt x="52902" y="21917"/>
                    </a:cubicBezTo>
                    <a:cubicBezTo>
                      <a:pt x="50921" y="18126"/>
                      <a:pt x="48206" y="15240"/>
                      <a:pt x="44758" y="13249"/>
                    </a:cubicBezTo>
                    <a:cubicBezTo>
                      <a:pt x="41300" y="11268"/>
                      <a:pt x="37471" y="10278"/>
                      <a:pt x="33261" y="10278"/>
                    </a:cubicBezTo>
                    <a:cubicBezTo>
                      <a:pt x="29204" y="10278"/>
                      <a:pt x="25575" y="11268"/>
                      <a:pt x="22393" y="13249"/>
                    </a:cubicBezTo>
                    <a:cubicBezTo>
                      <a:pt x="19212" y="15240"/>
                      <a:pt x="16735" y="18107"/>
                      <a:pt x="14945" y="21879"/>
                    </a:cubicBezTo>
                    <a:cubicBezTo>
                      <a:pt x="13154" y="25651"/>
                      <a:pt x="12268" y="30128"/>
                      <a:pt x="12268" y="35319"/>
                    </a:cubicBezTo>
                    <a:cubicBezTo>
                      <a:pt x="12268" y="40500"/>
                      <a:pt x="13135" y="44987"/>
                      <a:pt x="14869" y="48749"/>
                    </a:cubicBezTo>
                    <a:cubicBezTo>
                      <a:pt x="16611" y="52521"/>
                      <a:pt x="19040" y="55397"/>
                      <a:pt x="22174" y="57379"/>
                    </a:cubicBezTo>
                    <a:cubicBezTo>
                      <a:pt x="25308" y="59360"/>
                      <a:pt x="28880" y="60350"/>
                      <a:pt x="32899" y="60350"/>
                    </a:cubicBezTo>
                    <a:close/>
                  </a:path>
                </a:pathLst>
              </a:custGeom>
              <a:solidFill>
                <a:srgbClr val="E37D6A"/>
              </a:solidFill>
              <a:ln w="9525" cap="rnd">
                <a:noFill/>
                <a:prstDash val="solid"/>
                <a:round/>
              </a:ln>
            </p:spPr>
            <p:txBody>
              <a:bodyPr rtlCol="0" anchor="ctr"/>
              <a:lstStyle/>
              <a:p>
                <a:endParaRPr lang="en-US"/>
              </a:p>
            </p:txBody>
          </p:sp>
          <p:sp>
            <p:nvSpPr>
              <p:cNvPr id="368" name="Freeform: Shape 367">
                <a:extLst>
                  <a:ext uri="{FF2B5EF4-FFF2-40B4-BE49-F238E27FC236}">
                    <a16:creationId xmlns:a16="http://schemas.microsoft.com/office/drawing/2014/main" id="{5B826358-1A2E-AAE7-86C3-52B7660DC166}"/>
                  </a:ext>
                </a:extLst>
              </p:cNvPr>
              <p:cNvSpPr/>
              <p:nvPr/>
            </p:nvSpPr>
            <p:spPr>
              <a:xfrm>
                <a:off x="3296373" y="2685954"/>
                <a:ext cx="58883" cy="69456"/>
              </a:xfrm>
              <a:custGeom>
                <a:avLst/>
                <a:gdLst>
                  <a:gd name="connsiteX0" fmla="*/ 0 w 58883"/>
                  <a:gd name="connsiteY0" fmla="*/ 69457 h 69456"/>
                  <a:gd name="connsiteX1" fmla="*/ 0 w 58883"/>
                  <a:gd name="connsiteY1" fmla="*/ 1391 h 69456"/>
                  <a:gd name="connsiteX2" fmla="*/ 10497 w 58883"/>
                  <a:gd name="connsiteY2" fmla="*/ 1391 h 69456"/>
                  <a:gd name="connsiteX3" fmla="*/ 10944 w 58883"/>
                  <a:gd name="connsiteY3" fmla="*/ 13145 h 69456"/>
                  <a:gd name="connsiteX4" fmla="*/ 11163 w 58883"/>
                  <a:gd name="connsiteY4" fmla="*/ 13145 h 69456"/>
                  <a:gd name="connsiteX5" fmla="*/ 20269 w 58883"/>
                  <a:gd name="connsiteY5" fmla="*/ 3486 h 69456"/>
                  <a:gd name="connsiteX6" fmla="*/ 32966 w 58883"/>
                  <a:gd name="connsiteY6" fmla="*/ 0 h 69456"/>
                  <a:gd name="connsiteX7" fmla="*/ 46406 w 58883"/>
                  <a:gd name="connsiteY7" fmla="*/ 3115 h 69456"/>
                  <a:gd name="connsiteX8" fmla="*/ 55579 w 58883"/>
                  <a:gd name="connsiteY8" fmla="*/ 12297 h 69456"/>
                  <a:gd name="connsiteX9" fmla="*/ 58884 w 58883"/>
                  <a:gd name="connsiteY9" fmla="*/ 26794 h 69456"/>
                  <a:gd name="connsiteX10" fmla="*/ 58884 w 58883"/>
                  <a:gd name="connsiteY10" fmla="*/ 69457 h 69456"/>
                  <a:gd name="connsiteX11" fmla="*/ 46701 w 58883"/>
                  <a:gd name="connsiteY11" fmla="*/ 69457 h 69456"/>
                  <a:gd name="connsiteX12" fmla="*/ 46701 w 58883"/>
                  <a:gd name="connsiteY12" fmla="*/ 29585 h 69456"/>
                  <a:gd name="connsiteX13" fmla="*/ 42444 w 58883"/>
                  <a:gd name="connsiteY13" fmla="*/ 15383 h 69456"/>
                  <a:gd name="connsiteX14" fmla="*/ 30547 w 58883"/>
                  <a:gd name="connsiteY14" fmla="*/ 10573 h 69456"/>
                  <a:gd name="connsiteX15" fmla="*/ 21698 w 58883"/>
                  <a:gd name="connsiteY15" fmla="*/ 13068 h 69456"/>
                  <a:gd name="connsiteX16" fmla="*/ 14792 w 58883"/>
                  <a:gd name="connsiteY16" fmla="*/ 20669 h 69456"/>
                  <a:gd name="connsiteX17" fmla="*/ 12116 w 58883"/>
                  <a:gd name="connsiteY17" fmla="*/ 33109 h 69456"/>
                  <a:gd name="connsiteX18" fmla="*/ 12116 w 58883"/>
                  <a:gd name="connsiteY18" fmla="*/ 69457 h 69456"/>
                  <a:gd name="connsiteX19" fmla="*/ 0 w 58883"/>
                  <a:gd name="connsiteY19" fmla="*/ 69457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883" h="69456">
                    <a:moveTo>
                      <a:pt x="0" y="69457"/>
                    </a:moveTo>
                    <a:lnTo>
                      <a:pt x="0" y="1391"/>
                    </a:lnTo>
                    <a:lnTo>
                      <a:pt x="10497" y="1391"/>
                    </a:lnTo>
                    <a:lnTo>
                      <a:pt x="10944" y="13145"/>
                    </a:lnTo>
                    <a:lnTo>
                      <a:pt x="11163" y="13145"/>
                    </a:lnTo>
                    <a:cubicBezTo>
                      <a:pt x="13506" y="9030"/>
                      <a:pt x="16545" y="5810"/>
                      <a:pt x="20269" y="3486"/>
                    </a:cubicBezTo>
                    <a:cubicBezTo>
                      <a:pt x="23984" y="1162"/>
                      <a:pt x="28223" y="0"/>
                      <a:pt x="32966" y="0"/>
                    </a:cubicBezTo>
                    <a:cubicBezTo>
                      <a:pt x="38005" y="0"/>
                      <a:pt x="42491" y="1038"/>
                      <a:pt x="46406" y="3115"/>
                    </a:cubicBezTo>
                    <a:cubicBezTo>
                      <a:pt x="50321" y="5201"/>
                      <a:pt x="53378" y="8258"/>
                      <a:pt x="55579" y="12297"/>
                    </a:cubicBezTo>
                    <a:cubicBezTo>
                      <a:pt x="57788" y="16335"/>
                      <a:pt x="58884" y="21165"/>
                      <a:pt x="58884" y="26794"/>
                    </a:cubicBezTo>
                    <a:lnTo>
                      <a:pt x="58884" y="69457"/>
                    </a:lnTo>
                    <a:lnTo>
                      <a:pt x="46701" y="69457"/>
                    </a:lnTo>
                    <a:lnTo>
                      <a:pt x="46701" y="29585"/>
                    </a:lnTo>
                    <a:cubicBezTo>
                      <a:pt x="46701" y="23317"/>
                      <a:pt x="45282" y="18583"/>
                      <a:pt x="42444" y="15383"/>
                    </a:cubicBezTo>
                    <a:cubicBezTo>
                      <a:pt x="39596" y="12173"/>
                      <a:pt x="35633" y="10573"/>
                      <a:pt x="30547" y="10573"/>
                    </a:cubicBezTo>
                    <a:cubicBezTo>
                      <a:pt x="27461" y="10573"/>
                      <a:pt x="24508" y="11402"/>
                      <a:pt x="21698" y="13068"/>
                    </a:cubicBezTo>
                    <a:cubicBezTo>
                      <a:pt x="18879" y="14735"/>
                      <a:pt x="16583" y="17269"/>
                      <a:pt x="14792" y="20669"/>
                    </a:cubicBezTo>
                    <a:cubicBezTo>
                      <a:pt x="13011" y="24070"/>
                      <a:pt x="12116" y="28213"/>
                      <a:pt x="12116" y="33109"/>
                    </a:cubicBezTo>
                    <a:lnTo>
                      <a:pt x="12116" y="69457"/>
                    </a:lnTo>
                    <a:lnTo>
                      <a:pt x="0" y="69457"/>
                    </a:lnTo>
                    <a:close/>
                  </a:path>
                </a:pathLst>
              </a:custGeom>
              <a:solidFill>
                <a:srgbClr val="E37D6A"/>
              </a:solidFill>
              <a:ln w="9525" cap="rnd">
                <a:noFill/>
                <a:prstDash val="solid"/>
                <a:round/>
              </a:ln>
            </p:spPr>
            <p:txBody>
              <a:bodyPr rtlCol="0" anchor="ctr"/>
              <a:lstStyle/>
              <a:p>
                <a:endParaRPr lang="en-US"/>
              </a:p>
            </p:txBody>
          </p:sp>
          <p:sp>
            <p:nvSpPr>
              <p:cNvPr id="369" name="Freeform: Shape 368">
                <a:extLst>
                  <a:ext uri="{FF2B5EF4-FFF2-40B4-BE49-F238E27FC236}">
                    <a16:creationId xmlns:a16="http://schemas.microsoft.com/office/drawing/2014/main" id="{D9D5CA68-D517-6252-26D6-1C677D4075DC}"/>
                  </a:ext>
                </a:extLst>
              </p:cNvPr>
              <p:cNvSpPr/>
              <p:nvPr/>
            </p:nvSpPr>
            <p:spPr>
              <a:xfrm>
                <a:off x="3375078" y="2685954"/>
                <a:ext cx="58893" cy="69456"/>
              </a:xfrm>
              <a:custGeom>
                <a:avLst/>
                <a:gdLst>
                  <a:gd name="connsiteX0" fmla="*/ 0 w 58893"/>
                  <a:gd name="connsiteY0" fmla="*/ 69457 h 69456"/>
                  <a:gd name="connsiteX1" fmla="*/ 0 w 58893"/>
                  <a:gd name="connsiteY1" fmla="*/ 1391 h 69456"/>
                  <a:gd name="connsiteX2" fmla="*/ 10506 w 58893"/>
                  <a:gd name="connsiteY2" fmla="*/ 1391 h 69456"/>
                  <a:gd name="connsiteX3" fmla="*/ 10944 w 58893"/>
                  <a:gd name="connsiteY3" fmla="*/ 13145 h 69456"/>
                  <a:gd name="connsiteX4" fmla="*/ 11163 w 58893"/>
                  <a:gd name="connsiteY4" fmla="*/ 13145 h 69456"/>
                  <a:gd name="connsiteX5" fmla="*/ 20269 w 58893"/>
                  <a:gd name="connsiteY5" fmla="*/ 3486 h 69456"/>
                  <a:gd name="connsiteX6" fmla="*/ 32966 w 58893"/>
                  <a:gd name="connsiteY6" fmla="*/ 0 h 69456"/>
                  <a:gd name="connsiteX7" fmla="*/ 46406 w 58893"/>
                  <a:gd name="connsiteY7" fmla="*/ 3115 h 69456"/>
                  <a:gd name="connsiteX8" fmla="*/ 55588 w 58893"/>
                  <a:gd name="connsiteY8" fmla="*/ 12297 h 69456"/>
                  <a:gd name="connsiteX9" fmla="*/ 58893 w 58893"/>
                  <a:gd name="connsiteY9" fmla="*/ 26794 h 69456"/>
                  <a:gd name="connsiteX10" fmla="*/ 58893 w 58893"/>
                  <a:gd name="connsiteY10" fmla="*/ 69457 h 69456"/>
                  <a:gd name="connsiteX11" fmla="*/ 46701 w 58893"/>
                  <a:gd name="connsiteY11" fmla="*/ 69457 h 69456"/>
                  <a:gd name="connsiteX12" fmla="*/ 46701 w 58893"/>
                  <a:gd name="connsiteY12" fmla="*/ 29585 h 69456"/>
                  <a:gd name="connsiteX13" fmla="*/ 42444 w 58893"/>
                  <a:gd name="connsiteY13" fmla="*/ 15383 h 69456"/>
                  <a:gd name="connsiteX14" fmla="*/ 30547 w 58893"/>
                  <a:gd name="connsiteY14" fmla="*/ 10573 h 69456"/>
                  <a:gd name="connsiteX15" fmla="*/ 21698 w 58893"/>
                  <a:gd name="connsiteY15" fmla="*/ 13068 h 69456"/>
                  <a:gd name="connsiteX16" fmla="*/ 14802 w 58893"/>
                  <a:gd name="connsiteY16" fmla="*/ 20669 h 69456"/>
                  <a:gd name="connsiteX17" fmla="*/ 12116 w 58893"/>
                  <a:gd name="connsiteY17" fmla="*/ 33109 h 69456"/>
                  <a:gd name="connsiteX18" fmla="*/ 12116 w 58893"/>
                  <a:gd name="connsiteY18" fmla="*/ 69457 h 69456"/>
                  <a:gd name="connsiteX19" fmla="*/ 0 w 58893"/>
                  <a:gd name="connsiteY19" fmla="*/ 69457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893" h="69456">
                    <a:moveTo>
                      <a:pt x="0" y="69457"/>
                    </a:moveTo>
                    <a:lnTo>
                      <a:pt x="0" y="1391"/>
                    </a:lnTo>
                    <a:lnTo>
                      <a:pt x="10506" y="1391"/>
                    </a:lnTo>
                    <a:lnTo>
                      <a:pt x="10944" y="13145"/>
                    </a:lnTo>
                    <a:lnTo>
                      <a:pt x="11163" y="13145"/>
                    </a:lnTo>
                    <a:cubicBezTo>
                      <a:pt x="13516" y="9030"/>
                      <a:pt x="16545" y="5810"/>
                      <a:pt x="20269" y="3486"/>
                    </a:cubicBezTo>
                    <a:cubicBezTo>
                      <a:pt x="23994" y="1162"/>
                      <a:pt x="28223" y="0"/>
                      <a:pt x="32966" y="0"/>
                    </a:cubicBezTo>
                    <a:cubicBezTo>
                      <a:pt x="38014" y="0"/>
                      <a:pt x="42491" y="1038"/>
                      <a:pt x="46406" y="3115"/>
                    </a:cubicBezTo>
                    <a:cubicBezTo>
                      <a:pt x="50321" y="5201"/>
                      <a:pt x="53378" y="8258"/>
                      <a:pt x="55588" y="12297"/>
                    </a:cubicBezTo>
                    <a:cubicBezTo>
                      <a:pt x="57788" y="16335"/>
                      <a:pt x="58893" y="21165"/>
                      <a:pt x="58893" y="26794"/>
                    </a:cubicBezTo>
                    <a:lnTo>
                      <a:pt x="58893" y="69457"/>
                    </a:lnTo>
                    <a:lnTo>
                      <a:pt x="46701" y="69457"/>
                    </a:lnTo>
                    <a:lnTo>
                      <a:pt x="46701" y="29585"/>
                    </a:lnTo>
                    <a:cubicBezTo>
                      <a:pt x="46701" y="23317"/>
                      <a:pt x="45282" y="18583"/>
                      <a:pt x="42444" y="15383"/>
                    </a:cubicBezTo>
                    <a:cubicBezTo>
                      <a:pt x="39605" y="12173"/>
                      <a:pt x="35643" y="10573"/>
                      <a:pt x="30547" y="10573"/>
                    </a:cubicBezTo>
                    <a:cubicBezTo>
                      <a:pt x="27461" y="10573"/>
                      <a:pt x="24517" y="11402"/>
                      <a:pt x="21698" y="13068"/>
                    </a:cubicBezTo>
                    <a:cubicBezTo>
                      <a:pt x="18888" y="14735"/>
                      <a:pt x="16583" y="17269"/>
                      <a:pt x="14802" y="20669"/>
                    </a:cubicBezTo>
                    <a:cubicBezTo>
                      <a:pt x="13011" y="24070"/>
                      <a:pt x="12116" y="28213"/>
                      <a:pt x="12116" y="33109"/>
                    </a:cubicBezTo>
                    <a:lnTo>
                      <a:pt x="12116" y="69457"/>
                    </a:lnTo>
                    <a:lnTo>
                      <a:pt x="0" y="69457"/>
                    </a:lnTo>
                    <a:close/>
                  </a:path>
                </a:pathLst>
              </a:custGeom>
              <a:solidFill>
                <a:srgbClr val="E37D6A"/>
              </a:solidFill>
              <a:ln w="9525" cap="rnd">
                <a:noFill/>
                <a:prstDash val="solid"/>
                <a:round/>
              </a:ln>
            </p:spPr>
            <p:txBody>
              <a:bodyPr rtlCol="0" anchor="ctr"/>
              <a:lstStyle/>
              <a:p>
                <a:endParaRPr lang="en-US"/>
              </a:p>
            </p:txBody>
          </p:sp>
          <p:sp>
            <p:nvSpPr>
              <p:cNvPr id="370" name="Freeform: Shape 369">
                <a:extLst>
                  <a:ext uri="{FF2B5EF4-FFF2-40B4-BE49-F238E27FC236}">
                    <a16:creationId xmlns:a16="http://schemas.microsoft.com/office/drawing/2014/main" id="{83FEF45B-D2AE-4138-7B73-012855127F76}"/>
                  </a:ext>
                </a:extLst>
              </p:cNvPr>
              <p:cNvSpPr/>
              <p:nvPr/>
            </p:nvSpPr>
            <p:spPr>
              <a:xfrm>
                <a:off x="3453641" y="2655998"/>
                <a:ext cx="17325" cy="99412"/>
              </a:xfrm>
              <a:custGeom>
                <a:avLst/>
                <a:gdLst>
                  <a:gd name="connsiteX0" fmla="*/ 8744 w 17325"/>
                  <a:gd name="connsiteY0" fmla="*/ 16954 h 99412"/>
                  <a:gd name="connsiteX1" fmla="*/ 2353 w 17325"/>
                  <a:gd name="connsiteY1" fmla="*/ 14754 h 99412"/>
                  <a:gd name="connsiteX2" fmla="*/ 0 w 17325"/>
                  <a:gd name="connsiteY2" fmla="*/ 8515 h 99412"/>
                  <a:gd name="connsiteX3" fmla="*/ 2314 w 17325"/>
                  <a:gd name="connsiteY3" fmla="*/ 2277 h 99412"/>
                  <a:gd name="connsiteX4" fmla="*/ 8744 w 17325"/>
                  <a:gd name="connsiteY4" fmla="*/ 0 h 99412"/>
                  <a:gd name="connsiteX5" fmla="*/ 14983 w 17325"/>
                  <a:gd name="connsiteY5" fmla="*/ 2343 h 99412"/>
                  <a:gd name="connsiteX6" fmla="*/ 17326 w 17325"/>
                  <a:gd name="connsiteY6" fmla="*/ 8515 h 99412"/>
                  <a:gd name="connsiteX7" fmla="*/ 15021 w 17325"/>
                  <a:gd name="connsiteY7" fmla="*/ 14716 h 99412"/>
                  <a:gd name="connsiteX8" fmla="*/ 8744 w 17325"/>
                  <a:gd name="connsiteY8" fmla="*/ 16954 h 99412"/>
                  <a:gd name="connsiteX9" fmla="*/ 14764 w 17325"/>
                  <a:gd name="connsiteY9" fmla="*/ 99413 h 99412"/>
                  <a:gd name="connsiteX10" fmla="*/ 2648 w 17325"/>
                  <a:gd name="connsiteY10" fmla="*/ 99413 h 99412"/>
                  <a:gd name="connsiteX11" fmla="*/ 2648 w 17325"/>
                  <a:gd name="connsiteY11" fmla="*/ 31347 h 99412"/>
                  <a:gd name="connsiteX12" fmla="*/ 14764 w 17325"/>
                  <a:gd name="connsiteY12" fmla="*/ 31347 h 99412"/>
                  <a:gd name="connsiteX13" fmla="*/ 14764 w 17325"/>
                  <a:gd name="connsiteY13" fmla="*/ 99413 h 9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25" h="99412">
                    <a:moveTo>
                      <a:pt x="8744" y="16954"/>
                    </a:moveTo>
                    <a:cubicBezTo>
                      <a:pt x="6048" y="16954"/>
                      <a:pt x="3915" y="16221"/>
                      <a:pt x="2353" y="14754"/>
                    </a:cubicBezTo>
                    <a:cubicBezTo>
                      <a:pt x="791" y="13287"/>
                      <a:pt x="0" y="11211"/>
                      <a:pt x="0" y="8515"/>
                    </a:cubicBezTo>
                    <a:cubicBezTo>
                      <a:pt x="0" y="5867"/>
                      <a:pt x="771" y="3791"/>
                      <a:pt x="2314" y="2277"/>
                    </a:cubicBezTo>
                    <a:cubicBezTo>
                      <a:pt x="3858" y="753"/>
                      <a:pt x="6001" y="0"/>
                      <a:pt x="8744" y="0"/>
                    </a:cubicBezTo>
                    <a:cubicBezTo>
                      <a:pt x="11335" y="0"/>
                      <a:pt x="13411" y="781"/>
                      <a:pt x="14983" y="2343"/>
                    </a:cubicBezTo>
                    <a:cubicBezTo>
                      <a:pt x="16545" y="3915"/>
                      <a:pt x="17326" y="5972"/>
                      <a:pt x="17326" y="8515"/>
                    </a:cubicBezTo>
                    <a:cubicBezTo>
                      <a:pt x="17326" y="11154"/>
                      <a:pt x="16564" y="13230"/>
                      <a:pt x="15021" y="14716"/>
                    </a:cubicBezTo>
                    <a:cubicBezTo>
                      <a:pt x="13478" y="16212"/>
                      <a:pt x="11382" y="16954"/>
                      <a:pt x="8744" y="16954"/>
                    </a:cubicBezTo>
                    <a:close/>
                    <a:moveTo>
                      <a:pt x="14764" y="99413"/>
                    </a:moveTo>
                    <a:lnTo>
                      <a:pt x="2648" y="99413"/>
                    </a:lnTo>
                    <a:lnTo>
                      <a:pt x="2648" y="31347"/>
                    </a:lnTo>
                    <a:lnTo>
                      <a:pt x="14764" y="31347"/>
                    </a:lnTo>
                    <a:lnTo>
                      <a:pt x="14764" y="99413"/>
                    </a:lnTo>
                    <a:close/>
                  </a:path>
                </a:pathLst>
              </a:custGeom>
              <a:solidFill>
                <a:srgbClr val="E37D6A"/>
              </a:solidFill>
              <a:ln w="9525" cap="rnd">
                <a:noFill/>
                <a:prstDash val="solid"/>
                <a:round/>
              </a:ln>
            </p:spPr>
            <p:txBody>
              <a:bodyPr rtlCol="0" anchor="ctr"/>
              <a:lstStyle/>
              <a:p>
                <a:endParaRPr lang="en-US"/>
              </a:p>
            </p:txBody>
          </p:sp>
          <p:sp>
            <p:nvSpPr>
              <p:cNvPr id="371" name="Freeform: Shape 370">
                <a:extLst>
                  <a:ext uri="{FF2B5EF4-FFF2-40B4-BE49-F238E27FC236}">
                    <a16:creationId xmlns:a16="http://schemas.microsoft.com/office/drawing/2014/main" id="{2097F646-427F-8A63-27ED-31C22A59D989}"/>
                  </a:ext>
                </a:extLst>
              </p:cNvPr>
              <p:cNvSpPr/>
              <p:nvPr/>
            </p:nvSpPr>
            <p:spPr>
              <a:xfrm>
                <a:off x="3491379" y="2685954"/>
                <a:ext cx="58883" cy="69456"/>
              </a:xfrm>
              <a:custGeom>
                <a:avLst/>
                <a:gdLst>
                  <a:gd name="connsiteX0" fmla="*/ 0 w 58883"/>
                  <a:gd name="connsiteY0" fmla="*/ 69457 h 69456"/>
                  <a:gd name="connsiteX1" fmla="*/ 0 w 58883"/>
                  <a:gd name="connsiteY1" fmla="*/ 1391 h 69456"/>
                  <a:gd name="connsiteX2" fmla="*/ 10506 w 58883"/>
                  <a:gd name="connsiteY2" fmla="*/ 1391 h 69456"/>
                  <a:gd name="connsiteX3" fmla="*/ 10944 w 58883"/>
                  <a:gd name="connsiteY3" fmla="*/ 13145 h 69456"/>
                  <a:gd name="connsiteX4" fmla="*/ 11163 w 58883"/>
                  <a:gd name="connsiteY4" fmla="*/ 13145 h 69456"/>
                  <a:gd name="connsiteX5" fmla="*/ 20269 w 58883"/>
                  <a:gd name="connsiteY5" fmla="*/ 3486 h 69456"/>
                  <a:gd name="connsiteX6" fmla="*/ 32966 w 58883"/>
                  <a:gd name="connsiteY6" fmla="*/ 0 h 69456"/>
                  <a:gd name="connsiteX7" fmla="*/ 46406 w 58883"/>
                  <a:gd name="connsiteY7" fmla="*/ 3115 h 69456"/>
                  <a:gd name="connsiteX8" fmla="*/ 55588 w 58883"/>
                  <a:gd name="connsiteY8" fmla="*/ 12297 h 69456"/>
                  <a:gd name="connsiteX9" fmla="*/ 58883 w 58883"/>
                  <a:gd name="connsiteY9" fmla="*/ 26794 h 69456"/>
                  <a:gd name="connsiteX10" fmla="*/ 58883 w 58883"/>
                  <a:gd name="connsiteY10" fmla="*/ 69457 h 69456"/>
                  <a:gd name="connsiteX11" fmla="*/ 46701 w 58883"/>
                  <a:gd name="connsiteY11" fmla="*/ 69457 h 69456"/>
                  <a:gd name="connsiteX12" fmla="*/ 46701 w 58883"/>
                  <a:gd name="connsiteY12" fmla="*/ 29585 h 69456"/>
                  <a:gd name="connsiteX13" fmla="*/ 42443 w 58883"/>
                  <a:gd name="connsiteY13" fmla="*/ 15383 h 69456"/>
                  <a:gd name="connsiteX14" fmla="*/ 30547 w 58883"/>
                  <a:gd name="connsiteY14" fmla="*/ 10573 h 69456"/>
                  <a:gd name="connsiteX15" fmla="*/ 21698 w 58883"/>
                  <a:gd name="connsiteY15" fmla="*/ 13068 h 69456"/>
                  <a:gd name="connsiteX16" fmla="*/ 14802 w 58883"/>
                  <a:gd name="connsiteY16" fmla="*/ 20669 h 69456"/>
                  <a:gd name="connsiteX17" fmla="*/ 12116 w 58883"/>
                  <a:gd name="connsiteY17" fmla="*/ 33109 h 69456"/>
                  <a:gd name="connsiteX18" fmla="*/ 12116 w 58883"/>
                  <a:gd name="connsiteY18" fmla="*/ 69457 h 69456"/>
                  <a:gd name="connsiteX19" fmla="*/ 0 w 58883"/>
                  <a:gd name="connsiteY19" fmla="*/ 69457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883" h="69456">
                    <a:moveTo>
                      <a:pt x="0" y="69457"/>
                    </a:moveTo>
                    <a:lnTo>
                      <a:pt x="0" y="1391"/>
                    </a:lnTo>
                    <a:lnTo>
                      <a:pt x="10506" y="1391"/>
                    </a:lnTo>
                    <a:lnTo>
                      <a:pt x="10944" y="13145"/>
                    </a:lnTo>
                    <a:lnTo>
                      <a:pt x="11163" y="13145"/>
                    </a:lnTo>
                    <a:cubicBezTo>
                      <a:pt x="13516" y="9030"/>
                      <a:pt x="16545" y="5810"/>
                      <a:pt x="20269" y="3486"/>
                    </a:cubicBezTo>
                    <a:cubicBezTo>
                      <a:pt x="23984" y="1162"/>
                      <a:pt x="28222" y="0"/>
                      <a:pt x="32966" y="0"/>
                    </a:cubicBezTo>
                    <a:cubicBezTo>
                      <a:pt x="38014" y="0"/>
                      <a:pt x="42491" y="1038"/>
                      <a:pt x="46406" y="3115"/>
                    </a:cubicBezTo>
                    <a:cubicBezTo>
                      <a:pt x="50320" y="5201"/>
                      <a:pt x="53378" y="8258"/>
                      <a:pt x="55588" y="12297"/>
                    </a:cubicBezTo>
                    <a:cubicBezTo>
                      <a:pt x="57788" y="16335"/>
                      <a:pt x="58883" y="21165"/>
                      <a:pt x="58883" y="26794"/>
                    </a:cubicBezTo>
                    <a:lnTo>
                      <a:pt x="58883" y="69457"/>
                    </a:lnTo>
                    <a:lnTo>
                      <a:pt x="46701" y="69457"/>
                    </a:lnTo>
                    <a:lnTo>
                      <a:pt x="46701" y="29585"/>
                    </a:lnTo>
                    <a:cubicBezTo>
                      <a:pt x="46701" y="23317"/>
                      <a:pt x="45282" y="18583"/>
                      <a:pt x="42443" y="15383"/>
                    </a:cubicBezTo>
                    <a:cubicBezTo>
                      <a:pt x="39605" y="12173"/>
                      <a:pt x="35642" y="10573"/>
                      <a:pt x="30547" y="10573"/>
                    </a:cubicBezTo>
                    <a:cubicBezTo>
                      <a:pt x="27461" y="10573"/>
                      <a:pt x="24517" y="11402"/>
                      <a:pt x="21698" y="13068"/>
                    </a:cubicBezTo>
                    <a:cubicBezTo>
                      <a:pt x="18888" y="14735"/>
                      <a:pt x="16583" y="17269"/>
                      <a:pt x="14802" y="20669"/>
                    </a:cubicBezTo>
                    <a:cubicBezTo>
                      <a:pt x="13011" y="24070"/>
                      <a:pt x="12116" y="28213"/>
                      <a:pt x="12116" y="33109"/>
                    </a:cubicBezTo>
                    <a:lnTo>
                      <a:pt x="12116" y="69457"/>
                    </a:lnTo>
                    <a:lnTo>
                      <a:pt x="0" y="69457"/>
                    </a:lnTo>
                    <a:close/>
                  </a:path>
                </a:pathLst>
              </a:custGeom>
              <a:solidFill>
                <a:srgbClr val="E37D6A"/>
              </a:solidFill>
              <a:ln w="9525" cap="rnd">
                <a:noFill/>
                <a:prstDash val="solid"/>
                <a:round/>
              </a:ln>
            </p:spPr>
            <p:txBody>
              <a:bodyPr rtlCol="0" anchor="ctr"/>
              <a:lstStyle/>
              <a:p>
                <a:endParaRPr lang="en-US"/>
              </a:p>
            </p:txBody>
          </p:sp>
          <p:sp>
            <p:nvSpPr>
              <p:cNvPr id="372" name="Freeform: Shape 371">
                <a:extLst>
                  <a:ext uri="{FF2B5EF4-FFF2-40B4-BE49-F238E27FC236}">
                    <a16:creationId xmlns:a16="http://schemas.microsoft.com/office/drawing/2014/main" id="{4A3EA6D4-022D-AECB-3A58-14BD72ED900F}"/>
                  </a:ext>
                </a:extLst>
              </p:cNvPr>
              <p:cNvSpPr/>
              <p:nvPr/>
            </p:nvSpPr>
            <p:spPr>
              <a:xfrm>
                <a:off x="3565683" y="2685954"/>
                <a:ext cx="66884" cy="97135"/>
              </a:xfrm>
              <a:custGeom>
                <a:avLst/>
                <a:gdLst>
                  <a:gd name="connsiteX0" fmla="*/ 34071 w 66884"/>
                  <a:gd name="connsiteY0" fmla="*/ 97136 h 97135"/>
                  <a:gd name="connsiteX1" fmla="*/ 18469 w 66884"/>
                  <a:gd name="connsiteY1" fmla="*/ 94231 h 97135"/>
                  <a:gd name="connsiteX2" fmla="*/ 5582 w 66884"/>
                  <a:gd name="connsiteY2" fmla="*/ 85897 h 97135"/>
                  <a:gd name="connsiteX3" fmla="*/ 12773 w 66884"/>
                  <a:gd name="connsiteY3" fmla="*/ 77238 h 97135"/>
                  <a:gd name="connsiteX4" fmla="*/ 22650 w 66884"/>
                  <a:gd name="connsiteY4" fmla="*/ 84287 h 97135"/>
                  <a:gd name="connsiteX5" fmla="*/ 33633 w 66884"/>
                  <a:gd name="connsiteY5" fmla="*/ 86411 h 97135"/>
                  <a:gd name="connsiteX6" fmla="*/ 49559 w 66884"/>
                  <a:gd name="connsiteY6" fmla="*/ 80867 h 97135"/>
                  <a:gd name="connsiteX7" fmla="*/ 55140 w 66884"/>
                  <a:gd name="connsiteY7" fmla="*/ 64980 h 97135"/>
                  <a:gd name="connsiteX8" fmla="*/ 55140 w 66884"/>
                  <a:gd name="connsiteY8" fmla="*/ 56312 h 97135"/>
                  <a:gd name="connsiteX9" fmla="*/ 54921 w 66884"/>
                  <a:gd name="connsiteY9" fmla="*/ 56312 h 97135"/>
                  <a:gd name="connsiteX10" fmla="*/ 45853 w 66884"/>
                  <a:gd name="connsiteY10" fmla="*/ 64751 h 97135"/>
                  <a:gd name="connsiteX11" fmla="*/ 32385 w 66884"/>
                  <a:gd name="connsiteY11" fmla="*/ 67989 h 97135"/>
                  <a:gd name="connsiteX12" fmla="*/ 15716 w 66884"/>
                  <a:gd name="connsiteY12" fmla="*/ 63989 h 97135"/>
                  <a:gd name="connsiteX13" fmla="*/ 4191 w 66884"/>
                  <a:gd name="connsiteY13" fmla="*/ 52416 h 97135"/>
                  <a:gd name="connsiteX14" fmla="*/ 0 w 66884"/>
                  <a:gd name="connsiteY14" fmla="*/ 34433 h 97135"/>
                  <a:gd name="connsiteX15" fmla="*/ 4334 w 66884"/>
                  <a:gd name="connsiteY15" fmla="*/ 16183 h 97135"/>
                  <a:gd name="connsiteX16" fmla="*/ 15821 w 66884"/>
                  <a:gd name="connsiteY16" fmla="*/ 4181 h 97135"/>
                  <a:gd name="connsiteX17" fmla="*/ 31356 w 66884"/>
                  <a:gd name="connsiteY17" fmla="*/ 0 h 97135"/>
                  <a:gd name="connsiteX18" fmla="*/ 45558 w 66884"/>
                  <a:gd name="connsiteY18" fmla="*/ 3563 h 97135"/>
                  <a:gd name="connsiteX19" fmla="*/ 55874 w 66884"/>
                  <a:gd name="connsiteY19" fmla="*/ 12992 h 97135"/>
                  <a:gd name="connsiteX20" fmla="*/ 56026 w 66884"/>
                  <a:gd name="connsiteY20" fmla="*/ 12992 h 97135"/>
                  <a:gd name="connsiteX21" fmla="*/ 56607 w 66884"/>
                  <a:gd name="connsiteY21" fmla="*/ 1391 h 97135"/>
                  <a:gd name="connsiteX22" fmla="*/ 66885 w 66884"/>
                  <a:gd name="connsiteY22" fmla="*/ 1391 h 97135"/>
                  <a:gd name="connsiteX23" fmla="*/ 66885 w 66884"/>
                  <a:gd name="connsiteY23" fmla="*/ 62922 h 97135"/>
                  <a:gd name="connsiteX24" fmla="*/ 62998 w 66884"/>
                  <a:gd name="connsiteY24" fmla="*/ 81201 h 97135"/>
                  <a:gd name="connsiteX25" fmla="*/ 51730 w 66884"/>
                  <a:gd name="connsiteY25" fmla="*/ 93021 h 97135"/>
                  <a:gd name="connsiteX26" fmla="*/ 34071 w 66884"/>
                  <a:gd name="connsiteY26" fmla="*/ 97136 h 97135"/>
                  <a:gd name="connsiteX27" fmla="*/ 33185 w 66884"/>
                  <a:gd name="connsiteY27" fmla="*/ 57636 h 97135"/>
                  <a:gd name="connsiteX28" fmla="*/ 44167 w 66884"/>
                  <a:gd name="connsiteY28" fmla="*/ 54950 h 97135"/>
                  <a:gd name="connsiteX29" fmla="*/ 51730 w 66884"/>
                  <a:gd name="connsiteY29" fmla="*/ 47025 h 97135"/>
                  <a:gd name="connsiteX30" fmla="*/ 54483 w 66884"/>
                  <a:gd name="connsiteY30" fmla="*/ 34433 h 97135"/>
                  <a:gd name="connsiteX31" fmla="*/ 51540 w 66884"/>
                  <a:gd name="connsiteY31" fmla="*/ 21622 h 97135"/>
                  <a:gd name="connsiteX32" fmla="*/ 43615 w 66884"/>
                  <a:gd name="connsiteY32" fmla="*/ 13402 h 97135"/>
                  <a:gd name="connsiteX33" fmla="*/ 32528 w 66884"/>
                  <a:gd name="connsiteY33" fmla="*/ 10573 h 97135"/>
                  <a:gd name="connsiteX34" fmla="*/ 21812 w 66884"/>
                  <a:gd name="connsiteY34" fmla="*/ 13506 h 97135"/>
                  <a:gd name="connsiteX35" fmla="*/ 14830 w 66884"/>
                  <a:gd name="connsiteY35" fmla="*/ 21841 h 97135"/>
                  <a:gd name="connsiteX36" fmla="*/ 12411 w 66884"/>
                  <a:gd name="connsiteY36" fmla="*/ 34433 h 97135"/>
                  <a:gd name="connsiteX37" fmla="*/ 17954 w 66884"/>
                  <a:gd name="connsiteY37" fmla="*/ 51616 h 97135"/>
                  <a:gd name="connsiteX38" fmla="*/ 33185 w 66884"/>
                  <a:gd name="connsiteY38" fmla="*/ 57636 h 9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6884" h="97135">
                    <a:moveTo>
                      <a:pt x="34071" y="97136"/>
                    </a:moveTo>
                    <a:cubicBezTo>
                      <a:pt x="28537" y="97136"/>
                      <a:pt x="23336" y="96164"/>
                      <a:pt x="18469" y="94231"/>
                    </a:cubicBezTo>
                    <a:cubicBezTo>
                      <a:pt x="13602" y="92297"/>
                      <a:pt x="9306" y="89526"/>
                      <a:pt x="5582" y="85897"/>
                    </a:cubicBezTo>
                    <a:lnTo>
                      <a:pt x="12773" y="77238"/>
                    </a:lnTo>
                    <a:cubicBezTo>
                      <a:pt x="16107" y="80515"/>
                      <a:pt x="19393" y="82868"/>
                      <a:pt x="22650" y="84287"/>
                    </a:cubicBezTo>
                    <a:cubicBezTo>
                      <a:pt x="25908" y="85706"/>
                      <a:pt x="29566" y="86411"/>
                      <a:pt x="33633" y="86411"/>
                    </a:cubicBezTo>
                    <a:cubicBezTo>
                      <a:pt x="40529" y="86411"/>
                      <a:pt x="45844" y="84563"/>
                      <a:pt x="49559" y="80867"/>
                    </a:cubicBezTo>
                    <a:cubicBezTo>
                      <a:pt x="53283" y="77172"/>
                      <a:pt x="55140" y="71876"/>
                      <a:pt x="55140" y="64980"/>
                    </a:cubicBezTo>
                    <a:lnTo>
                      <a:pt x="55140" y="56312"/>
                    </a:lnTo>
                    <a:lnTo>
                      <a:pt x="54921" y="56312"/>
                    </a:lnTo>
                    <a:cubicBezTo>
                      <a:pt x="53064" y="59789"/>
                      <a:pt x="50035" y="62599"/>
                      <a:pt x="45853" y="64751"/>
                    </a:cubicBezTo>
                    <a:cubicBezTo>
                      <a:pt x="41672" y="66913"/>
                      <a:pt x="37176" y="67989"/>
                      <a:pt x="32385" y="67989"/>
                    </a:cubicBezTo>
                    <a:cubicBezTo>
                      <a:pt x="26165" y="67989"/>
                      <a:pt x="20612" y="66656"/>
                      <a:pt x="15716" y="63989"/>
                    </a:cubicBezTo>
                    <a:cubicBezTo>
                      <a:pt x="10820" y="61313"/>
                      <a:pt x="6972" y="57465"/>
                      <a:pt x="4191" y="52416"/>
                    </a:cubicBezTo>
                    <a:cubicBezTo>
                      <a:pt x="1400" y="47377"/>
                      <a:pt x="0" y="41386"/>
                      <a:pt x="0" y="34433"/>
                    </a:cubicBezTo>
                    <a:cubicBezTo>
                      <a:pt x="0" y="27480"/>
                      <a:pt x="1448" y="21403"/>
                      <a:pt x="4334" y="16183"/>
                    </a:cubicBezTo>
                    <a:cubicBezTo>
                      <a:pt x="7220" y="10973"/>
                      <a:pt x="11049" y="6972"/>
                      <a:pt x="15821" y="4181"/>
                    </a:cubicBezTo>
                    <a:cubicBezTo>
                      <a:pt x="20593" y="1391"/>
                      <a:pt x="25775" y="0"/>
                      <a:pt x="31356" y="0"/>
                    </a:cubicBezTo>
                    <a:cubicBezTo>
                      <a:pt x="36595" y="0"/>
                      <a:pt x="41329" y="1181"/>
                      <a:pt x="45558" y="3563"/>
                    </a:cubicBezTo>
                    <a:cubicBezTo>
                      <a:pt x="49797" y="5934"/>
                      <a:pt x="53235" y="9077"/>
                      <a:pt x="55874" y="12992"/>
                    </a:cubicBezTo>
                    <a:lnTo>
                      <a:pt x="56026" y="12992"/>
                    </a:lnTo>
                    <a:lnTo>
                      <a:pt x="56607" y="1391"/>
                    </a:lnTo>
                    <a:lnTo>
                      <a:pt x="66885" y="1391"/>
                    </a:lnTo>
                    <a:lnTo>
                      <a:pt x="66885" y="62922"/>
                    </a:lnTo>
                    <a:cubicBezTo>
                      <a:pt x="66885" y="69971"/>
                      <a:pt x="65589" y="76067"/>
                      <a:pt x="62998" y="81201"/>
                    </a:cubicBezTo>
                    <a:cubicBezTo>
                      <a:pt x="60407" y="86344"/>
                      <a:pt x="56645" y="90278"/>
                      <a:pt x="51730" y="93021"/>
                    </a:cubicBezTo>
                    <a:cubicBezTo>
                      <a:pt x="46806" y="95765"/>
                      <a:pt x="40919" y="97136"/>
                      <a:pt x="34071" y="97136"/>
                    </a:cubicBezTo>
                    <a:close/>
                    <a:moveTo>
                      <a:pt x="33185" y="57636"/>
                    </a:moveTo>
                    <a:cubicBezTo>
                      <a:pt x="37300" y="57636"/>
                      <a:pt x="40957" y="56740"/>
                      <a:pt x="44167" y="54950"/>
                    </a:cubicBezTo>
                    <a:cubicBezTo>
                      <a:pt x="47368" y="53169"/>
                      <a:pt x="49892" y="50521"/>
                      <a:pt x="51730" y="47025"/>
                    </a:cubicBezTo>
                    <a:cubicBezTo>
                      <a:pt x="53559" y="43529"/>
                      <a:pt x="54483" y="39329"/>
                      <a:pt x="54483" y="34433"/>
                    </a:cubicBezTo>
                    <a:cubicBezTo>
                      <a:pt x="54483" y="29489"/>
                      <a:pt x="53502" y="25222"/>
                      <a:pt x="51540" y="21622"/>
                    </a:cubicBezTo>
                    <a:cubicBezTo>
                      <a:pt x="49587" y="18021"/>
                      <a:pt x="46939" y="15278"/>
                      <a:pt x="43615" y="13402"/>
                    </a:cubicBezTo>
                    <a:cubicBezTo>
                      <a:pt x="40281" y="11516"/>
                      <a:pt x="36595" y="10573"/>
                      <a:pt x="32528" y="10573"/>
                    </a:cubicBezTo>
                    <a:cubicBezTo>
                      <a:pt x="28413" y="10573"/>
                      <a:pt x="24841" y="11554"/>
                      <a:pt x="21812" y="13506"/>
                    </a:cubicBezTo>
                    <a:cubicBezTo>
                      <a:pt x="18774" y="15469"/>
                      <a:pt x="16450" y="18240"/>
                      <a:pt x="14830" y="21841"/>
                    </a:cubicBezTo>
                    <a:cubicBezTo>
                      <a:pt x="13221" y="25441"/>
                      <a:pt x="12411" y="29632"/>
                      <a:pt x="12411" y="34433"/>
                    </a:cubicBezTo>
                    <a:cubicBezTo>
                      <a:pt x="12411" y="41872"/>
                      <a:pt x="14259" y="47597"/>
                      <a:pt x="17954" y="51616"/>
                    </a:cubicBezTo>
                    <a:cubicBezTo>
                      <a:pt x="21650" y="55626"/>
                      <a:pt x="26727" y="57636"/>
                      <a:pt x="33185" y="57636"/>
                    </a:cubicBezTo>
                    <a:close/>
                  </a:path>
                </a:pathLst>
              </a:custGeom>
              <a:solidFill>
                <a:srgbClr val="E37D6A"/>
              </a:solidFill>
              <a:ln w="9525" cap="rnd">
                <a:noFill/>
                <a:prstDash val="solid"/>
                <a:round/>
              </a:ln>
            </p:spPr>
            <p:txBody>
              <a:bodyPr rtlCol="0" anchor="ctr"/>
              <a:lstStyle/>
              <a:p>
                <a:endParaRPr lang="en-US"/>
              </a:p>
            </p:txBody>
          </p:sp>
          <p:sp>
            <p:nvSpPr>
              <p:cNvPr id="373" name="Freeform: Shape 372">
                <a:extLst>
                  <a:ext uri="{FF2B5EF4-FFF2-40B4-BE49-F238E27FC236}">
                    <a16:creationId xmlns:a16="http://schemas.microsoft.com/office/drawing/2014/main" id="{CE26E950-90DB-0A7C-9AF5-79AB36F29BAD}"/>
                  </a:ext>
                </a:extLst>
              </p:cNvPr>
              <p:cNvSpPr/>
              <p:nvPr/>
            </p:nvSpPr>
            <p:spPr>
              <a:xfrm>
                <a:off x="2012184" y="1957196"/>
                <a:ext cx="62588" cy="125682"/>
              </a:xfrm>
              <a:custGeom>
                <a:avLst/>
                <a:gdLst>
                  <a:gd name="connsiteX0" fmla="*/ 27156 w 62588"/>
                  <a:gd name="connsiteY0" fmla="*/ 125682 h 125682"/>
                  <a:gd name="connsiteX1" fmla="*/ 12116 w 62588"/>
                  <a:gd name="connsiteY1" fmla="*/ 123063 h 125682"/>
                  <a:gd name="connsiteX2" fmla="*/ 0 w 62588"/>
                  <a:gd name="connsiteY2" fmla="*/ 115586 h 125682"/>
                  <a:gd name="connsiteX3" fmla="*/ 8782 w 62588"/>
                  <a:gd name="connsiteY3" fmla="*/ 103680 h 125682"/>
                  <a:gd name="connsiteX4" fmla="*/ 26146 w 62588"/>
                  <a:gd name="connsiteY4" fmla="*/ 110947 h 125682"/>
                  <a:gd name="connsiteX5" fmla="*/ 40386 w 62588"/>
                  <a:gd name="connsiteY5" fmla="*/ 105489 h 125682"/>
                  <a:gd name="connsiteX6" fmla="*/ 45329 w 62588"/>
                  <a:gd name="connsiteY6" fmla="*/ 86611 h 125682"/>
                  <a:gd name="connsiteX7" fmla="*/ 45329 w 62588"/>
                  <a:gd name="connsiteY7" fmla="*/ 0 h 125682"/>
                  <a:gd name="connsiteX8" fmla="*/ 62589 w 62588"/>
                  <a:gd name="connsiteY8" fmla="*/ 0 h 125682"/>
                  <a:gd name="connsiteX9" fmla="*/ 62589 w 62588"/>
                  <a:gd name="connsiteY9" fmla="*/ 84801 h 125682"/>
                  <a:gd name="connsiteX10" fmla="*/ 53254 w 62588"/>
                  <a:gd name="connsiteY10" fmla="*/ 115081 h 125682"/>
                  <a:gd name="connsiteX11" fmla="*/ 27156 w 62588"/>
                  <a:gd name="connsiteY11" fmla="*/ 125682 h 125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588" h="125682">
                    <a:moveTo>
                      <a:pt x="27156" y="125682"/>
                    </a:moveTo>
                    <a:cubicBezTo>
                      <a:pt x="21707" y="125682"/>
                      <a:pt x="16688" y="124806"/>
                      <a:pt x="12116" y="123063"/>
                    </a:cubicBezTo>
                    <a:cubicBezTo>
                      <a:pt x="7534" y="121310"/>
                      <a:pt x="3505" y="118824"/>
                      <a:pt x="0" y="115586"/>
                    </a:cubicBezTo>
                    <a:lnTo>
                      <a:pt x="8782" y="103680"/>
                    </a:lnTo>
                    <a:cubicBezTo>
                      <a:pt x="14573" y="108518"/>
                      <a:pt x="20364" y="110947"/>
                      <a:pt x="26146" y="110947"/>
                    </a:cubicBezTo>
                    <a:cubicBezTo>
                      <a:pt x="32337" y="110947"/>
                      <a:pt x="37081" y="109128"/>
                      <a:pt x="40386" y="105489"/>
                    </a:cubicBezTo>
                    <a:cubicBezTo>
                      <a:pt x="43682" y="101860"/>
                      <a:pt x="45329" y="95564"/>
                      <a:pt x="45329" y="86611"/>
                    </a:cubicBezTo>
                    <a:lnTo>
                      <a:pt x="45329" y="0"/>
                    </a:lnTo>
                    <a:lnTo>
                      <a:pt x="62589" y="0"/>
                    </a:lnTo>
                    <a:lnTo>
                      <a:pt x="62589" y="84801"/>
                    </a:lnTo>
                    <a:cubicBezTo>
                      <a:pt x="62589" y="97927"/>
                      <a:pt x="59484" y="108014"/>
                      <a:pt x="53254" y="115081"/>
                    </a:cubicBezTo>
                    <a:cubicBezTo>
                      <a:pt x="47025" y="122149"/>
                      <a:pt x="38328" y="125682"/>
                      <a:pt x="27156" y="125682"/>
                    </a:cubicBezTo>
                    <a:close/>
                  </a:path>
                </a:pathLst>
              </a:custGeom>
              <a:solidFill>
                <a:srgbClr val="D83A00"/>
              </a:solidFill>
              <a:ln w="9525" cap="rnd">
                <a:noFill/>
                <a:prstDash val="solid"/>
                <a:round/>
              </a:ln>
            </p:spPr>
            <p:txBody>
              <a:bodyPr rtlCol="0" anchor="ctr"/>
              <a:lstStyle/>
              <a:p>
                <a:endParaRPr lang="en-US"/>
              </a:p>
            </p:txBody>
          </p:sp>
          <p:sp>
            <p:nvSpPr>
              <p:cNvPr id="374" name="Freeform: Shape 373">
                <a:extLst>
                  <a:ext uri="{FF2B5EF4-FFF2-40B4-BE49-F238E27FC236}">
                    <a16:creationId xmlns:a16="http://schemas.microsoft.com/office/drawing/2014/main" id="{BA307429-92B6-AA34-E4FA-1E0C052330F6}"/>
                  </a:ext>
                </a:extLst>
              </p:cNvPr>
              <p:cNvSpPr/>
              <p:nvPr/>
            </p:nvSpPr>
            <p:spPr>
              <a:xfrm>
                <a:off x="2096385" y="1985362"/>
                <a:ext cx="94087" cy="97012"/>
              </a:xfrm>
              <a:custGeom>
                <a:avLst/>
                <a:gdLst>
                  <a:gd name="connsiteX0" fmla="*/ 47139 w 94087"/>
                  <a:gd name="connsiteY0" fmla="*/ 97012 h 97012"/>
                  <a:gd name="connsiteX1" fmla="*/ 23165 w 94087"/>
                  <a:gd name="connsiteY1" fmla="*/ 90954 h 97012"/>
                  <a:gd name="connsiteX2" fmla="*/ 6201 w 94087"/>
                  <a:gd name="connsiteY2" fmla="*/ 73895 h 97012"/>
                  <a:gd name="connsiteX3" fmla="*/ 0 w 94087"/>
                  <a:gd name="connsiteY3" fmla="*/ 48559 h 97012"/>
                  <a:gd name="connsiteX4" fmla="*/ 6201 w 94087"/>
                  <a:gd name="connsiteY4" fmla="*/ 23165 h 97012"/>
                  <a:gd name="connsiteX5" fmla="*/ 23165 w 94087"/>
                  <a:gd name="connsiteY5" fmla="*/ 6058 h 97012"/>
                  <a:gd name="connsiteX6" fmla="*/ 47139 w 94087"/>
                  <a:gd name="connsiteY6" fmla="*/ 0 h 97012"/>
                  <a:gd name="connsiteX7" fmla="*/ 71018 w 94087"/>
                  <a:gd name="connsiteY7" fmla="*/ 6058 h 97012"/>
                  <a:gd name="connsiteX8" fmla="*/ 87925 w 94087"/>
                  <a:gd name="connsiteY8" fmla="*/ 23165 h 97012"/>
                  <a:gd name="connsiteX9" fmla="*/ 94088 w 94087"/>
                  <a:gd name="connsiteY9" fmla="*/ 48559 h 97012"/>
                  <a:gd name="connsiteX10" fmla="*/ 87925 w 94087"/>
                  <a:gd name="connsiteY10" fmla="*/ 73895 h 97012"/>
                  <a:gd name="connsiteX11" fmla="*/ 71066 w 94087"/>
                  <a:gd name="connsiteY11" fmla="*/ 90954 h 97012"/>
                  <a:gd name="connsiteX12" fmla="*/ 47139 w 94087"/>
                  <a:gd name="connsiteY12" fmla="*/ 97012 h 97012"/>
                  <a:gd name="connsiteX13" fmla="*/ 47139 w 94087"/>
                  <a:gd name="connsiteY13" fmla="*/ 82877 h 97012"/>
                  <a:gd name="connsiteX14" fmla="*/ 62636 w 94087"/>
                  <a:gd name="connsiteY14" fmla="*/ 78791 h 97012"/>
                  <a:gd name="connsiteX15" fmla="*/ 73590 w 94087"/>
                  <a:gd name="connsiteY15" fmla="*/ 66932 h 97012"/>
                  <a:gd name="connsiteX16" fmla="*/ 77629 w 94087"/>
                  <a:gd name="connsiteY16" fmla="*/ 48559 h 97012"/>
                  <a:gd name="connsiteX17" fmla="*/ 73638 w 94087"/>
                  <a:gd name="connsiteY17" fmla="*/ 30080 h 97012"/>
                  <a:gd name="connsiteX18" fmla="*/ 62694 w 94087"/>
                  <a:gd name="connsiteY18" fmla="*/ 18221 h 97012"/>
                  <a:gd name="connsiteX19" fmla="*/ 47139 w 94087"/>
                  <a:gd name="connsiteY19" fmla="*/ 14135 h 97012"/>
                  <a:gd name="connsiteX20" fmla="*/ 31594 w 94087"/>
                  <a:gd name="connsiteY20" fmla="*/ 18221 h 97012"/>
                  <a:gd name="connsiteX21" fmla="*/ 20536 w 94087"/>
                  <a:gd name="connsiteY21" fmla="*/ 30128 h 97012"/>
                  <a:gd name="connsiteX22" fmla="*/ 16450 w 94087"/>
                  <a:gd name="connsiteY22" fmla="*/ 48559 h 97012"/>
                  <a:gd name="connsiteX23" fmla="*/ 20536 w 94087"/>
                  <a:gd name="connsiteY23" fmla="*/ 66932 h 97012"/>
                  <a:gd name="connsiteX24" fmla="*/ 31594 w 94087"/>
                  <a:gd name="connsiteY24" fmla="*/ 78791 h 97012"/>
                  <a:gd name="connsiteX25" fmla="*/ 47139 w 94087"/>
                  <a:gd name="connsiteY25" fmla="*/ 82877 h 9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4087" h="97012">
                    <a:moveTo>
                      <a:pt x="47139" y="97012"/>
                    </a:moveTo>
                    <a:cubicBezTo>
                      <a:pt x="38329" y="97012"/>
                      <a:pt x="30337" y="94993"/>
                      <a:pt x="23165" y="90954"/>
                    </a:cubicBezTo>
                    <a:cubicBezTo>
                      <a:pt x="16002" y="86916"/>
                      <a:pt x="10344" y="81229"/>
                      <a:pt x="6201" y="73895"/>
                    </a:cubicBezTo>
                    <a:cubicBezTo>
                      <a:pt x="2067" y="66561"/>
                      <a:pt x="0" y="58112"/>
                      <a:pt x="0" y="48559"/>
                    </a:cubicBezTo>
                    <a:cubicBezTo>
                      <a:pt x="0" y="38995"/>
                      <a:pt x="2067" y="30537"/>
                      <a:pt x="6201" y="23165"/>
                    </a:cubicBezTo>
                    <a:cubicBezTo>
                      <a:pt x="10344" y="15792"/>
                      <a:pt x="16002" y="10096"/>
                      <a:pt x="23165" y="6058"/>
                    </a:cubicBezTo>
                    <a:cubicBezTo>
                      <a:pt x="30337" y="2019"/>
                      <a:pt x="38329" y="0"/>
                      <a:pt x="47139" y="0"/>
                    </a:cubicBezTo>
                    <a:cubicBezTo>
                      <a:pt x="55893" y="0"/>
                      <a:pt x="63846" y="2019"/>
                      <a:pt x="71018" y="6058"/>
                    </a:cubicBezTo>
                    <a:cubicBezTo>
                      <a:pt x="78181" y="10096"/>
                      <a:pt x="83820" y="15792"/>
                      <a:pt x="87925" y="23165"/>
                    </a:cubicBezTo>
                    <a:cubicBezTo>
                      <a:pt x="92031" y="30537"/>
                      <a:pt x="94088" y="38995"/>
                      <a:pt x="94088" y="48559"/>
                    </a:cubicBezTo>
                    <a:cubicBezTo>
                      <a:pt x="94088" y="58112"/>
                      <a:pt x="92031" y="66561"/>
                      <a:pt x="87925" y="73895"/>
                    </a:cubicBezTo>
                    <a:cubicBezTo>
                      <a:pt x="83820" y="81229"/>
                      <a:pt x="78200" y="86916"/>
                      <a:pt x="71066" y="90954"/>
                    </a:cubicBezTo>
                    <a:cubicBezTo>
                      <a:pt x="63932" y="94993"/>
                      <a:pt x="55959" y="97012"/>
                      <a:pt x="47139" y="97012"/>
                    </a:cubicBezTo>
                    <a:close/>
                    <a:moveTo>
                      <a:pt x="47139" y="82877"/>
                    </a:moveTo>
                    <a:cubicBezTo>
                      <a:pt x="52864" y="82877"/>
                      <a:pt x="58026" y="81515"/>
                      <a:pt x="62636" y="78791"/>
                    </a:cubicBezTo>
                    <a:cubicBezTo>
                      <a:pt x="67246" y="76067"/>
                      <a:pt x="70904" y="72114"/>
                      <a:pt x="73590" y="66932"/>
                    </a:cubicBezTo>
                    <a:cubicBezTo>
                      <a:pt x="76286" y="61751"/>
                      <a:pt x="77629" y="55626"/>
                      <a:pt x="77629" y="48559"/>
                    </a:cubicBezTo>
                    <a:cubicBezTo>
                      <a:pt x="77629" y="41424"/>
                      <a:pt x="76305" y="35262"/>
                      <a:pt x="73638" y="30080"/>
                    </a:cubicBezTo>
                    <a:cubicBezTo>
                      <a:pt x="70980" y="24898"/>
                      <a:pt x="67332" y="20946"/>
                      <a:pt x="62694" y="18221"/>
                    </a:cubicBezTo>
                    <a:cubicBezTo>
                      <a:pt x="58045" y="15497"/>
                      <a:pt x="52864" y="14135"/>
                      <a:pt x="47139" y="14135"/>
                    </a:cubicBezTo>
                    <a:cubicBezTo>
                      <a:pt x="41424" y="14135"/>
                      <a:pt x="36243" y="15497"/>
                      <a:pt x="31594" y="18221"/>
                    </a:cubicBezTo>
                    <a:cubicBezTo>
                      <a:pt x="26946" y="20946"/>
                      <a:pt x="23270" y="24917"/>
                      <a:pt x="20536" y="30128"/>
                    </a:cubicBezTo>
                    <a:cubicBezTo>
                      <a:pt x="17812" y="35347"/>
                      <a:pt x="16450" y="41491"/>
                      <a:pt x="16450" y="48559"/>
                    </a:cubicBezTo>
                    <a:cubicBezTo>
                      <a:pt x="16450" y="55626"/>
                      <a:pt x="17812" y="61751"/>
                      <a:pt x="20536" y="66932"/>
                    </a:cubicBezTo>
                    <a:cubicBezTo>
                      <a:pt x="23270" y="72114"/>
                      <a:pt x="26946" y="76067"/>
                      <a:pt x="31594" y="78791"/>
                    </a:cubicBezTo>
                    <a:cubicBezTo>
                      <a:pt x="36243" y="81515"/>
                      <a:pt x="41424" y="82877"/>
                      <a:pt x="47139" y="82877"/>
                    </a:cubicBezTo>
                    <a:close/>
                  </a:path>
                </a:pathLst>
              </a:custGeom>
              <a:solidFill>
                <a:srgbClr val="D83A00"/>
              </a:solidFill>
              <a:ln w="9525" cap="rnd">
                <a:noFill/>
                <a:prstDash val="solid"/>
                <a:round/>
              </a:ln>
            </p:spPr>
            <p:txBody>
              <a:bodyPr rtlCol="0" anchor="ctr"/>
              <a:lstStyle/>
              <a:p>
                <a:endParaRPr lang="en-US"/>
              </a:p>
            </p:txBody>
          </p:sp>
          <p:sp>
            <p:nvSpPr>
              <p:cNvPr id="375" name="Freeform: Shape 374">
                <a:extLst>
                  <a:ext uri="{FF2B5EF4-FFF2-40B4-BE49-F238E27FC236}">
                    <a16:creationId xmlns:a16="http://schemas.microsoft.com/office/drawing/2014/main" id="{5FA82854-E788-8AC4-5D9B-2EC920BA6F32}"/>
                  </a:ext>
                </a:extLst>
              </p:cNvPr>
              <p:cNvSpPr/>
              <p:nvPr/>
            </p:nvSpPr>
            <p:spPr>
              <a:xfrm>
                <a:off x="2212476" y="1944166"/>
                <a:ext cx="23831" cy="136693"/>
              </a:xfrm>
              <a:custGeom>
                <a:avLst/>
                <a:gdLst>
                  <a:gd name="connsiteX0" fmla="*/ 12020 w 23831"/>
                  <a:gd name="connsiteY0" fmla="*/ 23327 h 136693"/>
                  <a:gd name="connsiteX1" fmla="*/ 3229 w 23831"/>
                  <a:gd name="connsiteY1" fmla="*/ 20298 h 136693"/>
                  <a:gd name="connsiteX2" fmla="*/ 0 w 23831"/>
                  <a:gd name="connsiteY2" fmla="*/ 11716 h 136693"/>
                  <a:gd name="connsiteX3" fmla="*/ 3181 w 23831"/>
                  <a:gd name="connsiteY3" fmla="*/ 3134 h 136693"/>
                  <a:gd name="connsiteX4" fmla="*/ 12020 w 23831"/>
                  <a:gd name="connsiteY4" fmla="*/ 0 h 136693"/>
                  <a:gd name="connsiteX5" fmla="*/ 20603 w 23831"/>
                  <a:gd name="connsiteY5" fmla="*/ 3238 h 136693"/>
                  <a:gd name="connsiteX6" fmla="*/ 23832 w 23831"/>
                  <a:gd name="connsiteY6" fmla="*/ 11716 h 136693"/>
                  <a:gd name="connsiteX7" fmla="*/ 20650 w 23831"/>
                  <a:gd name="connsiteY7" fmla="*/ 20241 h 136693"/>
                  <a:gd name="connsiteX8" fmla="*/ 12020 w 23831"/>
                  <a:gd name="connsiteY8" fmla="*/ 23327 h 136693"/>
                  <a:gd name="connsiteX9" fmla="*/ 20298 w 23831"/>
                  <a:gd name="connsiteY9" fmla="*/ 136693 h 136693"/>
                  <a:gd name="connsiteX10" fmla="*/ 3638 w 23831"/>
                  <a:gd name="connsiteY10" fmla="*/ 136693 h 136693"/>
                  <a:gd name="connsiteX11" fmla="*/ 3638 w 23831"/>
                  <a:gd name="connsiteY11" fmla="*/ 43110 h 136693"/>
                  <a:gd name="connsiteX12" fmla="*/ 20298 w 23831"/>
                  <a:gd name="connsiteY12" fmla="*/ 43110 h 136693"/>
                  <a:gd name="connsiteX13" fmla="*/ 20298 w 23831"/>
                  <a:gd name="connsiteY13" fmla="*/ 136693 h 1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31" h="136693">
                    <a:moveTo>
                      <a:pt x="12020" y="23327"/>
                    </a:moveTo>
                    <a:cubicBezTo>
                      <a:pt x="8315" y="23327"/>
                      <a:pt x="5391" y="22317"/>
                      <a:pt x="3229" y="20298"/>
                    </a:cubicBezTo>
                    <a:cubicBezTo>
                      <a:pt x="1076" y="18279"/>
                      <a:pt x="0" y="15411"/>
                      <a:pt x="0" y="11716"/>
                    </a:cubicBezTo>
                    <a:cubicBezTo>
                      <a:pt x="0" y="8077"/>
                      <a:pt x="1067" y="5220"/>
                      <a:pt x="3181" y="3134"/>
                    </a:cubicBezTo>
                    <a:cubicBezTo>
                      <a:pt x="5305" y="1048"/>
                      <a:pt x="8249" y="0"/>
                      <a:pt x="12020" y="0"/>
                    </a:cubicBezTo>
                    <a:cubicBezTo>
                      <a:pt x="15583" y="0"/>
                      <a:pt x="18440" y="1076"/>
                      <a:pt x="20603" y="3238"/>
                    </a:cubicBezTo>
                    <a:cubicBezTo>
                      <a:pt x="22755" y="5391"/>
                      <a:pt x="23832" y="8211"/>
                      <a:pt x="23832" y="11716"/>
                    </a:cubicBezTo>
                    <a:cubicBezTo>
                      <a:pt x="23832" y="15345"/>
                      <a:pt x="22765" y="18193"/>
                      <a:pt x="20650" y="20241"/>
                    </a:cubicBezTo>
                    <a:cubicBezTo>
                      <a:pt x="18526" y="22298"/>
                      <a:pt x="15649" y="23327"/>
                      <a:pt x="12020" y="23327"/>
                    </a:cubicBezTo>
                    <a:close/>
                    <a:moveTo>
                      <a:pt x="20298" y="136693"/>
                    </a:moveTo>
                    <a:lnTo>
                      <a:pt x="3638" y="136693"/>
                    </a:lnTo>
                    <a:lnTo>
                      <a:pt x="3638" y="43110"/>
                    </a:lnTo>
                    <a:lnTo>
                      <a:pt x="20298" y="43110"/>
                    </a:lnTo>
                    <a:lnTo>
                      <a:pt x="20298" y="136693"/>
                    </a:lnTo>
                    <a:close/>
                  </a:path>
                </a:pathLst>
              </a:custGeom>
              <a:solidFill>
                <a:srgbClr val="D83A00"/>
              </a:solidFill>
              <a:ln w="9525" cap="rnd">
                <a:noFill/>
                <a:prstDash val="solid"/>
                <a:round/>
              </a:ln>
            </p:spPr>
            <p:txBody>
              <a:bodyPr rtlCol="0" anchor="ctr"/>
              <a:lstStyle/>
              <a:p>
                <a:endParaRPr lang="en-US"/>
              </a:p>
            </p:txBody>
          </p:sp>
          <p:sp>
            <p:nvSpPr>
              <p:cNvPr id="376" name="Freeform: Shape 375">
                <a:extLst>
                  <a:ext uri="{FF2B5EF4-FFF2-40B4-BE49-F238E27FC236}">
                    <a16:creationId xmlns:a16="http://schemas.microsoft.com/office/drawing/2014/main" id="{26875F9C-EC55-EFF0-D963-3CC07E2AA6CA}"/>
                  </a:ext>
                </a:extLst>
              </p:cNvPr>
              <p:cNvSpPr/>
              <p:nvPr/>
            </p:nvSpPr>
            <p:spPr>
              <a:xfrm>
                <a:off x="2264368" y="1985362"/>
                <a:ext cx="80971" cy="95497"/>
              </a:xfrm>
              <a:custGeom>
                <a:avLst/>
                <a:gdLst>
                  <a:gd name="connsiteX0" fmla="*/ 0 w 80971"/>
                  <a:gd name="connsiteY0" fmla="*/ 95498 h 95497"/>
                  <a:gd name="connsiteX1" fmla="*/ 0 w 80971"/>
                  <a:gd name="connsiteY1" fmla="*/ 1915 h 95497"/>
                  <a:gd name="connsiteX2" fmla="*/ 14440 w 80971"/>
                  <a:gd name="connsiteY2" fmla="*/ 1915 h 95497"/>
                  <a:gd name="connsiteX3" fmla="*/ 15040 w 80971"/>
                  <a:gd name="connsiteY3" fmla="*/ 18069 h 95497"/>
                  <a:gd name="connsiteX4" fmla="*/ 15345 w 80971"/>
                  <a:gd name="connsiteY4" fmla="*/ 18069 h 95497"/>
                  <a:gd name="connsiteX5" fmla="*/ 27861 w 80971"/>
                  <a:gd name="connsiteY5" fmla="*/ 4791 h 95497"/>
                  <a:gd name="connsiteX6" fmla="*/ 45330 w 80971"/>
                  <a:gd name="connsiteY6" fmla="*/ 0 h 95497"/>
                  <a:gd name="connsiteX7" fmla="*/ 63808 w 80971"/>
                  <a:gd name="connsiteY7" fmla="*/ 4286 h 95497"/>
                  <a:gd name="connsiteX8" fmla="*/ 76429 w 80971"/>
                  <a:gd name="connsiteY8" fmla="*/ 16907 h 95497"/>
                  <a:gd name="connsiteX9" fmla="*/ 80972 w 80971"/>
                  <a:gd name="connsiteY9" fmla="*/ 36843 h 95497"/>
                  <a:gd name="connsiteX10" fmla="*/ 80972 w 80971"/>
                  <a:gd name="connsiteY10" fmla="*/ 95498 h 95497"/>
                  <a:gd name="connsiteX11" fmla="*/ 64208 w 80971"/>
                  <a:gd name="connsiteY11" fmla="*/ 95498 h 95497"/>
                  <a:gd name="connsiteX12" fmla="*/ 64208 w 80971"/>
                  <a:gd name="connsiteY12" fmla="*/ 40681 h 95497"/>
                  <a:gd name="connsiteX13" fmla="*/ 58350 w 80971"/>
                  <a:gd name="connsiteY13" fmla="*/ 21146 h 95497"/>
                  <a:gd name="connsiteX14" fmla="*/ 41996 w 80971"/>
                  <a:gd name="connsiteY14" fmla="*/ 14535 h 95497"/>
                  <a:gd name="connsiteX15" fmla="*/ 29832 w 80971"/>
                  <a:gd name="connsiteY15" fmla="*/ 17964 h 95497"/>
                  <a:gd name="connsiteX16" fmla="*/ 20345 w 80971"/>
                  <a:gd name="connsiteY16" fmla="*/ 28413 h 95497"/>
                  <a:gd name="connsiteX17" fmla="*/ 16659 w 80971"/>
                  <a:gd name="connsiteY17" fmla="*/ 45529 h 95497"/>
                  <a:gd name="connsiteX18" fmla="*/ 16659 w 80971"/>
                  <a:gd name="connsiteY18" fmla="*/ 95498 h 95497"/>
                  <a:gd name="connsiteX19" fmla="*/ 0 w 80971"/>
                  <a:gd name="connsiteY19" fmla="*/ 95498 h 9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0971" h="95497">
                    <a:moveTo>
                      <a:pt x="0" y="95498"/>
                    </a:moveTo>
                    <a:lnTo>
                      <a:pt x="0" y="1915"/>
                    </a:lnTo>
                    <a:lnTo>
                      <a:pt x="14440" y="1915"/>
                    </a:lnTo>
                    <a:lnTo>
                      <a:pt x="15040" y="18069"/>
                    </a:lnTo>
                    <a:lnTo>
                      <a:pt x="15345" y="18069"/>
                    </a:lnTo>
                    <a:cubicBezTo>
                      <a:pt x="18574" y="12411"/>
                      <a:pt x="22746" y="7992"/>
                      <a:pt x="27861" y="4791"/>
                    </a:cubicBezTo>
                    <a:cubicBezTo>
                      <a:pt x="32975" y="1600"/>
                      <a:pt x="38805" y="0"/>
                      <a:pt x="45330" y="0"/>
                    </a:cubicBezTo>
                    <a:cubicBezTo>
                      <a:pt x="52264" y="0"/>
                      <a:pt x="58417" y="1429"/>
                      <a:pt x="63808" y="4286"/>
                    </a:cubicBezTo>
                    <a:cubicBezTo>
                      <a:pt x="69190" y="7144"/>
                      <a:pt x="73400" y="11354"/>
                      <a:pt x="76429" y="16907"/>
                    </a:cubicBezTo>
                    <a:cubicBezTo>
                      <a:pt x="79458" y="22460"/>
                      <a:pt x="80972" y="29108"/>
                      <a:pt x="80972" y="36843"/>
                    </a:cubicBezTo>
                    <a:lnTo>
                      <a:pt x="80972" y="95498"/>
                    </a:lnTo>
                    <a:lnTo>
                      <a:pt x="64208" y="95498"/>
                    </a:lnTo>
                    <a:lnTo>
                      <a:pt x="64208" y="40681"/>
                    </a:lnTo>
                    <a:cubicBezTo>
                      <a:pt x="64208" y="32071"/>
                      <a:pt x="62255" y="25556"/>
                      <a:pt x="58350" y="21146"/>
                    </a:cubicBezTo>
                    <a:cubicBezTo>
                      <a:pt x="54454" y="16735"/>
                      <a:pt x="48997" y="14535"/>
                      <a:pt x="41996" y="14535"/>
                    </a:cubicBezTo>
                    <a:cubicBezTo>
                      <a:pt x="37757" y="14535"/>
                      <a:pt x="33699" y="15678"/>
                      <a:pt x="29832" y="17964"/>
                    </a:cubicBezTo>
                    <a:cubicBezTo>
                      <a:pt x="25965" y="20260"/>
                      <a:pt x="22803" y="23736"/>
                      <a:pt x="20345" y="28413"/>
                    </a:cubicBezTo>
                    <a:cubicBezTo>
                      <a:pt x="17888" y="33090"/>
                      <a:pt x="16659" y="38795"/>
                      <a:pt x="16659" y="45529"/>
                    </a:cubicBezTo>
                    <a:lnTo>
                      <a:pt x="16659" y="95498"/>
                    </a:lnTo>
                    <a:lnTo>
                      <a:pt x="0" y="95498"/>
                    </a:lnTo>
                    <a:close/>
                  </a:path>
                </a:pathLst>
              </a:custGeom>
              <a:solidFill>
                <a:srgbClr val="D83A00"/>
              </a:solidFill>
              <a:ln w="9525" cap="rnd">
                <a:noFill/>
                <a:prstDash val="solid"/>
                <a:round/>
              </a:ln>
            </p:spPr>
            <p:txBody>
              <a:bodyPr rtlCol="0" anchor="ctr"/>
              <a:lstStyle/>
              <a:p>
                <a:endParaRPr lang="en-US"/>
              </a:p>
            </p:txBody>
          </p:sp>
          <p:sp>
            <p:nvSpPr>
              <p:cNvPr id="377" name="Freeform: Shape 376">
                <a:extLst>
                  <a:ext uri="{FF2B5EF4-FFF2-40B4-BE49-F238E27FC236}">
                    <a16:creationId xmlns:a16="http://schemas.microsoft.com/office/drawing/2014/main" id="{C863F2C9-138A-B95B-406F-98BD0868EC6B}"/>
                  </a:ext>
                </a:extLst>
              </p:cNvPr>
              <p:cNvSpPr/>
              <p:nvPr/>
            </p:nvSpPr>
            <p:spPr>
              <a:xfrm>
                <a:off x="2443162" y="1957196"/>
                <a:ext cx="132750" cy="123663"/>
              </a:xfrm>
              <a:custGeom>
                <a:avLst/>
                <a:gdLst>
                  <a:gd name="connsiteX0" fmla="*/ 16355 w 132750"/>
                  <a:gd name="connsiteY0" fmla="*/ 123663 h 123663"/>
                  <a:gd name="connsiteX1" fmla="*/ 0 w 132750"/>
                  <a:gd name="connsiteY1" fmla="*/ 123663 h 123663"/>
                  <a:gd name="connsiteX2" fmla="*/ 0 w 132750"/>
                  <a:gd name="connsiteY2" fmla="*/ 0 h 123663"/>
                  <a:gd name="connsiteX3" fmla="*/ 26851 w 132750"/>
                  <a:gd name="connsiteY3" fmla="*/ 0 h 123663"/>
                  <a:gd name="connsiteX4" fmla="*/ 66227 w 132750"/>
                  <a:gd name="connsiteY4" fmla="*/ 102965 h 123663"/>
                  <a:gd name="connsiteX5" fmla="*/ 66732 w 132750"/>
                  <a:gd name="connsiteY5" fmla="*/ 102965 h 123663"/>
                  <a:gd name="connsiteX6" fmla="*/ 106404 w 132750"/>
                  <a:gd name="connsiteY6" fmla="*/ 0 h 123663"/>
                  <a:gd name="connsiteX7" fmla="*/ 132750 w 132750"/>
                  <a:gd name="connsiteY7" fmla="*/ 0 h 123663"/>
                  <a:gd name="connsiteX8" fmla="*/ 132750 w 132750"/>
                  <a:gd name="connsiteY8" fmla="*/ 123663 h 123663"/>
                  <a:gd name="connsiteX9" fmla="*/ 116700 w 132750"/>
                  <a:gd name="connsiteY9" fmla="*/ 123663 h 123663"/>
                  <a:gd name="connsiteX10" fmla="*/ 116700 w 132750"/>
                  <a:gd name="connsiteY10" fmla="*/ 49463 h 123663"/>
                  <a:gd name="connsiteX11" fmla="*/ 116900 w 132750"/>
                  <a:gd name="connsiteY11" fmla="*/ 16145 h 123663"/>
                  <a:gd name="connsiteX12" fmla="*/ 116196 w 132750"/>
                  <a:gd name="connsiteY12" fmla="*/ 16145 h 123663"/>
                  <a:gd name="connsiteX13" fmla="*/ 74095 w 132750"/>
                  <a:gd name="connsiteY13" fmla="*/ 123663 h 123663"/>
                  <a:gd name="connsiteX14" fmla="*/ 58855 w 132750"/>
                  <a:gd name="connsiteY14" fmla="*/ 123663 h 123663"/>
                  <a:gd name="connsiteX15" fmla="*/ 16355 w 132750"/>
                  <a:gd name="connsiteY15" fmla="*/ 16145 h 123663"/>
                  <a:gd name="connsiteX16" fmla="*/ 15650 w 132750"/>
                  <a:gd name="connsiteY16" fmla="*/ 16145 h 123663"/>
                  <a:gd name="connsiteX17" fmla="*/ 16355 w 132750"/>
                  <a:gd name="connsiteY17" fmla="*/ 49463 h 123663"/>
                  <a:gd name="connsiteX18" fmla="*/ 16355 w 132750"/>
                  <a:gd name="connsiteY18" fmla="*/ 123663 h 12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2750" h="123663">
                    <a:moveTo>
                      <a:pt x="16355" y="123663"/>
                    </a:moveTo>
                    <a:lnTo>
                      <a:pt x="0" y="123663"/>
                    </a:lnTo>
                    <a:lnTo>
                      <a:pt x="0" y="0"/>
                    </a:lnTo>
                    <a:lnTo>
                      <a:pt x="26851" y="0"/>
                    </a:lnTo>
                    <a:lnTo>
                      <a:pt x="66227" y="102965"/>
                    </a:lnTo>
                    <a:lnTo>
                      <a:pt x="66732" y="102965"/>
                    </a:lnTo>
                    <a:lnTo>
                      <a:pt x="106404" y="0"/>
                    </a:lnTo>
                    <a:lnTo>
                      <a:pt x="132750" y="0"/>
                    </a:lnTo>
                    <a:lnTo>
                      <a:pt x="132750" y="123663"/>
                    </a:lnTo>
                    <a:lnTo>
                      <a:pt x="116700" y="123663"/>
                    </a:lnTo>
                    <a:lnTo>
                      <a:pt x="116700" y="49463"/>
                    </a:lnTo>
                    <a:lnTo>
                      <a:pt x="116900" y="16145"/>
                    </a:lnTo>
                    <a:lnTo>
                      <a:pt x="116196" y="16145"/>
                    </a:lnTo>
                    <a:lnTo>
                      <a:pt x="74095" y="123663"/>
                    </a:lnTo>
                    <a:lnTo>
                      <a:pt x="58855" y="123663"/>
                    </a:lnTo>
                    <a:lnTo>
                      <a:pt x="16355" y="16145"/>
                    </a:lnTo>
                    <a:lnTo>
                      <a:pt x="15650" y="16145"/>
                    </a:lnTo>
                    <a:lnTo>
                      <a:pt x="16355" y="49463"/>
                    </a:lnTo>
                    <a:lnTo>
                      <a:pt x="16355" y="123663"/>
                    </a:lnTo>
                    <a:close/>
                  </a:path>
                </a:pathLst>
              </a:custGeom>
              <a:solidFill>
                <a:srgbClr val="D83A00"/>
              </a:solidFill>
              <a:ln w="9525" cap="rnd">
                <a:noFill/>
                <a:prstDash val="solid"/>
                <a:round/>
              </a:ln>
            </p:spPr>
            <p:txBody>
              <a:bodyPr rtlCol="0" anchor="ctr"/>
              <a:lstStyle/>
              <a:p>
                <a:endParaRPr lang="en-US"/>
              </a:p>
            </p:txBody>
          </p:sp>
          <p:sp>
            <p:nvSpPr>
              <p:cNvPr id="378" name="Freeform: Shape 377">
                <a:extLst>
                  <a:ext uri="{FF2B5EF4-FFF2-40B4-BE49-F238E27FC236}">
                    <a16:creationId xmlns:a16="http://schemas.microsoft.com/office/drawing/2014/main" id="{9C169395-2E3A-66EC-504B-31170B9BBA7B}"/>
                  </a:ext>
                </a:extLst>
              </p:cNvPr>
              <p:cNvSpPr/>
              <p:nvPr/>
            </p:nvSpPr>
            <p:spPr>
              <a:xfrm>
                <a:off x="2602572" y="1985362"/>
                <a:ext cx="88030" cy="97012"/>
              </a:xfrm>
              <a:custGeom>
                <a:avLst/>
                <a:gdLst>
                  <a:gd name="connsiteX0" fmla="*/ 88030 w 88030"/>
                  <a:gd name="connsiteY0" fmla="*/ 44920 h 97012"/>
                  <a:gd name="connsiteX1" fmla="*/ 87725 w 88030"/>
                  <a:gd name="connsiteY1" fmla="*/ 52997 h 97012"/>
                  <a:gd name="connsiteX2" fmla="*/ 16355 w 88030"/>
                  <a:gd name="connsiteY2" fmla="*/ 52997 h 97012"/>
                  <a:gd name="connsiteX3" fmla="*/ 26241 w 88030"/>
                  <a:gd name="connsiteY3" fmla="*/ 74905 h 97012"/>
                  <a:gd name="connsiteX4" fmla="*/ 48254 w 88030"/>
                  <a:gd name="connsiteY4" fmla="*/ 82477 h 97012"/>
                  <a:gd name="connsiteX5" fmla="*/ 62684 w 88030"/>
                  <a:gd name="connsiteY5" fmla="*/ 79953 h 97012"/>
                  <a:gd name="connsiteX6" fmla="*/ 74400 w 88030"/>
                  <a:gd name="connsiteY6" fmla="*/ 72790 h 97012"/>
                  <a:gd name="connsiteX7" fmla="*/ 83887 w 88030"/>
                  <a:gd name="connsiteY7" fmla="*/ 83487 h 97012"/>
                  <a:gd name="connsiteX8" fmla="*/ 68037 w 88030"/>
                  <a:gd name="connsiteY8" fmla="*/ 93536 h 97012"/>
                  <a:gd name="connsiteX9" fmla="*/ 47844 w 88030"/>
                  <a:gd name="connsiteY9" fmla="*/ 97012 h 97012"/>
                  <a:gd name="connsiteX10" fmla="*/ 23517 w 88030"/>
                  <a:gd name="connsiteY10" fmla="*/ 91107 h 97012"/>
                  <a:gd name="connsiteX11" fmla="*/ 6306 w 88030"/>
                  <a:gd name="connsiteY11" fmla="*/ 74200 h 97012"/>
                  <a:gd name="connsiteX12" fmla="*/ 0 w 88030"/>
                  <a:gd name="connsiteY12" fmla="*/ 48559 h 97012"/>
                  <a:gd name="connsiteX13" fmla="*/ 5905 w 88030"/>
                  <a:gd name="connsiteY13" fmla="*/ 23117 h 97012"/>
                  <a:gd name="connsiteX14" fmla="*/ 22203 w 88030"/>
                  <a:gd name="connsiteY14" fmla="*/ 6058 h 97012"/>
                  <a:gd name="connsiteX15" fmla="*/ 45529 w 88030"/>
                  <a:gd name="connsiteY15" fmla="*/ 0 h 97012"/>
                  <a:gd name="connsiteX16" fmla="*/ 67885 w 88030"/>
                  <a:gd name="connsiteY16" fmla="*/ 5705 h 97012"/>
                  <a:gd name="connsiteX17" fmla="*/ 82782 w 88030"/>
                  <a:gd name="connsiteY17" fmla="*/ 21603 h 97012"/>
                  <a:gd name="connsiteX18" fmla="*/ 88030 w 88030"/>
                  <a:gd name="connsiteY18" fmla="*/ 44920 h 97012"/>
                  <a:gd name="connsiteX19" fmla="*/ 45225 w 88030"/>
                  <a:gd name="connsiteY19" fmla="*/ 14230 h 97012"/>
                  <a:gd name="connsiteX20" fmla="*/ 26899 w 88030"/>
                  <a:gd name="connsiteY20" fmla="*/ 20946 h 97012"/>
                  <a:gd name="connsiteX21" fmla="*/ 17059 w 88030"/>
                  <a:gd name="connsiteY21" fmla="*/ 39272 h 97012"/>
                  <a:gd name="connsiteX22" fmla="*/ 72485 w 88030"/>
                  <a:gd name="connsiteY22" fmla="*/ 39272 h 97012"/>
                  <a:gd name="connsiteX23" fmla="*/ 64303 w 88030"/>
                  <a:gd name="connsiteY23" fmla="*/ 20688 h 97012"/>
                  <a:gd name="connsiteX24" fmla="*/ 45225 w 88030"/>
                  <a:gd name="connsiteY24" fmla="*/ 14230 h 9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030" h="97012">
                    <a:moveTo>
                      <a:pt x="88030" y="44920"/>
                    </a:moveTo>
                    <a:cubicBezTo>
                      <a:pt x="88030" y="47549"/>
                      <a:pt x="87925" y="50235"/>
                      <a:pt x="87725" y="52997"/>
                    </a:cubicBezTo>
                    <a:lnTo>
                      <a:pt x="16355" y="52997"/>
                    </a:lnTo>
                    <a:cubicBezTo>
                      <a:pt x="17154" y="62551"/>
                      <a:pt x="20460" y="69856"/>
                      <a:pt x="26241" y="74905"/>
                    </a:cubicBezTo>
                    <a:cubicBezTo>
                      <a:pt x="32033" y="79953"/>
                      <a:pt x="39367" y="82477"/>
                      <a:pt x="48254" y="82477"/>
                    </a:cubicBezTo>
                    <a:cubicBezTo>
                      <a:pt x="53302" y="82477"/>
                      <a:pt x="58112" y="81639"/>
                      <a:pt x="62684" y="79953"/>
                    </a:cubicBezTo>
                    <a:cubicBezTo>
                      <a:pt x="67266" y="78267"/>
                      <a:pt x="71171" y="75886"/>
                      <a:pt x="74400" y="72790"/>
                    </a:cubicBezTo>
                    <a:lnTo>
                      <a:pt x="83887" y="83487"/>
                    </a:lnTo>
                    <a:cubicBezTo>
                      <a:pt x="79381" y="87859"/>
                      <a:pt x="74095" y="91211"/>
                      <a:pt x="68037" y="93536"/>
                    </a:cubicBezTo>
                    <a:cubicBezTo>
                      <a:pt x="61979" y="95850"/>
                      <a:pt x="55254" y="97012"/>
                      <a:pt x="47844" y="97012"/>
                    </a:cubicBezTo>
                    <a:cubicBezTo>
                      <a:pt x="38900" y="97012"/>
                      <a:pt x="30785" y="95050"/>
                      <a:pt x="23517" y="91107"/>
                    </a:cubicBezTo>
                    <a:cubicBezTo>
                      <a:pt x="16250" y="87173"/>
                      <a:pt x="10516" y="81534"/>
                      <a:pt x="6306" y="74200"/>
                    </a:cubicBezTo>
                    <a:cubicBezTo>
                      <a:pt x="2096" y="66866"/>
                      <a:pt x="0" y="58312"/>
                      <a:pt x="0" y="48559"/>
                    </a:cubicBezTo>
                    <a:cubicBezTo>
                      <a:pt x="0" y="38929"/>
                      <a:pt x="1962" y="30451"/>
                      <a:pt x="5905" y="23117"/>
                    </a:cubicBezTo>
                    <a:cubicBezTo>
                      <a:pt x="9840" y="15783"/>
                      <a:pt x="15278" y="10096"/>
                      <a:pt x="22203" y="6058"/>
                    </a:cubicBezTo>
                    <a:cubicBezTo>
                      <a:pt x="29137" y="2019"/>
                      <a:pt x="36909" y="0"/>
                      <a:pt x="45529" y="0"/>
                    </a:cubicBezTo>
                    <a:cubicBezTo>
                      <a:pt x="54007" y="0"/>
                      <a:pt x="61465" y="1896"/>
                      <a:pt x="67885" y="5705"/>
                    </a:cubicBezTo>
                    <a:cubicBezTo>
                      <a:pt x="74314" y="9506"/>
                      <a:pt x="79277" y="14802"/>
                      <a:pt x="82782" y="21603"/>
                    </a:cubicBezTo>
                    <a:cubicBezTo>
                      <a:pt x="86278" y="28404"/>
                      <a:pt x="88030" y="36176"/>
                      <a:pt x="88030" y="44920"/>
                    </a:cubicBezTo>
                    <a:close/>
                    <a:moveTo>
                      <a:pt x="45225" y="14230"/>
                    </a:moveTo>
                    <a:cubicBezTo>
                      <a:pt x="38090" y="14230"/>
                      <a:pt x="31985" y="16469"/>
                      <a:pt x="26899" y="20946"/>
                    </a:cubicBezTo>
                    <a:cubicBezTo>
                      <a:pt x="21822" y="25422"/>
                      <a:pt x="18536" y="31528"/>
                      <a:pt x="17059" y="39272"/>
                    </a:cubicBezTo>
                    <a:lnTo>
                      <a:pt x="72485" y="39272"/>
                    </a:lnTo>
                    <a:cubicBezTo>
                      <a:pt x="71809" y="31194"/>
                      <a:pt x="69085" y="25003"/>
                      <a:pt x="64303" y="20688"/>
                    </a:cubicBezTo>
                    <a:cubicBezTo>
                      <a:pt x="59522" y="16383"/>
                      <a:pt x="53169" y="14230"/>
                      <a:pt x="45225" y="14230"/>
                    </a:cubicBezTo>
                    <a:close/>
                  </a:path>
                </a:pathLst>
              </a:custGeom>
              <a:solidFill>
                <a:srgbClr val="D83A00"/>
              </a:solidFill>
              <a:ln w="9525" cap="rnd">
                <a:noFill/>
                <a:prstDash val="solid"/>
                <a:round/>
              </a:ln>
            </p:spPr>
            <p:txBody>
              <a:bodyPr rtlCol="0" anchor="ctr"/>
              <a:lstStyle/>
              <a:p>
                <a:endParaRPr lang="en-US"/>
              </a:p>
            </p:txBody>
          </p:sp>
          <p:sp>
            <p:nvSpPr>
              <p:cNvPr id="379" name="Freeform: Shape 378">
                <a:extLst>
                  <a:ext uri="{FF2B5EF4-FFF2-40B4-BE49-F238E27FC236}">
                    <a16:creationId xmlns:a16="http://schemas.microsoft.com/office/drawing/2014/main" id="{14A31744-7E8E-0DFD-C028-DC56EFD4288B}"/>
                  </a:ext>
                </a:extLst>
              </p:cNvPr>
              <p:cNvSpPr/>
              <p:nvPr/>
            </p:nvSpPr>
            <p:spPr>
              <a:xfrm>
                <a:off x="2705747" y="1985362"/>
                <a:ext cx="88030" cy="97012"/>
              </a:xfrm>
              <a:custGeom>
                <a:avLst/>
                <a:gdLst>
                  <a:gd name="connsiteX0" fmla="*/ 88030 w 88030"/>
                  <a:gd name="connsiteY0" fmla="*/ 44920 h 97012"/>
                  <a:gd name="connsiteX1" fmla="*/ 87725 w 88030"/>
                  <a:gd name="connsiteY1" fmla="*/ 52997 h 97012"/>
                  <a:gd name="connsiteX2" fmla="*/ 16355 w 88030"/>
                  <a:gd name="connsiteY2" fmla="*/ 52997 h 97012"/>
                  <a:gd name="connsiteX3" fmla="*/ 26241 w 88030"/>
                  <a:gd name="connsiteY3" fmla="*/ 74905 h 97012"/>
                  <a:gd name="connsiteX4" fmla="*/ 48254 w 88030"/>
                  <a:gd name="connsiteY4" fmla="*/ 82477 h 97012"/>
                  <a:gd name="connsiteX5" fmla="*/ 62694 w 88030"/>
                  <a:gd name="connsiteY5" fmla="*/ 79953 h 97012"/>
                  <a:gd name="connsiteX6" fmla="*/ 74400 w 88030"/>
                  <a:gd name="connsiteY6" fmla="*/ 72790 h 97012"/>
                  <a:gd name="connsiteX7" fmla="*/ 83887 w 88030"/>
                  <a:gd name="connsiteY7" fmla="*/ 83487 h 97012"/>
                  <a:gd name="connsiteX8" fmla="*/ 68037 w 88030"/>
                  <a:gd name="connsiteY8" fmla="*/ 93536 h 97012"/>
                  <a:gd name="connsiteX9" fmla="*/ 47854 w 88030"/>
                  <a:gd name="connsiteY9" fmla="*/ 97012 h 97012"/>
                  <a:gd name="connsiteX10" fmla="*/ 23517 w 88030"/>
                  <a:gd name="connsiteY10" fmla="*/ 91107 h 97012"/>
                  <a:gd name="connsiteX11" fmla="*/ 6306 w 88030"/>
                  <a:gd name="connsiteY11" fmla="*/ 74200 h 97012"/>
                  <a:gd name="connsiteX12" fmla="*/ 0 w 88030"/>
                  <a:gd name="connsiteY12" fmla="*/ 48559 h 97012"/>
                  <a:gd name="connsiteX13" fmla="*/ 5905 w 88030"/>
                  <a:gd name="connsiteY13" fmla="*/ 23117 h 97012"/>
                  <a:gd name="connsiteX14" fmla="*/ 22203 w 88030"/>
                  <a:gd name="connsiteY14" fmla="*/ 6058 h 97012"/>
                  <a:gd name="connsiteX15" fmla="*/ 45529 w 88030"/>
                  <a:gd name="connsiteY15" fmla="*/ 0 h 97012"/>
                  <a:gd name="connsiteX16" fmla="*/ 67885 w 88030"/>
                  <a:gd name="connsiteY16" fmla="*/ 5705 h 97012"/>
                  <a:gd name="connsiteX17" fmla="*/ 82782 w 88030"/>
                  <a:gd name="connsiteY17" fmla="*/ 21603 h 97012"/>
                  <a:gd name="connsiteX18" fmla="*/ 88030 w 88030"/>
                  <a:gd name="connsiteY18" fmla="*/ 44920 h 97012"/>
                  <a:gd name="connsiteX19" fmla="*/ 45225 w 88030"/>
                  <a:gd name="connsiteY19" fmla="*/ 14230 h 97012"/>
                  <a:gd name="connsiteX20" fmla="*/ 26899 w 88030"/>
                  <a:gd name="connsiteY20" fmla="*/ 20946 h 97012"/>
                  <a:gd name="connsiteX21" fmla="*/ 17059 w 88030"/>
                  <a:gd name="connsiteY21" fmla="*/ 39272 h 97012"/>
                  <a:gd name="connsiteX22" fmla="*/ 72485 w 88030"/>
                  <a:gd name="connsiteY22" fmla="*/ 39272 h 97012"/>
                  <a:gd name="connsiteX23" fmla="*/ 64303 w 88030"/>
                  <a:gd name="connsiteY23" fmla="*/ 20688 h 97012"/>
                  <a:gd name="connsiteX24" fmla="*/ 45225 w 88030"/>
                  <a:gd name="connsiteY24" fmla="*/ 14230 h 9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030" h="97012">
                    <a:moveTo>
                      <a:pt x="88030" y="44920"/>
                    </a:moveTo>
                    <a:cubicBezTo>
                      <a:pt x="88030" y="47549"/>
                      <a:pt x="87925" y="50235"/>
                      <a:pt x="87725" y="52997"/>
                    </a:cubicBezTo>
                    <a:lnTo>
                      <a:pt x="16355" y="52997"/>
                    </a:lnTo>
                    <a:cubicBezTo>
                      <a:pt x="17154" y="62551"/>
                      <a:pt x="20460" y="69856"/>
                      <a:pt x="26241" y="74905"/>
                    </a:cubicBezTo>
                    <a:cubicBezTo>
                      <a:pt x="32033" y="79953"/>
                      <a:pt x="39367" y="82477"/>
                      <a:pt x="48254" y="82477"/>
                    </a:cubicBezTo>
                    <a:cubicBezTo>
                      <a:pt x="53302" y="82477"/>
                      <a:pt x="58112" y="81639"/>
                      <a:pt x="62694" y="79953"/>
                    </a:cubicBezTo>
                    <a:cubicBezTo>
                      <a:pt x="67266" y="78267"/>
                      <a:pt x="71171" y="75886"/>
                      <a:pt x="74400" y="72790"/>
                    </a:cubicBezTo>
                    <a:lnTo>
                      <a:pt x="83887" y="83487"/>
                    </a:lnTo>
                    <a:cubicBezTo>
                      <a:pt x="79381" y="87859"/>
                      <a:pt x="74095" y="91211"/>
                      <a:pt x="68037" y="93536"/>
                    </a:cubicBezTo>
                    <a:cubicBezTo>
                      <a:pt x="61979" y="95850"/>
                      <a:pt x="55254" y="97012"/>
                      <a:pt x="47854" y="97012"/>
                    </a:cubicBezTo>
                    <a:cubicBezTo>
                      <a:pt x="38900" y="97012"/>
                      <a:pt x="30785" y="95050"/>
                      <a:pt x="23517" y="91107"/>
                    </a:cubicBezTo>
                    <a:cubicBezTo>
                      <a:pt x="16250" y="87173"/>
                      <a:pt x="10516" y="81534"/>
                      <a:pt x="6306" y="74200"/>
                    </a:cubicBezTo>
                    <a:cubicBezTo>
                      <a:pt x="2096" y="66866"/>
                      <a:pt x="0" y="58312"/>
                      <a:pt x="0" y="48559"/>
                    </a:cubicBezTo>
                    <a:cubicBezTo>
                      <a:pt x="0" y="38929"/>
                      <a:pt x="1962" y="30451"/>
                      <a:pt x="5905" y="23117"/>
                    </a:cubicBezTo>
                    <a:cubicBezTo>
                      <a:pt x="9840" y="15783"/>
                      <a:pt x="15278" y="10096"/>
                      <a:pt x="22203" y="6058"/>
                    </a:cubicBezTo>
                    <a:cubicBezTo>
                      <a:pt x="29137" y="2019"/>
                      <a:pt x="36909" y="0"/>
                      <a:pt x="45529" y="0"/>
                    </a:cubicBezTo>
                    <a:cubicBezTo>
                      <a:pt x="54007" y="0"/>
                      <a:pt x="61465" y="1896"/>
                      <a:pt x="67885" y="5705"/>
                    </a:cubicBezTo>
                    <a:cubicBezTo>
                      <a:pt x="74314" y="9506"/>
                      <a:pt x="79277" y="14802"/>
                      <a:pt x="82782" y="21603"/>
                    </a:cubicBezTo>
                    <a:cubicBezTo>
                      <a:pt x="86278" y="28404"/>
                      <a:pt x="88030" y="36176"/>
                      <a:pt x="88030" y="44920"/>
                    </a:cubicBezTo>
                    <a:close/>
                    <a:moveTo>
                      <a:pt x="45225" y="14230"/>
                    </a:moveTo>
                    <a:cubicBezTo>
                      <a:pt x="38090" y="14230"/>
                      <a:pt x="31985" y="16469"/>
                      <a:pt x="26899" y="20946"/>
                    </a:cubicBezTo>
                    <a:cubicBezTo>
                      <a:pt x="21822" y="25422"/>
                      <a:pt x="18536" y="31528"/>
                      <a:pt x="17059" y="39272"/>
                    </a:cubicBezTo>
                    <a:lnTo>
                      <a:pt x="72485" y="39272"/>
                    </a:lnTo>
                    <a:cubicBezTo>
                      <a:pt x="71809" y="31194"/>
                      <a:pt x="69085" y="25003"/>
                      <a:pt x="64303" y="20688"/>
                    </a:cubicBezTo>
                    <a:cubicBezTo>
                      <a:pt x="59522" y="16383"/>
                      <a:pt x="53169" y="14230"/>
                      <a:pt x="45225" y="14230"/>
                    </a:cubicBezTo>
                    <a:close/>
                  </a:path>
                </a:pathLst>
              </a:custGeom>
              <a:solidFill>
                <a:srgbClr val="D83A00"/>
              </a:solidFill>
              <a:ln w="9525" cap="rnd">
                <a:noFill/>
                <a:prstDash val="solid"/>
                <a:round/>
              </a:ln>
            </p:spPr>
            <p:txBody>
              <a:bodyPr rtlCol="0" anchor="ctr"/>
              <a:lstStyle/>
              <a:p>
                <a:endParaRPr lang="en-US"/>
              </a:p>
            </p:txBody>
          </p:sp>
          <p:sp>
            <p:nvSpPr>
              <p:cNvPr id="380" name="Freeform: Shape 379">
                <a:extLst>
                  <a:ext uri="{FF2B5EF4-FFF2-40B4-BE49-F238E27FC236}">
                    <a16:creationId xmlns:a16="http://schemas.microsoft.com/office/drawing/2014/main" id="{AA1EEB5A-4D27-ADB7-FD12-3CC58B753769}"/>
                  </a:ext>
                </a:extLst>
              </p:cNvPr>
              <p:cNvSpPr/>
              <p:nvPr/>
            </p:nvSpPr>
            <p:spPr>
              <a:xfrm>
                <a:off x="2807912" y="1963759"/>
                <a:ext cx="59959" cy="118719"/>
              </a:xfrm>
              <a:custGeom>
                <a:avLst/>
                <a:gdLst>
                  <a:gd name="connsiteX0" fmla="*/ 59960 w 59959"/>
                  <a:gd name="connsiteY0" fmla="*/ 114576 h 118719"/>
                  <a:gd name="connsiteX1" fmla="*/ 51130 w 59959"/>
                  <a:gd name="connsiteY1" fmla="*/ 117510 h 118719"/>
                  <a:gd name="connsiteX2" fmla="*/ 41491 w 59959"/>
                  <a:gd name="connsiteY2" fmla="*/ 118720 h 118719"/>
                  <a:gd name="connsiteX3" fmla="*/ 21603 w 59959"/>
                  <a:gd name="connsiteY3" fmla="*/ 111604 h 118719"/>
                  <a:gd name="connsiteX4" fmla="*/ 15240 w 59959"/>
                  <a:gd name="connsiteY4" fmla="*/ 89545 h 118719"/>
                  <a:gd name="connsiteX5" fmla="*/ 15240 w 59959"/>
                  <a:gd name="connsiteY5" fmla="*/ 36643 h 118719"/>
                  <a:gd name="connsiteX6" fmla="*/ 0 w 59959"/>
                  <a:gd name="connsiteY6" fmla="*/ 36643 h 118719"/>
                  <a:gd name="connsiteX7" fmla="*/ 0 w 59959"/>
                  <a:gd name="connsiteY7" fmla="*/ 23517 h 118719"/>
                  <a:gd name="connsiteX8" fmla="*/ 15240 w 59959"/>
                  <a:gd name="connsiteY8" fmla="*/ 23517 h 118719"/>
                  <a:gd name="connsiteX9" fmla="*/ 15240 w 59959"/>
                  <a:gd name="connsiteY9" fmla="*/ 0 h 118719"/>
                  <a:gd name="connsiteX10" fmla="*/ 31594 w 59959"/>
                  <a:gd name="connsiteY10" fmla="*/ 0 h 118719"/>
                  <a:gd name="connsiteX11" fmla="*/ 31594 w 59959"/>
                  <a:gd name="connsiteY11" fmla="*/ 23517 h 118719"/>
                  <a:gd name="connsiteX12" fmla="*/ 58350 w 59959"/>
                  <a:gd name="connsiteY12" fmla="*/ 23517 h 118719"/>
                  <a:gd name="connsiteX13" fmla="*/ 58350 w 59959"/>
                  <a:gd name="connsiteY13" fmla="*/ 36643 h 118719"/>
                  <a:gd name="connsiteX14" fmla="*/ 31594 w 59959"/>
                  <a:gd name="connsiteY14" fmla="*/ 36643 h 118719"/>
                  <a:gd name="connsiteX15" fmla="*/ 31594 w 59959"/>
                  <a:gd name="connsiteY15" fmla="*/ 90249 h 118719"/>
                  <a:gd name="connsiteX16" fmla="*/ 34166 w 59959"/>
                  <a:gd name="connsiteY16" fmla="*/ 101908 h 118719"/>
                  <a:gd name="connsiteX17" fmla="*/ 42596 w 59959"/>
                  <a:gd name="connsiteY17" fmla="*/ 105089 h 118719"/>
                  <a:gd name="connsiteX18" fmla="*/ 55931 w 59959"/>
                  <a:gd name="connsiteY18" fmla="*/ 102165 h 118719"/>
                  <a:gd name="connsiteX19" fmla="*/ 59960 w 59959"/>
                  <a:gd name="connsiteY19" fmla="*/ 114576 h 11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959" h="118719">
                    <a:moveTo>
                      <a:pt x="59960" y="114576"/>
                    </a:moveTo>
                    <a:cubicBezTo>
                      <a:pt x="57540" y="115719"/>
                      <a:pt x="54597" y="116700"/>
                      <a:pt x="51130" y="117510"/>
                    </a:cubicBezTo>
                    <a:cubicBezTo>
                      <a:pt x="47663" y="118310"/>
                      <a:pt x="44453" y="118720"/>
                      <a:pt x="41491" y="118720"/>
                    </a:cubicBezTo>
                    <a:cubicBezTo>
                      <a:pt x="32471" y="118720"/>
                      <a:pt x="25841" y="116348"/>
                      <a:pt x="21603" y="111604"/>
                    </a:cubicBezTo>
                    <a:cubicBezTo>
                      <a:pt x="17364" y="106851"/>
                      <a:pt x="15240" y="99508"/>
                      <a:pt x="15240" y="89545"/>
                    </a:cubicBezTo>
                    <a:lnTo>
                      <a:pt x="15240" y="36643"/>
                    </a:lnTo>
                    <a:lnTo>
                      <a:pt x="0" y="36643"/>
                    </a:lnTo>
                    <a:lnTo>
                      <a:pt x="0" y="23517"/>
                    </a:lnTo>
                    <a:lnTo>
                      <a:pt x="15240" y="23517"/>
                    </a:lnTo>
                    <a:lnTo>
                      <a:pt x="15240" y="0"/>
                    </a:lnTo>
                    <a:lnTo>
                      <a:pt x="31594" y="0"/>
                    </a:lnTo>
                    <a:lnTo>
                      <a:pt x="31594" y="23517"/>
                    </a:lnTo>
                    <a:lnTo>
                      <a:pt x="58350" y="23517"/>
                    </a:lnTo>
                    <a:lnTo>
                      <a:pt x="58350" y="36643"/>
                    </a:lnTo>
                    <a:lnTo>
                      <a:pt x="31594" y="36643"/>
                    </a:lnTo>
                    <a:lnTo>
                      <a:pt x="31594" y="90249"/>
                    </a:lnTo>
                    <a:cubicBezTo>
                      <a:pt x="31594" y="95907"/>
                      <a:pt x="32452" y="99793"/>
                      <a:pt x="34166" y="101908"/>
                    </a:cubicBezTo>
                    <a:cubicBezTo>
                      <a:pt x="35890" y="104032"/>
                      <a:pt x="38700" y="105089"/>
                      <a:pt x="42596" y="105089"/>
                    </a:cubicBezTo>
                    <a:cubicBezTo>
                      <a:pt x="47110" y="105089"/>
                      <a:pt x="51549" y="104118"/>
                      <a:pt x="55931" y="102165"/>
                    </a:cubicBezTo>
                    <a:lnTo>
                      <a:pt x="59960" y="114576"/>
                    </a:lnTo>
                    <a:close/>
                  </a:path>
                </a:pathLst>
              </a:custGeom>
              <a:solidFill>
                <a:srgbClr val="D83A00"/>
              </a:solidFill>
              <a:ln w="9525" cap="rnd">
                <a:noFill/>
                <a:prstDash val="solid"/>
                <a:round/>
              </a:ln>
            </p:spPr>
            <p:txBody>
              <a:bodyPr rtlCol="0" anchor="ctr"/>
              <a:lstStyle/>
              <a:p>
                <a:endParaRPr lang="en-US"/>
              </a:p>
            </p:txBody>
          </p:sp>
          <p:sp>
            <p:nvSpPr>
              <p:cNvPr id="381" name="Freeform: Shape 380">
                <a:extLst>
                  <a:ext uri="{FF2B5EF4-FFF2-40B4-BE49-F238E27FC236}">
                    <a16:creationId xmlns:a16="http://schemas.microsoft.com/office/drawing/2014/main" id="{86E4B032-DA6D-0120-C27B-712B3959CE4D}"/>
                  </a:ext>
                </a:extLst>
              </p:cNvPr>
              <p:cNvSpPr/>
              <p:nvPr/>
            </p:nvSpPr>
            <p:spPr>
              <a:xfrm>
                <a:off x="2888475" y="1944166"/>
                <a:ext cx="23821" cy="136693"/>
              </a:xfrm>
              <a:custGeom>
                <a:avLst/>
                <a:gdLst>
                  <a:gd name="connsiteX0" fmla="*/ 12011 w 23821"/>
                  <a:gd name="connsiteY0" fmla="*/ 23327 h 136693"/>
                  <a:gd name="connsiteX1" fmla="*/ 3229 w 23821"/>
                  <a:gd name="connsiteY1" fmla="*/ 20298 h 136693"/>
                  <a:gd name="connsiteX2" fmla="*/ 0 w 23821"/>
                  <a:gd name="connsiteY2" fmla="*/ 11716 h 136693"/>
                  <a:gd name="connsiteX3" fmla="*/ 3181 w 23821"/>
                  <a:gd name="connsiteY3" fmla="*/ 3134 h 136693"/>
                  <a:gd name="connsiteX4" fmla="*/ 12011 w 23821"/>
                  <a:gd name="connsiteY4" fmla="*/ 0 h 136693"/>
                  <a:gd name="connsiteX5" fmla="*/ 20593 w 23821"/>
                  <a:gd name="connsiteY5" fmla="*/ 3238 h 136693"/>
                  <a:gd name="connsiteX6" fmla="*/ 23822 w 23821"/>
                  <a:gd name="connsiteY6" fmla="*/ 11716 h 136693"/>
                  <a:gd name="connsiteX7" fmla="*/ 20641 w 23821"/>
                  <a:gd name="connsiteY7" fmla="*/ 20241 h 136693"/>
                  <a:gd name="connsiteX8" fmla="*/ 12011 w 23821"/>
                  <a:gd name="connsiteY8" fmla="*/ 23327 h 136693"/>
                  <a:gd name="connsiteX9" fmla="*/ 20288 w 23821"/>
                  <a:gd name="connsiteY9" fmla="*/ 136693 h 136693"/>
                  <a:gd name="connsiteX10" fmla="*/ 3629 w 23821"/>
                  <a:gd name="connsiteY10" fmla="*/ 136693 h 136693"/>
                  <a:gd name="connsiteX11" fmla="*/ 3629 w 23821"/>
                  <a:gd name="connsiteY11" fmla="*/ 43110 h 136693"/>
                  <a:gd name="connsiteX12" fmla="*/ 20288 w 23821"/>
                  <a:gd name="connsiteY12" fmla="*/ 43110 h 136693"/>
                  <a:gd name="connsiteX13" fmla="*/ 20288 w 23821"/>
                  <a:gd name="connsiteY13" fmla="*/ 136693 h 1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21" h="136693">
                    <a:moveTo>
                      <a:pt x="12011" y="23327"/>
                    </a:moveTo>
                    <a:cubicBezTo>
                      <a:pt x="8306" y="23327"/>
                      <a:pt x="5381" y="22317"/>
                      <a:pt x="3229" y="20298"/>
                    </a:cubicBezTo>
                    <a:cubicBezTo>
                      <a:pt x="1076" y="18279"/>
                      <a:pt x="0" y="15411"/>
                      <a:pt x="0" y="11716"/>
                    </a:cubicBezTo>
                    <a:cubicBezTo>
                      <a:pt x="0" y="8077"/>
                      <a:pt x="1057" y="5220"/>
                      <a:pt x="3181" y="3134"/>
                    </a:cubicBezTo>
                    <a:cubicBezTo>
                      <a:pt x="5296" y="1048"/>
                      <a:pt x="8239" y="0"/>
                      <a:pt x="12011" y="0"/>
                    </a:cubicBezTo>
                    <a:cubicBezTo>
                      <a:pt x="15573" y="0"/>
                      <a:pt x="18440" y="1076"/>
                      <a:pt x="20593" y="3238"/>
                    </a:cubicBezTo>
                    <a:cubicBezTo>
                      <a:pt x="22746" y="5391"/>
                      <a:pt x="23822" y="8211"/>
                      <a:pt x="23822" y="11716"/>
                    </a:cubicBezTo>
                    <a:cubicBezTo>
                      <a:pt x="23822" y="15345"/>
                      <a:pt x="22765" y="18193"/>
                      <a:pt x="20641" y="20241"/>
                    </a:cubicBezTo>
                    <a:cubicBezTo>
                      <a:pt x="18526" y="22298"/>
                      <a:pt x="15649" y="23327"/>
                      <a:pt x="12011" y="23327"/>
                    </a:cubicBezTo>
                    <a:close/>
                    <a:moveTo>
                      <a:pt x="20288" y="136693"/>
                    </a:moveTo>
                    <a:lnTo>
                      <a:pt x="3629" y="136693"/>
                    </a:lnTo>
                    <a:lnTo>
                      <a:pt x="3629" y="43110"/>
                    </a:lnTo>
                    <a:lnTo>
                      <a:pt x="20288" y="43110"/>
                    </a:lnTo>
                    <a:lnTo>
                      <a:pt x="20288" y="136693"/>
                    </a:lnTo>
                    <a:close/>
                  </a:path>
                </a:pathLst>
              </a:custGeom>
              <a:solidFill>
                <a:srgbClr val="D83A00"/>
              </a:solidFill>
              <a:ln w="9525" cap="rnd">
                <a:noFill/>
                <a:prstDash val="solid"/>
                <a:round/>
              </a:ln>
            </p:spPr>
            <p:txBody>
              <a:bodyPr rtlCol="0" anchor="ctr"/>
              <a:lstStyle/>
              <a:p>
                <a:endParaRPr lang="en-US"/>
              </a:p>
            </p:txBody>
          </p:sp>
          <p:sp>
            <p:nvSpPr>
              <p:cNvPr id="382" name="Freeform: Shape 381">
                <a:extLst>
                  <a:ext uri="{FF2B5EF4-FFF2-40B4-BE49-F238E27FC236}">
                    <a16:creationId xmlns:a16="http://schemas.microsoft.com/office/drawing/2014/main" id="{6BEC59B0-5C02-62E1-7B6B-4B250A84C2E5}"/>
                  </a:ext>
                </a:extLst>
              </p:cNvPr>
              <p:cNvSpPr/>
              <p:nvPr/>
            </p:nvSpPr>
            <p:spPr>
              <a:xfrm>
                <a:off x="2940367" y="1985362"/>
                <a:ext cx="80962" cy="95497"/>
              </a:xfrm>
              <a:custGeom>
                <a:avLst/>
                <a:gdLst>
                  <a:gd name="connsiteX0" fmla="*/ 0 w 80962"/>
                  <a:gd name="connsiteY0" fmla="*/ 95498 h 95497"/>
                  <a:gd name="connsiteX1" fmla="*/ 0 w 80962"/>
                  <a:gd name="connsiteY1" fmla="*/ 1915 h 95497"/>
                  <a:gd name="connsiteX2" fmla="*/ 14430 w 80962"/>
                  <a:gd name="connsiteY2" fmla="*/ 1915 h 95497"/>
                  <a:gd name="connsiteX3" fmla="*/ 15040 w 80962"/>
                  <a:gd name="connsiteY3" fmla="*/ 18069 h 95497"/>
                  <a:gd name="connsiteX4" fmla="*/ 15345 w 80962"/>
                  <a:gd name="connsiteY4" fmla="*/ 18069 h 95497"/>
                  <a:gd name="connsiteX5" fmla="*/ 27861 w 80962"/>
                  <a:gd name="connsiteY5" fmla="*/ 4791 h 95497"/>
                  <a:gd name="connsiteX6" fmla="*/ 45320 w 80962"/>
                  <a:gd name="connsiteY6" fmla="*/ 0 h 95497"/>
                  <a:gd name="connsiteX7" fmla="*/ 63798 w 80962"/>
                  <a:gd name="connsiteY7" fmla="*/ 4286 h 95497"/>
                  <a:gd name="connsiteX8" fmla="*/ 76419 w 80962"/>
                  <a:gd name="connsiteY8" fmla="*/ 16907 h 95497"/>
                  <a:gd name="connsiteX9" fmla="*/ 80963 w 80962"/>
                  <a:gd name="connsiteY9" fmla="*/ 36843 h 95497"/>
                  <a:gd name="connsiteX10" fmla="*/ 80963 w 80962"/>
                  <a:gd name="connsiteY10" fmla="*/ 95498 h 95497"/>
                  <a:gd name="connsiteX11" fmla="*/ 64198 w 80962"/>
                  <a:gd name="connsiteY11" fmla="*/ 95498 h 95497"/>
                  <a:gd name="connsiteX12" fmla="*/ 64198 w 80962"/>
                  <a:gd name="connsiteY12" fmla="*/ 40681 h 95497"/>
                  <a:gd name="connsiteX13" fmla="*/ 58350 w 80962"/>
                  <a:gd name="connsiteY13" fmla="*/ 21146 h 95497"/>
                  <a:gd name="connsiteX14" fmla="*/ 41996 w 80962"/>
                  <a:gd name="connsiteY14" fmla="*/ 14535 h 95497"/>
                  <a:gd name="connsiteX15" fmla="*/ 29823 w 80962"/>
                  <a:gd name="connsiteY15" fmla="*/ 17964 h 95497"/>
                  <a:gd name="connsiteX16" fmla="*/ 20336 w 80962"/>
                  <a:gd name="connsiteY16" fmla="*/ 28413 h 95497"/>
                  <a:gd name="connsiteX17" fmla="*/ 16650 w 80962"/>
                  <a:gd name="connsiteY17" fmla="*/ 45529 h 95497"/>
                  <a:gd name="connsiteX18" fmla="*/ 16650 w 80962"/>
                  <a:gd name="connsiteY18" fmla="*/ 95498 h 95497"/>
                  <a:gd name="connsiteX19" fmla="*/ 0 w 80962"/>
                  <a:gd name="connsiteY19" fmla="*/ 95498 h 9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0962" h="95497">
                    <a:moveTo>
                      <a:pt x="0" y="95498"/>
                    </a:moveTo>
                    <a:lnTo>
                      <a:pt x="0" y="1915"/>
                    </a:lnTo>
                    <a:lnTo>
                      <a:pt x="14430" y="1915"/>
                    </a:lnTo>
                    <a:lnTo>
                      <a:pt x="15040" y="18069"/>
                    </a:lnTo>
                    <a:lnTo>
                      <a:pt x="15345" y="18069"/>
                    </a:lnTo>
                    <a:cubicBezTo>
                      <a:pt x="18574" y="12411"/>
                      <a:pt x="22746" y="7992"/>
                      <a:pt x="27861" y="4791"/>
                    </a:cubicBezTo>
                    <a:cubicBezTo>
                      <a:pt x="32975" y="1600"/>
                      <a:pt x="38795" y="0"/>
                      <a:pt x="45320" y="0"/>
                    </a:cubicBezTo>
                    <a:cubicBezTo>
                      <a:pt x="52254" y="0"/>
                      <a:pt x="58417" y="1429"/>
                      <a:pt x="63798" y="4286"/>
                    </a:cubicBezTo>
                    <a:cubicBezTo>
                      <a:pt x="69180" y="7144"/>
                      <a:pt x="73390" y="11354"/>
                      <a:pt x="76419" y="16907"/>
                    </a:cubicBezTo>
                    <a:cubicBezTo>
                      <a:pt x="79448" y="22460"/>
                      <a:pt x="80963" y="29108"/>
                      <a:pt x="80963" y="36843"/>
                    </a:cubicBezTo>
                    <a:lnTo>
                      <a:pt x="80963" y="95498"/>
                    </a:lnTo>
                    <a:lnTo>
                      <a:pt x="64198" y="95498"/>
                    </a:lnTo>
                    <a:lnTo>
                      <a:pt x="64198" y="40681"/>
                    </a:lnTo>
                    <a:cubicBezTo>
                      <a:pt x="64198" y="32071"/>
                      <a:pt x="62255" y="25556"/>
                      <a:pt x="58350" y="21146"/>
                    </a:cubicBezTo>
                    <a:cubicBezTo>
                      <a:pt x="54445" y="16735"/>
                      <a:pt x="48996" y="14535"/>
                      <a:pt x="41996" y="14535"/>
                    </a:cubicBezTo>
                    <a:cubicBezTo>
                      <a:pt x="37757" y="14535"/>
                      <a:pt x="33699" y="15678"/>
                      <a:pt x="29823" y="17964"/>
                    </a:cubicBezTo>
                    <a:cubicBezTo>
                      <a:pt x="25955" y="20260"/>
                      <a:pt x="22793" y="23736"/>
                      <a:pt x="20336" y="28413"/>
                    </a:cubicBezTo>
                    <a:cubicBezTo>
                      <a:pt x="17878" y="33090"/>
                      <a:pt x="16650" y="38795"/>
                      <a:pt x="16650" y="45529"/>
                    </a:cubicBezTo>
                    <a:lnTo>
                      <a:pt x="16650" y="95498"/>
                    </a:lnTo>
                    <a:lnTo>
                      <a:pt x="0" y="95498"/>
                    </a:lnTo>
                    <a:close/>
                  </a:path>
                </a:pathLst>
              </a:custGeom>
              <a:solidFill>
                <a:srgbClr val="D83A00"/>
              </a:solidFill>
              <a:ln w="9525" cap="rnd">
                <a:noFill/>
                <a:prstDash val="solid"/>
                <a:round/>
              </a:ln>
            </p:spPr>
            <p:txBody>
              <a:bodyPr rtlCol="0" anchor="ctr"/>
              <a:lstStyle/>
              <a:p>
                <a:endParaRPr lang="en-US"/>
              </a:p>
            </p:txBody>
          </p:sp>
          <p:sp>
            <p:nvSpPr>
              <p:cNvPr id="383" name="Freeform: Shape 382">
                <a:extLst>
                  <a:ext uri="{FF2B5EF4-FFF2-40B4-BE49-F238E27FC236}">
                    <a16:creationId xmlns:a16="http://schemas.microsoft.com/office/drawing/2014/main" id="{83CDAA24-92A7-D0D5-1750-06E5C884D167}"/>
                  </a:ext>
                </a:extLst>
              </p:cNvPr>
              <p:cNvSpPr/>
              <p:nvPr/>
            </p:nvSpPr>
            <p:spPr>
              <a:xfrm>
                <a:off x="3042532" y="1985362"/>
                <a:ext cx="91963" cy="133559"/>
              </a:xfrm>
              <a:custGeom>
                <a:avLst/>
                <a:gdLst>
                  <a:gd name="connsiteX0" fmla="*/ 46844 w 91963"/>
                  <a:gd name="connsiteY0" fmla="*/ 133560 h 133559"/>
                  <a:gd name="connsiteX1" fmla="*/ 25384 w 91963"/>
                  <a:gd name="connsiteY1" fmla="*/ 129569 h 133559"/>
                  <a:gd name="connsiteX2" fmla="*/ 7668 w 91963"/>
                  <a:gd name="connsiteY2" fmla="*/ 118110 h 133559"/>
                  <a:gd name="connsiteX3" fmla="*/ 17564 w 91963"/>
                  <a:gd name="connsiteY3" fmla="*/ 106204 h 133559"/>
                  <a:gd name="connsiteX4" fmla="*/ 31137 w 91963"/>
                  <a:gd name="connsiteY4" fmla="*/ 115891 h 133559"/>
                  <a:gd name="connsiteX5" fmla="*/ 46234 w 91963"/>
                  <a:gd name="connsiteY5" fmla="*/ 118824 h 133559"/>
                  <a:gd name="connsiteX6" fmla="*/ 68142 w 91963"/>
                  <a:gd name="connsiteY6" fmla="*/ 111195 h 133559"/>
                  <a:gd name="connsiteX7" fmla="*/ 75810 w 91963"/>
                  <a:gd name="connsiteY7" fmla="*/ 89345 h 133559"/>
                  <a:gd name="connsiteX8" fmla="*/ 75810 w 91963"/>
                  <a:gd name="connsiteY8" fmla="*/ 77429 h 133559"/>
                  <a:gd name="connsiteX9" fmla="*/ 75514 w 91963"/>
                  <a:gd name="connsiteY9" fmla="*/ 77429 h 133559"/>
                  <a:gd name="connsiteX10" fmla="*/ 63046 w 91963"/>
                  <a:gd name="connsiteY10" fmla="*/ 89040 h 133559"/>
                  <a:gd name="connsiteX11" fmla="*/ 44520 w 91963"/>
                  <a:gd name="connsiteY11" fmla="*/ 93478 h 133559"/>
                  <a:gd name="connsiteX12" fmla="*/ 21603 w 91963"/>
                  <a:gd name="connsiteY12" fmla="*/ 87982 h 133559"/>
                  <a:gd name="connsiteX13" fmla="*/ 5753 w 91963"/>
                  <a:gd name="connsiteY13" fmla="*/ 72076 h 133559"/>
                  <a:gd name="connsiteX14" fmla="*/ 0 w 91963"/>
                  <a:gd name="connsiteY14" fmla="*/ 47349 h 133559"/>
                  <a:gd name="connsiteX15" fmla="*/ 5953 w 91963"/>
                  <a:gd name="connsiteY15" fmla="*/ 22260 h 133559"/>
                  <a:gd name="connsiteX16" fmla="*/ 21755 w 91963"/>
                  <a:gd name="connsiteY16" fmla="*/ 5753 h 133559"/>
                  <a:gd name="connsiteX17" fmla="*/ 43101 w 91963"/>
                  <a:gd name="connsiteY17" fmla="*/ 0 h 133559"/>
                  <a:gd name="connsiteX18" fmla="*/ 62637 w 91963"/>
                  <a:gd name="connsiteY18" fmla="*/ 4896 h 133559"/>
                  <a:gd name="connsiteX19" fmla="*/ 76819 w 91963"/>
                  <a:gd name="connsiteY19" fmla="*/ 17869 h 133559"/>
                  <a:gd name="connsiteX20" fmla="*/ 77029 w 91963"/>
                  <a:gd name="connsiteY20" fmla="*/ 17869 h 133559"/>
                  <a:gd name="connsiteX21" fmla="*/ 77829 w 91963"/>
                  <a:gd name="connsiteY21" fmla="*/ 1915 h 133559"/>
                  <a:gd name="connsiteX22" fmla="*/ 91964 w 91963"/>
                  <a:gd name="connsiteY22" fmla="*/ 1915 h 133559"/>
                  <a:gd name="connsiteX23" fmla="*/ 91964 w 91963"/>
                  <a:gd name="connsiteY23" fmla="*/ 86516 h 133559"/>
                  <a:gd name="connsiteX24" fmla="*/ 86611 w 91963"/>
                  <a:gd name="connsiteY24" fmla="*/ 111652 h 133559"/>
                  <a:gd name="connsiteX25" fmla="*/ 71123 w 91963"/>
                  <a:gd name="connsiteY25" fmla="*/ 127911 h 133559"/>
                  <a:gd name="connsiteX26" fmla="*/ 46844 w 91963"/>
                  <a:gd name="connsiteY26" fmla="*/ 133560 h 133559"/>
                  <a:gd name="connsiteX27" fmla="*/ 45625 w 91963"/>
                  <a:gd name="connsiteY27" fmla="*/ 79248 h 133559"/>
                  <a:gd name="connsiteX28" fmla="*/ 60722 w 91963"/>
                  <a:gd name="connsiteY28" fmla="*/ 75562 h 133559"/>
                  <a:gd name="connsiteX29" fmla="*/ 71123 w 91963"/>
                  <a:gd name="connsiteY29" fmla="*/ 64656 h 133559"/>
                  <a:gd name="connsiteX30" fmla="*/ 74905 w 91963"/>
                  <a:gd name="connsiteY30" fmla="*/ 47349 h 133559"/>
                  <a:gd name="connsiteX31" fmla="*/ 70866 w 91963"/>
                  <a:gd name="connsiteY31" fmla="*/ 29728 h 133559"/>
                  <a:gd name="connsiteX32" fmla="*/ 59960 w 91963"/>
                  <a:gd name="connsiteY32" fmla="*/ 18421 h 133559"/>
                  <a:gd name="connsiteX33" fmla="*/ 44720 w 91963"/>
                  <a:gd name="connsiteY33" fmla="*/ 14535 h 133559"/>
                  <a:gd name="connsiteX34" fmla="*/ 29985 w 91963"/>
                  <a:gd name="connsiteY34" fmla="*/ 18574 h 133559"/>
                  <a:gd name="connsiteX35" fmla="*/ 20393 w 91963"/>
                  <a:gd name="connsiteY35" fmla="*/ 30032 h 133559"/>
                  <a:gd name="connsiteX36" fmla="*/ 17059 w 91963"/>
                  <a:gd name="connsiteY36" fmla="*/ 47349 h 133559"/>
                  <a:gd name="connsiteX37" fmla="*/ 24679 w 91963"/>
                  <a:gd name="connsiteY37" fmla="*/ 70971 h 133559"/>
                  <a:gd name="connsiteX38" fmla="*/ 45625 w 91963"/>
                  <a:gd name="connsiteY38" fmla="*/ 79248 h 13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1963" h="133559">
                    <a:moveTo>
                      <a:pt x="46844" y="133560"/>
                    </a:moveTo>
                    <a:cubicBezTo>
                      <a:pt x="39234" y="133560"/>
                      <a:pt x="32080" y="132236"/>
                      <a:pt x="25384" y="129569"/>
                    </a:cubicBezTo>
                    <a:cubicBezTo>
                      <a:pt x="18688" y="126911"/>
                      <a:pt x="12783" y="123092"/>
                      <a:pt x="7668" y="118110"/>
                    </a:cubicBezTo>
                    <a:lnTo>
                      <a:pt x="17564" y="106204"/>
                    </a:lnTo>
                    <a:cubicBezTo>
                      <a:pt x="22136" y="110709"/>
                      <a:pt x="26670" y="113938"/>
                      <a:pt x="31137" y="115891"/>
                    </a:cubicBezTo>
                    <a:cubicBezTo>
                      <a:pt x="35614" y="117843"/>
                      <a:pt x="40643" y="118824"/>
                      <a:pt x="46234" y="118824"/>
                    </a:cubicBezTo>
                    <a:cubicBezTo>
                      <a:pt x="55721" y="118824"/>
                      <a:pt x="63027" y="116281"/>
                      <a:pt x="68142" y="111195"/>
                    </a:cubicBezTo>
                    <a:cubicBezTo>
                      <a:pt x="73257" y="106118"/>
                      <a:pt x="75810" y="98831"/>
                      <a:pt x="75810" y="89345"/>
                    </a:cubicBezTo>
                    <a:lnTo>
                      <a:pt x="75810" y="77429"/>
                    </a:lnTo>
                    <a:lnTo>
                      <a:pt x="75514" y="77429"/>
                    </a:lnTo>
                    <a:cubicBezTo>
                      <a:pt x="72952" y="82210"/>
                      <a:pt x="68799" y="86077"/>
                      <a:pt x="63046" y="89040"/>
                    </a:cubicBezTo>
                    <a:cubicBezTo>
                      <a:pt x="57293" y="92002"/>
                      <a:pt x="51111" y="93478"/>
                      <a:pt x="44520" y="93478"/>
                    </a:cubicBezTo>
                    <a:cubicBezTo>
                      <a:pt x="35966" y="93478"/>
                      <a:pt x="28327" y="91650"/>
                      <a:pt x="21603" y="87982"/>
                    </a:cubicBezTo>
                    <a:cubicBezTo>
                      <a:pt x="14869" y="84315"/>
                      <a:pt x="9592" y="79010"/>
                      <a:pt x="5753" y="72076"/>
                    </a:cubicBezTo>
                    <a:cubicBezTo>
                      <a:pt x="1915" y="65151"/>
                      <a:pt x="0" y="56902"/>
                      <a:pt x="0" y="47349"/>
                    </a:cubicBezTo>
                    <a:cubicBezTo>
                      <a:pt x="0" y="37786"/>
                      <a:pt x="1981" y="29423"/>
                      <a:pt x="5953" y="22260"/>
                    </a:cubicBezTo>
                    <a:cubicBezTo>
                      <a:pt x="9925" y="15088"/>
                      <a:pt x="15192" y="9592"/>
                      <a:pt x="21755" y="5753"/>
                    </a:cubicBezTo>
                    <a:cubicBezTo>
                      <a:pt x="28318" y="1915"/>
                      <a:pt x="35433" y="0"/>
                      <a:pt x="43101" y="0"/>
                    </a:cubicBezTo>
                    <a:cubicBezTo>
                      <a:pt x="50302" y="0"/>
                      <a:pt x="56817" y="1629"/>
                      <a:pt x="62637" y="4896"/>
                    </a:cubicBezTo>
                    <a:cubicBezTo>
                      <a:pt x="68456" y="8153"/>
                      <a:pt x="73190" y="12478"/>
                      <a:pt x="76819" y="17869"/>
                    </a:cubicBezTo>
                    <a:lnTo>
                      <a:pt x="77029" y="17869"/>
                    </a:lnTo>
                    <a:lnTo>
                      <a:pt x="77829" y="1915"/>
                    </a:lnTo>
                    <a:lnTo>
                      <a:pt x="91964" y="1915"/>
                    </a:lnTo>
                    <a:lnTo>
                      <a:pt x="91964" y="86516"/>
                    </a:lnTo>
                    <a:cubicBezTo>
                      <a:pt x="91964" y="96203"/>
                      <a:pt x="90183" y="104585"/>
                      <a:pt x="86611" y="111652"/>
                    </a:cubicBezTo>
                    <a:cubicBezTo>
                      <a:pt x="83048" y="118720"/>
                      <a:pt x="77886" y="124139"/>
                      <a:pt x="71123" y="127911"/>
                    </a:cubicBezTo>
                    <a:cubicBezTo>
                      <a:pt x="64351" y="131674"/>
                      <a:pt x="56264" y="133560"/>
                      <a:pt x="46844" y="133560"/>
                    </a:cubicBezTo>
                    <a:close/>
                    <a:moveTo>
                      <a:pt x="45625" y="79248"/>
                    </a:moveTo>
                    <a:cubicBezTo>
                      <a:pt x="51283" y="79248"/>
                      <a:pt x="56312" y="78019"/>
                      <a:pt x="60722" y="75562"/>
                    </a:cubicBezTo>
                    <a:cubicBezTo>
                      <a:pt x="65132" y="73104"/>
                      <a:pt x="68599" y="69475"/>
                      <a:pt x="71123" y="64656"/>
                    </a:cubicBezTo>
                    <a:cubicBezTo>
                      <a:pt x="73647" y="59846"/>
                      <a:pt x="74905" y="54073"/>
                      <a:pt x="74905" y="47349"/>
                    </a:cubicBezTo>
                    <a:cubicBezTo>
                      <a:pt x="74905" y="40548"/>
                      <a:pt x="73562" y="34671"/>
                      <a:pt x="70866" y="29728"/>
                    </a:cubicBezTo>
                    <a:cubicBezTo>
                      <a:pt x="68171" y="24784"/>
                      <a:pt x="64541" y="21012"/>
                      <a:pt x="59960" y="18421"/>
                    </a:cubicBezTo>
                    <a:cubicBezTo>
                      <a:pt x="55388" y="15831"/>
                      <a:pt x="50302" y="14535"/>
                      <a:pt x="44720" y="14535"/>
                    </a:cubicBezTo>
                    <a:cubicBezTo>
                      <a:pt x="39062" y="14535"/>
                      <a:pt x="34157" y="15878"/>
                      <a:pt x="29985" y="18574"/>
                    </a:cubicBezTo>
                    <a:cubicBezTo>
                      <a:pt x="25803" y="21269"/>
                      <a:pt x="22612" y="25089"/>
                      <a:pt x="20393" y="30032"/>
                    </a:cubicBezTo>
                    <a:cubicBezTo>
                      <a:pt x="18164" y="34976"/>
                      <a:pt x="17059" y="40748"/>
                      <a:pt x="17059" y="47349"/>
                    </a:cubicBezTo>
                    <a:cubicBezTo>
                      <a:pt x="17059" y="57579"/>
                      <a:pt x="19603" y="65446"/>
                      <a:pt x="24679" y="70971"/>
                    </a:cubicBezTo>
                    <a:cubicBezTo>
                      <a:pt x="29766" y="76486"/>
                      <a:pt x="36747" y="79248"/>
                      <a:pt x="45625" y="79248"/>
                    </a:cubicBezTo>
                    <a:close/>
                  </a:path>
                </a:pathLst>
              </a:custGeom>
              <a:solidFill>
                <a:srgbClr val="D83A00"/>
              </a:solidFill>
              <a:ln w="9525" cap="rnd">
                <a:noFill/>
                <a:prstDash val="solid"/>
                <a:round/>
              </a:ln>
            </p:spPr>
            <p:txBody>
              <a:bodyPr rtlCol="0" anchor="ctr"/>
              <a:lstStyle/>
              <a:p>
                <a:endParaRPr lang="en-US"/>
              </a:p>
            </p:txBody>
          </p:sp>
          <p:sp>
            <p:nvSpPr>
              <p:cNvPr id="384" name="Freeform: Shape 383">
                <a:extLst>
                  <a:ext uri="{FF2B5EF4-FFF2-40B4-BE49-F238E27FC236}">
                    <a16:creationId xmlns:a16="http://schemas.microsoft.com/office/drawing/2014/main" id="{6CAF1B58-D958-B5EB-BBCC-78EC067454B8}"/>
                  </a:ext>
                </a:extLst>
              </p:cNvPr>
              <p:cNvSpPr/>
              <p:nvPr/>
            </p:nvSpPr>
            <p:spPr>
              <a:xfrm>
                <a:off x="2035254" y="2243623"/>
                <a:ext cx="70408" cy="89944"/>
              </a:xfrm>
              <a:custGeom>
                <a:avLst/>
                <a:gdLst>
                  <a:gd name="connsiteX0" fmla="*/ 41415 w 70408"/>
                  <a:gd name="connsiteY0" fmla="*/ 89945 h 89944"/>
                  <a:gd name="connsiteX1" fmla="*/ 28861 w 70408"/>
                  <a:gd name="connsiteY1" fmla="*/ 89945 h 89944"/>
                  <a:gd name="connsiteX2" fmla="*/ 28861 w 70408"/>
                  <a:gd name="connsiteY2" fmla="*/ 10944 h 89944"/>
                  <a:gd name="connsiteX3" fmla="*/ 0 w 70408"/>
                  <a:gd name="connsiteY3" fmla="*/ 10944 h 89944"/>
                  <a:gd name="connsiteX4" fmla="*/ 0 w 70408"/>
                  <a:gd name="connsiteY4" fmla="*/ 0 h 89944"/>
                  <a:gd name="connsiteX5" fmla="*/ 70409 w 70408"/>
                  <a:gd name="connsiteY5" fmla="*/ 0 h 89944"/>
                  <a:gd name="connsiteX6" fmla="*/ 70409 w 70408"/>
                  <a:gd name="connsiteY6" fmla="*/ 10944 h 89944"/>
                  <a:gd name="connsiteX7" fmla="*/ 41415 w 70408"/>
                  <a:gd name="connsiteY7" fmla="*/ 10944 h 89944"/>
                  <a:gd name="connsiteX8" fmla="*/ 41415 w 70408"/>
                  <a:gd name="connsiteY8" fmla="*/ 89945 h 8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408" h="89944">
                    <a:moveTo>
                      <a:pt x="41415" y="89945"/>
                    </a:moveTo>
                    <a:lnTo>
                      <a:pt x="28861" y="89945"/>
                    </a:lnTo>
                    <a:lnTo>
                      <a:pt x="28861" y="10944"/>
                    </a:lnTo>
                    <a:lnTo>
                      <a:pt x="0" y="10944"/>
                    </a:lnTo>
                    <a:lnTo>
                      <a:pt x="0" y="0"/>
                    </a:lnTo>
                    <a:lnTo>
                      <a:pt x="70409" y="0"/>
                    </a:lnTo>
                    <a:lnTo>
                      <a:pt x="70409" y="10944"/>
                    </a:lnTo>
                    <a:lnTo>
                      <a:pt x="41415" y="10944"/>
                    </a:lnTo>
                    <a:lnTo>
                      <a:pt x="41415" y="89945"/>
                    </a:lnTo>
                    <a:close/>
                  </a:path>
                </a:pathLst>
              </a:custGeom>
              <a:solidFill>
                <a:srgbClr val="D83A00"/>
              </a:solidFill>
              <a:ln w="9525" cap="rnd">
                <a:noFill/>
                <a:prstDash val="solid"/>
                <a:round/>
              </a:ln>
            </p:spPr>
            <p:txBody>
              <a:bodyPr rtlCol="0" anchor="ctr"/>
              <a:lstStyle/>
              <a:p>
                <a:endParaRPr lang="en-US"/>
              </a:p>
            </p:txBody>
          </p:sp>
          <p:sp>
            <p:nvSpPr>
              <p:cNvPr id="385" name="Freeform: Shape 384">
                <a:extLst>
                  <a:ext uri="{FF2B5EF4-FFF2-40B4-BE49-F238E27FC236}">
                    <a16:creationId xmlns:a16="http://schemas.microsoft.com/office/drawing/2014/main" id="{F8DD5208-CEDE-BB10-9406-04FC79F4CABE}"/>
                  </a:ext>
                </a:extLst>
              </p:cNvPr>
              <p:cNvSpPr/>
              <p:nvPr/>
            </p:nvSpPr>
            <p:spPr>
              <a:xfrm>
                <a:off x="2119474" y="2234155"/>
                <a:ext cx="17325" cy="99412"/>
              </a:xfrm>
              <a:custGeom>
                <a:avLst/>
                <a:gdLst>
                  <a:gd name="connsiteX0" fmla="*/ 8734 w 17325"/>
                  <a:gd name="connsiteY0" fmla="*/ 16954 h 99412"/>
                  <a:gd name="connsiteX1" fmla="*/ 2343 w 17325"/>
                  <a:gd name="connsiteY1" fmla="*/ 14754 h 99412"/>
                  <a:gd name="connsiteX2" fmla="*/ 0 w 17325"/>
                  <a:gd name="connsiteY2" fmla="*/ 8515 h 99412"/>
                  <a:gd name="connsiteX3" fmla="*/ 2305 w 17325"/>
                  <a:gd name="connsiteY3" fmla="*/ 2276 h 99412"/>
                  <a:gd name="connsiteX4" fmla="*/ 8734 w 17325"/>
                  <a:gd name="connsiteY4" fmla="*/ 0 h 99412"/>
                  <a:gd name="connsiteX5" fmla="*/ 14973 w 17325"/>
                  <a:gd name="connsiteY5" fmla="*/ 2353 h 99412"/>
                  <a:gd name="connsiteX6" fmla="*/ 17326 w 17325"/>
                  <a:gd name="connsiteY6" fmla="*/ 8515 h 99412"/>
                  <a:gd name="connsiteX7" fmla="*/ 15011 w 17325"/>
                  <a:gd name="connsiteY7" fmla="*/ 14716 h 99412"/>
                  <a:gd name="connsiteX8" fmla="*/ 8734 w 17325"/>
                  <a:gd name="connsiteY8" fmla="*/ 16954 h 99412"/>
                  <a:gd name="connsiteX9" fmla="*/ 14754 w 17325"/>
                  <a:gd name="connsiteY9" fmla="*/ 99412 h 99412"/>
                  <a:gd name="connsiteX10" fmla="*/ 2639 w 17325"/>
                  <a:gd name="connsiteY10" fmla="*/ 99412 h 99412"/>
                  <a:gd name="connsiteX11" fmla="*/ 2639 w 17325"/>
                  <a:gd name="connsiteY11" fmla="*/ 31347 h 99412"/>
                  <a:gd name="connsiteX12" fmla="*/ 14754 w 17325"/>
                  <a:gd name="connsiteY12" fmla="*/ 31347 h 99412"/>
                  <a:gd name="connsiteX13" fmla="*/ 14754 w 17325"/>
                  <a:gd name="connsiteY13" fmla="*/ 99412 h 9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25" h="99412">
                    <a:moveTo>
                      <a:pt x="8734" y="16954"/>
                    </a:moveTo>
                    <a:cubicBezTo>
                      <a:pt x="6039" y="16954"/>
                      <a:pt x="3915" y="16221"/>
                      <a:pt x="2343" y="14754"/>
                    </a:cubicBezTo>
                    <a:cubicBezTo>
                      <a:pt x="781" y="13287"/>
                      <a:pt x="0" y="11211"/>
                      <a:pt x="0" y="8515"/>
                    </a:cubicBezTo>
                    <a:cubicBezTo>
                      <a:pt x="0" y="5877"/>
                      <a:pt x="772" y="3791"/>
                      <a:pt x="2305" y="2276"/>
                    </a:cubicBezTo>
                    <a:cubicBezTo>
                      <a:pt x="3848" y="752"/>
                      <a:pt x="5991" y="0"/>
                      <a:pt x="8734" y="0"/>
                    </a:cubicBezTo>
                    <a:cubicBezTo>
                      <a:pt x="11325" y="0"/>
                      <a:pt x="13411" y="781"/>
                      <a:pt x="14973" y="2353"/>
                    </a:cubicBezTo>
                    <a:cubicBezTo>
                      <a:pt x="16545" y="3915"/>
                      <a:pt x="17326" y="5972"/>
                      <a:pt x="17326" y="8515"/>
                    </a:cubicBezTo>
                    <a:cubicBezTo>
                      <a:pt x="17326" y="11154"/>
                      <a:pt x="16555" y="13230"/>
                      <a:pt x="15011" y="14716"/>
                    </a:cubicBezTo>
                    <a:cubicBezTo>
                      <a:pt x="13468" y="16212"/>
                      <a:pt x="11373" y="16954"/>
                      <a:pt x="8734" y="16954"/>
                    </a:cubicBezTo>
                    <a:close/>
                    <a:moveTo>
                      <a:pt x="14754" y="99412"/>
                    </a:moveTo>
                    <a:lnTo>
                      <a:pt x="2639" y="99412"/>
                    </a:lnTo>
                    <a:lnTo>
                      <a:pt x="2639" y="31347"/>
                    </a:lnTo>
                    <a:lnTo>
                      <a:pt x="14754" y="31347"/>
                    </a:lnTo>
                    <a:lnTo>
                      <a:pt x="14754" y="99412"/>
                    </a:lnTo>
                    <a:close/>
                  </a:path>
                </a:pathLst>
              </a:custGeom>
              <a:solidFill>
                <a:srgbClr val="D83A00"/>
              </a:solidFill>
              <a:ln w="9525" cap="rnd">
                <a:noFill/>
                <a:prstDash val="solid"/>
                <a:round/>
              </a:ln>
            </p:spPr>
            <p:txBody>
              <a:bodyPr rtlCol="0" anchor="ctr"/>
              <a:lstStyle/>
              <a:p>
                <a:endParaRPr lang="en-US"/>
              </a:p>
            </p:txBody>
          </p:sp>
          <p:sp>
            <p:nvSpPr>
              <p:cNvPr id="386" name="Freeform: Shape 385">
                <a:extLst>
                  <a:ext uri="{FF2B5EF4-FFF2-40B4-BE49-F238E27FC236}">
                    <a16:creationId xmlns:a16="http://schemas.microsoft.com/office/drawing/2014/main" id="{810F1DE8-7A56-7030-2075-5604C43FBD5B}"/>
                  </a:ext>
                </a:extLst>
              </p:cNvPr>
              <p:cNvSpPr/>
              <p:nvPr/>
            </p:nvSpPr>
            <p:spPr>
              <a:xfrm>
                <a:off x="2157212" y="2264111"/>
                <a:ext cx="105498" cy="69456"/>
              </a:xfrm>
              <a:custGeom>
                <a:avLst/>
                <a:gdLst>
                  <a:gd name="connsiteX0" fmla="*/ 0 w 105498"/>
                  <a:gd name="connsiteY0" fmla="*/ 69456 h 69456"/>
                  <a:gd name="connsiteX1" fmla="*/ 0 w 105498"/>
                  <a:gd name="connsiteY1" fmla="*/ 1391 h 69456"/>
                  <a:gd name="connsiteX2" fmla="*/ 10496 w 105498"/>
                  <a:gd name="connsiteY2" fmla="*/ 1391 h 69456"/>
                  <a:gd name="connsiteX3" fmla="*/ 10792 w 105498"/>
                  <a:gd name="connsiteY3" fmla="*/ 12849 h 69456"/>
                  <a:gd name="connsiteX4" fmla="*/ 11011 w 105498"/>
                  <a:gd name="connsiteY4" fmla="*/ 12849 h 69456"/>
                  <a:gd name="connsiteX5" fmla="*/ 20412 w 105498"/>
                  <a:gd name="connsiteY5" fmla="*/ 3267 h 69456"/>
                  <a:gd name="connsiteX6" fmla="*/ 33404 w 105498"/>
                  <a:gd name="connsiteY6" fmla="*/ 0 h 69456"/>
                  <a:gd name="connsiteX7" fmla="*/ 47244 w 105498"/>
                  <a:gd name="connsiteY7" fmla="*/ 3229 h 69456"/>
                  <a:gd name="connsiteX8" fmla="*/ 56455 w 105498"/>
                  <a:gd name="connsiteY8" fmla="*/ 12992 h 69456"/>
                  <a:gd name="connsiteX9" fmla="*/ 56826 w 105498"/>
                  <a:gd name="connsiteY9" fmla="*/ 12992 h 69456"/>
                  <a:gd name="connsiteX10" fmla="*/ 66408 w 105498"/>
                  <a:gd name="connsiteY10" fmla="*/ 3372 h 69456"/>
                  <a:gd name="connsiteX11" fmla="*/ 79438 w 105498"/>
                  <a:gd name="connsiteY11" fmla="*/ 0 h 69456"/>
                  <a:gd name="connsiteX12" fmla="*/ 92945 w 105498"/>
                  <a:gd name="connsiteY12" fmla="*/ 3048 h 69456"/>
                  <a:gd name="connsiteX13" fmla="*/ 102165 w 105498"/>
                  <a:gd name="connsiteY13" fmla="*/ 12040 h 69456"/>
                  <a:gd name="connsiteX14" fmla="*/ 105499 w 105498"/>
                  <a:gd name="connsiteY14" fmla="*/ 26508 h 69456"/>
                  <a:gd name="connsiteX15" fmla="*/ 105499 w 105498"/>
                  <a:gd name="connsiteY15" fmla="*/ 69456 h 69456"/>
                  <a:gd name="connsiteX16" fmla="*/ 93316 w 105498"/>
                  <a:gd name="connsiteY16" fmla="*/ 69456 h 69456"/>
                  <a:gd name="connsiteX17" fmla="*/ 93316 w 105498"/>
                  <a:gd name="connsiteY17" fmla="*/ 27975 h 69456"/>
                  <a:gd name="connsiteX18" fmla="*/ 89316 w 105498"/>
                  <a:gd name="connsiteY18" fmla="*/ 15126 h 69456"/>
                  <a:gd name="connsiteX19" fmla="*/ 77600 w 105498"/>
                  <a:gd name="connsiteY19" fmla="*/ 10649 h 69456"/>
                  <a:gd name="connsiteX20" fmla="*/ 68170 w 105498"/>
                  <a:gd name="connsiteY20" fmla="*/ 13068 h 69456"/>
                  <a:gd name="connsiteX21" fmla="*/ 61446 w 105498"/>
                  <a:gd name="connsiteY21" fmla="*/ 20193 h 69456"/>
                  <a:gd name="connsiteX22" fmla="*/ 58950 w 105498"/>
                  <a:gd name="connsiteY22" fmla="*/ 31499 h 69456"/>
                  <a:gd name="connsiteX23" fmla="*/ 58950 w 105498"/>
                  <a:gd name="connsiteY23" fmla="*/ 69456 h 69456"/>
                  <a:gd name="connsiteX24" fmla="*/ 46844 w 105498"/>
                  <a:gd name="connsiteY24" fmla="*/ 69456 h 69456"/>
                  <a:gd name="connsiteX25" fmla="*/ 46844 w 105498"/>
                  <a:gd name="connsiteY25" fmla="*/ 27899 h 69456"/>
                  <a:gd name="connsiteX26" fmla="*/ 42805 w 105498"/>
                  <a:gd name="connsiteY26" fmla="*/ 15011 h 69456"/>
                  <a:gd name="connsiteX27" fmla="*/ 31204 w 105498"/>
                  <a:gd name="connsiteY27" fmla="*/ 10649 h 69456"/>
                  <a:gd name="connsiteX28" fmla="*/ 22174 w 105498"/>
                  <a:gd name="connsiteY28" fmla="*/ 12992 h 69456"/>
                  <a:gd name="connsiteX29" fmla="*/ 14935 w 105498"/>
                  <a:gd name="connsiteY29" fmla="*/ 20298 h 69456"/>
                  <a:gd name="connsiteX30" fmla="*/ 12116 w 105498"/>
                  <a:gd name="connsiteY30" fmla="*/ 32595 h 69456"/>
                  <a:gd name="connsiteX31" fmla="*/ 12116 w 105498"/>
                  <a:gd name="connsiteY31" fmla="*/ 69456 h 69456"/>
                  <a:gd name="connsiteX32" fmla="*/ 0 w 105498"/>
                  <a:gd name="connsiteY32" fmla="*/ 69456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5498" h="69456">
                    <a:moveTo>
                      <a:pt x="0" y="69456"/>
                    </a:moveTo>
                    <a:lnTo>
                      <a:pt x="0" y="1391"/>
                    </a:lnTo>
                    <a:lnTo>
                      <a:pt x="10496" y="1391"/>
                    </a:lnTo>
                    <a:lnTo>
                      <a:pt x="10792" y="12849"/>
                    </a:lnTo>
                    <a:lnTo>
                      <a:pt x="11011" y="12849"/>
                    </a:lnTo>
                    <a:cubicBezTo>
                      <a:pt x="13506" y="8639"/>
                      <a:pt x="16640" y="5448"/>
                      <a:pt x="20412" y="3267"/>
                    </a:cubicBezTo>
                    <a:cubicBezTo>
                      <a:pt x="24174" y="1086"/>
                      <a:pt x="28508" y="0"/>
                      <a:pt x="33404" y="0"/>
                    </a:cubicBezTo>
                    <a:cubicBezTo>
                      <a:pt x="38833" y="0"/>
                      <a:pt x="43453" y="1076"/>
                      <a:pt x="47244" y="3229"/>
                    </a:cubicBezTo>
                    <a:cubicBezTo>
                      <a:pt x="51035" y="5382"/>
                      <a:pt x="54112" y="8639"/>
                      <a:pt x="56455" y="12992"/>
                    </a:cubicBezTo>
                    <a:lnTo>
                      <a:pt x="56826" y="12992"/>
                    </a:lnTo>
                    <a:cubicBezTo>
                      <a:pt x="59274" y="8830"/>
                      <a:pt x="62465" y="5629"/>
                      <a:pt x="66408" y="3372"/>
                    </a:cubicBezTo>
                    <a:cubicBezTo>
                      <a:pt x="70342" y="1124"/>
                      <a:pt x="74695" y="0"/>
                      <a:pt x="79438" y="0"/>
                    </a:cubicBezTo>
                    <a:cubicBezTo>
                      <a:pt x="84525" y="0"/>
                      <a:pt x="89030" y="1010"/>
                      <a:pt x="92945" y="3048"/>
                    </a:cubicBezTo>
                    <a:cubicBezTo>
                      <a:pt x="96860" y="5077"/>
                      <a:pt x="99936" y="8077"/>
                      <a:pt x="102165" y="12040"/>
                    </a:cubicBezTo>
                    <a:cubicBezTo>
                      <a:pt x="104394" y="16002"/>
                      <a:pt x="105499" y="20822"/>
                      <a:pt x="105499" y="26508"/>
                    </a:cubicBezTo>
                    <a:lnTo>
                      <a:pt x="105499" y="69456"/>
                    </a:lnTo>
                    <a:lnTo>
                      <a:pt x="93316" y="69456"/>
                    </a:lnTo>
                    <a:lnTo>
                      <a:pt x="93316" y="27975"/>
                    </a:lnTo>
                    <a:cubicBezTo>
                      <a:pt x="93316" y="22393"/>
                      <a:pt x="91983" y="18107"/>
                      <a:pt x="89316" y="15126"/>
                    </a:cubicBezTo>
                    <a:cubicBezTo>
                      <a:pt x="86649" y="12135"/>
                      <a:pt x="82744" y="10649"/>
                      <a:pt x="77600" y="10649"/>
                    </a:cubicBezTo>
                    <a:cubicBezTo>
                      <a:pt x="74124" y="10649"/>
                      <a:pt x="70980" y="11449"/>
                      <a:pt x="68170" y="13068"/>
                    </a:cubicBezTo>
                    <a:cubicBezTo>
                      <a:pt x="65351" y="14678"/>
                      <a:pt x="63113" y="17059"/>
                      <a:pt x="61446" y="20193"/>
                    </a:cubicBezTo>
                    <a:cubicBezTo>
                      <a:pt x="59788" y="23317"/>
                      <a:pt x="58950" y="27089"/>
                      <a:pt x="58950" y="31499"/>
                    </a:cubicBezTo>
                    <a:lnTo>
                      <a:pt x="58950" y="69456"/>
                    </a:lnTo>
                    <a:lnTo>
                      <a:pt x="46844" y="69456"/>
                    </a:lnTo>
                    <a:lnTo>
                      <a:pt x="46844" y="27899"/>
                    </a:lnTo>
                    <a:cubicBezTo>
                      <a:pt x="46844" y="22222"/>
                      <a:pt x="45491" y="17926"/>
                      <a:pt x="42805" y="15011"/>
                    </a:cubicBezTo>
                    <a:cubicBezTo>
                      <a:pt x="40110" y="12097"/>
                      <a:pt x="36243" y="10649"/>
                      <a:pt x="31204" y="10649"/>
                    </a:cubicBezTo>
                    <a:cubicBezTo>
                      <a:pt x="28118" y="10649"/>
                      <a:pt x="25108" y="11430"/>
                      <a:pt x="22174" y="12992"/>
                    </a:cubicBezTo>
                    <a:cubicBezTo>
                      <a:pt x="19231" y="14564"/>
                      <a:pt x="16821" y="16993"/>
                      <a:pt x="14935" y="20298"/>
                    </a:cubicBezTo>
                    <a:cubicBezTo>
                      <a:pt x="13049" y="23603"/>
                      <a:pt x="12116" y="27699"/>
                      <a:pt x="12116" y="32595"/>
                    </a:cubicBezTo>
                    <a:lnTo>
                      <a:pt x="12116" y="69456"/>
                    </a:lnTo>
                    <a:lnTo>
                      <a:pt x="0" y="69456"/>
                    </a:lnTo>
                    <a:close/>
                  </a:path>
                </a:pathLst>
              </a:custGeom>
              <a:solidFill>
                <a:srgbClr val="D83A00"/>
              </a:solidFill>
              <a:ln w="9525" cap="rnd">
                <a:noFill/>
                <a:prstDash val="solid"/>
                <a:round/>
              </a:ln>
            </p:spPr>
            <p:txBody>
              <a:bodyPr rtlCol="0" anchor="ctr"/>
              <a:lstStyle/>
              <a:p>
                <a:endParaRPr lang="en-US"/>
              </a:p>
            </p:txBody>
          </p:sp>
          <p:sp>
            <p:nvSpPr>
              <p:cNvPr id="387" name="Freeform: Shape 386">
                <a:extLst>
                  <a:ext uri="{FF2B5EF4-FFF2-40B4-BE49-F238E27FC236}">
                    <a16:creationId xmlns:a16="http://schemas.microsoft.com/office/drawing/2014/main" id="{C60556E4-D8D8-01E2-39F9-A1063355DEBE}"/>
                  </a:ext>
                </a:extLst>
              </p:cNvPr>
              <p:cNvSpPr/>
              <p:nvPr/>
            </p:nvSpPr>
            <p:spPr>
              <a:xfrm>
                <a:off x="2278132" y="2264111"/>
                <a:ext cx="64027" cy="70561"/>
              </a:xfrm>
              <a:custGeom>
                <a:avLst/>
                <a:gdLst>
                  <a:gd name="connsiteX0" fmla="*/ 64027 w 64027"/>
                  <a:gd name="connsiteY0" fmla="*/ 32671 h 70561"/>
                  <a:gd name="connsiteX1" fmla="*/ 63808 w 64027"/>
                  <a:gd name="connsiteY1" fmla="*/ 38548 h 70561"/>
                  <a:gd name="connsiteX2" fmla="*/ 11897 w 64027"/>
                  <a:gd name="connsiteY2" fmla="*/ 38548 h 70561"/>
                  <a:gd name="connsiteX3" fmla="*/ 19088 w 64027"/>
                  <a:gd name="connsiteY3" fmla="*/ 54474 h 70561"/>
                  <a:gd name="connsiteX4" fmla="*/ 35100 w 64027"/>
                  <a:gd name="connsiteY4" fmla="*/ 59988 h 70561"/>
                  <a:gd name="connsiteX5" fmla="*/ 45596 w 64027"/>
                  <a:gd name="connsiteY5" fmla="*/ 58150 h 70561"/>
                  <a:gd name="connsiteX6" fmla="*/ 54112 w 64027"/>
                  <a:gd name="connsiteY6" fmla="*/ 52940 h 70561"/>
                  <a:gd name="connsiteX7" fmla="*/ 61017 w 64027"/>
                  <a:gd name="connsiteY7" fmla="*/ 60722 h 70561"/>
                  <a:gd name="connsiteX8" fmla="*/ 49492 w 64027"/>
                  <a:gd name="connsiteY8" fmla="*/ 68028 h 70561"/>
                  <a:gd name="connsiteX9" fmla="*/ 34804 w 64027"/>
                  <a:gd name="connsiteY9" fmla="*/ 70561 h 70561"/>
                  <a:gd name="connsiteX10" fmla="*/ 17107 w 64027"/>
                  <a:gd name="connsiteY10" fmla="*/ 66265 h 70561"/>
                  <a:gd name="connsiteX11" fmla="*/ 4591 w 64027"/>
                  <a:gd name="connsiteY11" fmla="*/ 53959 h 70561"/>
                  <a:gd name="connsiteX12" fmla="*/ 0 w 64027"/>
                  <a:gd name="connsiteY12" fmla="*/ 35319 h 70561"/>
                  <a:gd name="connsiteX13" fmla="*/ 4296 w 64027"/>
                  <a:gd name="connsiteY13" fmla="*/ 16812 h 70561"/>
                  <a:gd name="connsiteX14" fmla="*/ 16154 w 64027"/>
                  <a:gd name="connsiteY14" fmla="*/ 4401 h 70561"/>
                  <a:gd name="connsiteX15" fmla="*/ 33118 w 64027"/>
                  <a:gd name="connsiteY15" fmla="*/ 0 h 70561"/>
                  <a:gd name="connsiteX16" fmla="*/ 49378 w 64027"/>
                  <a:gd name="connsiteY16" fmla="*/ 4143 h 70561"/>
                  <a:gd name="connsiteX17" fmla="*/ 60208 w 64027"/>
                  <a:gd name="connsiteY17" fmla="*/ 15707 h 70561"/>
                  <a:gd name="connsiteX18" fmla="*/ 64027 w 64027"/>
                  <a:gd name="connsiteY18" fmla="*/ 32671 h 70561"/>
                  <a:gd name="connsiteX19" fmla="*/ 32899 w 64027"/>
                  <a:gd name="connsiteY19" fmla="*/ 10354 h 70561"/>
                  <a:gd name="connsiteX20" fmla="*/ 19564 w 64027"/>
                  <a:gd name="connsiteY20" fmla="*/ 15230 h 70561"/>
                  <a:gd name="connsiteX21" fmla="*/ 12411 w 64027"/>
                  <a:gd name="connsiteY21" fmla="*/ 28556 h 70561"/>
                  <a:gd name="connsiteX22" fmla="*/ 52721 w 64027"/>
                  <a:gd name="connsiteY22" fmla="*/ 28556 h 70561"/>
                  <a:gd name="connsiteX23" fmla="*/ 46768 w 64027"/>
                  <a:gd name="connsiteY23" fmla="*/ 15050 h 70561"/>
                  <a:gd name="connsiteX24" fmla="*/ 32899 w 64027"/>
                  <a:gd name="connsiteY24" fmla="*/ 10354 h 7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27" h="70561">
                    <a:moveTo>
                      <a:pt x="64027" y="32671"/>
                    </a:moveTo>
                    <a:cubicBezTo>
                      <a:pt x="64027" y="34576"/>
                      <a:pt x="63951" y="36538"/>
                      <a:pt x="63808" y="38548"/>
                    </a:cubicBezTo>
                    <a:lnTo>
                      <a:pt x="11897" y="38548"/>
                    </a:lnTo>
                    <a:cubicBezTo>
                      <a:pt x="12487" y="45491"/>
                      <a:pt x="14878" y="50806"/>
                      <a:pt x="19088" y="54474"/>
                    </a:cubicBezTo>
                    <a:cubicBezTo>
                      <a:pt x="23298" y="58150"/>
                      <a:pt x="28632" y="59988"/>
                      <a:pt x="35100" y="59988"/>
                    </a:cubicBezTo>
                    <a:cubicBezTo>
                      <a:pt x="38767" y="59988"/>
                      <a:pt x="42272" y="59369"/>
                      <a:pt x="45596" y="58150"/>
                    </a:cubicBezTo>
                    <a:cubicBezTo>
                      <a:pt x="48930" y="56921"/>
                      <a:pt x="51768" y="55188"/>
                      <a:pt x="54112" y="52940"/>
                    </a:cubicBezTo>
                    <a:lnTo>
                      <a:pt x="61017" y="60722"/>
                    </a:lnTo>
                    <a:cubicBezTo>
                      <a:pt x="57741" y="63903"/>
                      <a:pt x="53892" y="66332"/>
                      <a:pt x="49492" y="68028"/>
                    </a:cubicBezTo>
                    <a:cubicBezTo>
                      <a:pt x="45082" y="69713"/>
                      <a:pt x="40186" y="70561"/>
                      <a:pt x="34804" y="70561"/>
                    </a:cubicBezTo>
                    <a:cubicBezTo>
                      <a:pt x="28289" y="70561"/>
                      <a:pt x="22393" y="69123"/>
                      <a:pt x="17107" y="66265"/>
                    </a:cubicBezTo>
                    <a:cubicBezTo>
                      <a:pt x="11820" y="63398"/>
                      <a:pt x="7649" y="59303"/>
                      <a:pt x="4591" y="53959"/>
                    </a:cubicBezTo>
                    <a:cubicBezTo>
                      <a:pt x="1534" y="48625"/>
                      <a:pt x="0" y="42415"/>
                      <a:pt x="0" y="35319"/>
                    </a:cubicBezTo>
                    <a:cubicBezTo>
                      <a:pt x="0" y="28318"/>
                      <a:pt x="1438" y="22146"/>
                      <a:pt x="4296" y="16812"/>
                    </a:cubicBezTo>
                    <a:cubicBezTo>
                      <a:pt x="7163" y="11478"/>
                      <a:pt x="11116" y="7344"/>
                      <a:pt x="16154" y="4401"/>
                    </a:cubicBezTo>
                    <a:cubicBezTo>
                      <a:pt x="21193" y="1467"/>
                      <a:pt x="26851" y="0"/>
                      <a:pt x="33118" y="0"/>
                    </a:cubicBezTo>
                    <a:cubicBezTo>
                      <a:pt x="39281" y="0"/>
                      <a:pt x="44701" y="1381"/>
                      <a:pt x="49378" y="4143"/>
                    </a:cubicBezTo>
                    <a:cubicBezTo>
                      <a:pt x="54054" y="6915"/>
                      <a:pt x="57664" y="10763"/>
                      <a:pt x="60208" y="15707"/>
                    </a:cubicBezTo>
                    <a:cubicBezTo>
                      <a:pt x="62751" y="20650"/>
                      <a:pt x="64027" y="26308"/>
                      <a:pt x="64027" y="32671"/>
                    </a:cubicBezTo>
                    <a:close/>
                    <a:moveTo>
                      <a:pt x="32899" y="10354"/>
                    </a:moveTo>
                    <a:cubicBezTo>
                      <a:pt x="27708" y="10354"/>
                      <a:pt x="23260" y="11983"/>
                      <a:pt x="19564" y="15230"/>
                    </a:cubicBezTo>
                    <a:cubicBezTo>
                      <a:pt x="15869" y="18488"/>
                      <a:pt x="13487" y="22927"/>
                      <a:pt x="12411" y="28556"/>
                    </a:cubicBezTo>
                    <a:lnTo>
                      <a:pt x="52721" y="28556"/>
                    </a:lnTo>
                    <a:cubicBezTo>
                      <a:pt x="52226" y="22689"/>
                      <a:pt x="50244" y="18183"/>
                      <a:pt x="46768" y="15050"/>
                    </a:cubicBezTo>
                    <a:cubicBezTo>
                      <a:pt x="43301" y="11916"/>
                      <a:pt x="38671" y="10354"/>
                      <a:pt x="32899" y="10354"/>
                    </a:cubicBezTo>
                    <a:close/>
                  </a:path>
                </a:pathLst>
              </a:custGeom>
              <a:solidFill>
                <a:srgbClr val="D83A00"/>
              </a:solidFill>
              <a:ln w="9525" cap="rnd">
                <a:noFill/>
                <a:prstDash val="solid"/>
                <a:round/>
              </a:ln>
            </p:spPr>
            <p:txBody>
              <a:bodyPr rtlCol="0" anchor="ctr"/>
              <a:lstStyle/>
              <a:p>
                <a:endParaRPr lang="en-US"/>
              </a:p>
            </p:txBody>
          </p:sp>
          <p:sp>
            <p:nvSpPr>
              <p:cNvPr id="388" name="Freeform: Shape 387">
                <a:extLst>
                  <a:ext uri="{FF2B5EF4-FFF2-40B4-BE49-F238E27FC236}">
                    <a16:creationId xmlns:a16="http://schemas.microsoft.com/office/drawing/2014/main" id="{E8CA6227-988D-D484-6585-D62B4B7604C9}"/>
                  </a:ext>
                </a:extLst>
              </p:cNvPr>
              <p:cNvSpPr/>
              <p:nvPr/>
            </p:nvSpPr>
            <p:spPr>
              <a:xfrm>
                <a:off x="2072411" y="2454544"/>
                <a:ext cx="70923" cy="91039"/>
              </a:xfrm>
              <a:custGeom>
                <a:avLst/>
                <a:gdLst>
                  <a:gd name="connsiteX0" fmla="*/ 35385 w 70923"/>
                  <a:gd name="connsiteY0" fmla="*/ 91040 h 91039"/>
                  <a:gd name="connsiteX1" fmla="*/ 8877 w 70923"/>
                  <a:gd name="connsiteY1" fmla="*/ 81277 h 91039"/>
                  <a:gd name="connsiteX2" fmla="*/ 0 w 70923"/>
                  <a:gd name="connsiteY2" fmla="*/ 53454 h 91039"/>
                  <a:gd name="connsiteX3" fmla="*/ 0 w 70923"/>
                  <a:gd name="connsiteY3" fmla="*/ 0 h 91039"/>
                  <a:gd name="connsiteX4" fmla="*/ 12697 w 70923"/>
                  <a:gd name="connsiteY4" fmla="*/ 0 h 91039"/>
                  <a:gd name="connsiteX5" fmla="*/ 12697 w 70923"/>
                  <a:gd name="connsiteY5" fmla="*/ 52940 h 91039"/>
                  <a:gd name="connsiteX6" fmla="*/ 15050 w 70923"/>
                  <a:gd name="connsiteY6" fmla="*/ 68618 h 91039"/>
                  <a:gd name="connsiteX7" fmla="*/ 22355 w 70923"/>
                  <a:gd name="connsiteY7" fmla="*/ 77057 h 91039"/>
                  <a:gd name="connsiteX8" fmla="*/ 35385 w 70923"/>
                  <a:gd name="connsiteY8" fmla="*/ 79667 h 91039"/>
                  <a:gd name="connsiteX9" fmla="*/ 48492 w 70923"/>
                  <a:gd name="connsiteY9" fmla="*/ 76914 h 91039"/>
                  <a:gd name="connsiteX10" fmla="*/ 55940 w 70923"/>
                  <a:gd name="connsiteY10" fmla="*/ 68170 h 91039"/>
                  <a:gd name="connsiteX11" fmla="*/ 58369 w 70923"/>
                  <a:gd name="connsiteY11" fmla="*/ 52349 h 91039"/>
                  <a:gd name="connsiteX12" fmla="*/ 58369 w 70923"/>
                  <a:gd name="connsiteY12" fmla="*/ 0 h 91039"/>
                  <a:gd name="connsiteX13" fmla="*/ 70923 w 70923"/>
                  <a:gd name="connsiteY13" fmla="*/ 0 h 91039"/>
                  <a:gd name="connsiteX14" fmla="*/ 70923 w 70923"/>
                  <a:gd name="connsiteY14" fmla="*/ 53159 h 91039"/>
                  <a:gd name="connsiteX15" fmla="*/ 62036 w 70923"/>
                  <a:gd name="connsiteY15" fmla="*/ 81210 h 91039"/>
                  <a:gd name="connsiteX16" fmla="*/ 35385 w 70923"/>
                  <a:gd name="connsiteY16" fmla="*/ 91040 h 9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923" h="91039">
                    <a:moveTo>
                      <a:pt x="35385" y="91040"/>
                    </a:moveTo>
                    <a:cubicBezTo>
                      <a:pt x="23641" y="91040"/>
                      <a:pt x="14802" y="87792"/>
                      <a:pt x="8877" y="81277"/>
                    </a:cubicBezTo>
                    <a:cubicBezTo>
                      <a:pt x="2953" y="74771"/>
                      <a:pt x="0" y="65494"/>
                      <a:pt x="0" y="53454"/>
                    </a:cubicBezTo>
                    <a:lnTo>
                      <a:pt x="0" y="0"/>
                    </a:lnTo>
                    <a:lnTo>
                      <a:pt x="12697" y="0"/>
                    </a:lnTo>
                    <a:lnTo>
                      <a:pt x="12697" y="52940"/>
                    </a:lnTo>
                    <a:cubicBezTo>
                      <a:pt x="12697" y="59493"/>
                      <a:pt x="13478" y="64722"/>
                      <a:pt x="15050" y="68618"/>
                    </a:cubicBezTo>
                    <a:cubicBezTo>
                      <a:pt x="16612" y="72504"/>
                      <a:pt x="19050" y="75324"/>
                      <a:pt x="22355" y="77057"/>
                    </a:cubicBezTo>
                    <a:cubicBezTo>
                      <a:pt x="25660" y="78791"/>
                      <a:pt x="30004" y="79667"/>
                      <a:pt x="35385" y="79667"/>
                    </a:cubicBezTo>
                    <a:cubicBezTo>
                      <a:pt x="40767" y="79667"/>
                      <a:pt x="45139" y="78743"/>
                      <a:pt x="48492" y="76914"/>
                    </a:cubicBezTo>
                    <a:cubicBezTo>
                      <a:pt x="51845" y="75076"/>
                      <a:pt x="54331" y="72161"/>
                      <a:pt x="55940" y="68170"/>
                    </a:cubicBezTo>
                    <a:cubicBezTo>
                      <a:pt x="57560" y="64189"/>
                      <a:pt x="58369" y="58912"/>
                      <a:pt x="58369" y="52349"/>
                    </a:cubicBezTo>
                    <a:lnTo>
                      <a:pt x="58369" y="0"/>
                    </a:lnTo>
                    <a:lnTo>
                      <a:pt x="70923" y="0"/>
                    </a:lnTo>
                    <a:lnTo>
                      <a:pt x="70923" y="53159"/>
                    </a:lnTo>
                    <a:cubicBezTo>
                      <a:pt x="70923" y="65294"/>
                      <a:pt x="67961" y="74647"/>
                      <a:pt x="62036" y="81210"/>
                    </a:cubicBezTo>
                    <a:cubicBezTo>
                      <a:pt x="56112" y="87763"/>
                      <a:pt x="47234" y="91040"/>
                      <a:pt x="35385" y="91040"/>
                    </a:cubicBezTo>
                    <a:close/>
                  </a:path>
                </a:pathLst>
              </a:custGeom>
              <a:solidFill>
                <a:srgbClr val="D83A00"/>
              </a:solidFill>
              <a:ln w="9525" cap="rnd">
                <a:noFill/>
                <a:prstDash val="solid"/>
                <a:round/>
              </a:ln>
            </p:spPr>
            <p:txBody>
              <a:bodyPr rtlCol="0" anchor="ctr"/>
              <a:lstStyle/>
              <a:p>
                <a:endParaRPr lang="en-US"/>
              </a:p>
            </p:txBody>
          </p:sp>
          <p:sp>
            <p:nvSpPr>
              <p:cNvPr id="389" name="Freeform: Shape 388">
                <a:extLst>
                  <a:ext uri="{FF2B5EF4-FFF2-40B4-BE49-F238E27FC236}">
                    <a16:creationId xmlns:a16="http://schemas.microsoft.com/office/drawing/2014/main" id="{14DB65EB-C13C-550B-5CC2-F1733D5B752F}"/>
                  </a:ext>
                </a:extLst>
              </p:cNvPr>
              <p:cNvSpPr/>
              <p:nvPr/>
            </p:nvSpPr>
            <p:spPr>
              <a:xfrm>
                <a:off x="2162346" y="2474880"/>
                <a:ext cx="52501" cy="70780"/>
              </a:xfrm>
              <a:custGeom>
                <a:avLst/>
                <a:gdLst>
                  <a:gd name="connsiteX0" fmla="*/ 27899 w 52501"/>
                  <a:gd name="connsiteY0" fmla="*/ 70780 h 70780"/>
                  <a:gd name="connsiteX1" fmla="*/ 12449 w 52501"/>
                  <a:gd name="connsiteY1" fmla="*/ 68247 h 70780"/>
                  <a:gd name="connsiteX2" fmla="*/ 0 w 52501"/>
                  <a:gd name="connsiteY2" fmla="*/ 60722 h 70780"/>
                  <a:gd name="connsiteX3" fmla="*/ 6172 w 52501"/>
                  <a:gd name="connsiteY3" fmla="*/ 52207 h 70780"/>
                  <a:gd name="connsiteX4" fmla="*/ 16335 w 52501"/>
                  <a:gd name="connsiteY4" fmla="*/ 58522 h 70780"/>
                  <a:gd name="connsiteX5" fmla="*/ 28051 w 52501"/>
                  <a:gd name="connsiteY5" fmla="*/ 60646 h 70780"/>
                  <a:gd name="connsiteX6" fmla="*/ 41196 w 52501"/>
                  <a:gd name="connsiteY6" fmla="*/ 51321 h 70780"/>
                  <a:gd name="connsiteX7" fmla="*/ 38986 w 52501"/>
                  <a:gd name="connsiteY7" fmla="*/ 45596 h 70780"/>
                  <a:gd name="connsiteX8" fmla="*/ 31794 w 52501"/>
                  <a:gd name="connsiteY8" fmla="*/ 42005 h 70780"/>
                  <a:gd name="connsiteX9" fmla="*/ 19317 w 52501"/>
                  <a:gd name="connsiteY9" fmla="*/ 38405 h 70780"/>
                  <a:gd name="connsiteX10" fmla="*/ 6353 w 52501"/>
                  <a:gd name="connsiteY10" fmla="*/ 31175 h 70780"/>
                  <a:gd name="connsiteX11" fmla="*/ 2057 w 52501"/>
                  <a:gd name="connsiteY11" fmla="*/ 19098 h 70780"/>
                  <a:gd name="connsiteX12" fmla="*/ 4772 w 52501"/>
                  <a:gd name="connsiteY12" fmla="*/ 9544 h 70780"/>
                  <a:gd name="connsiteX13" fmla="*/ 12925 w 52501"/>
                  <a:gd name="connsiteY13" fmla="*/ 2610 h 70780"/>
                  <a:gd name="connsiteX14" fmla="*/ 25994 w 52501"/>
                  <a:gd name="connsiteY14" fmla="*/ 0 h 70780"/>
                  <a:gd name="connsiteX15" fmla="*/ 39691 w 52501"/>
                  <a:gd name="connsiteY15" fmla="*/ 2610 h 70780"/>
                  <a:gd name="connsiteX16" fmla="*/ 50806 w 52501"/>
                  <a:gd name="connsiteY16" fmla="*/ 10211 h 70780"/>
                  <a:gd name="connsiteX17" fmla="*/ 44205 w 52501"/>
                  <a:gd name="connsiteY17" fmla="*/ 17840 h 70780"/>
                  <a:gd name="connsiteX18" fmla="*/ 26136 w 52501"/>
                  <a:gd name="connsiteY18" fmla="*/ 10573 h 70780"/>
                  <a:gd name="connsiteX19" fmla="*/ 16783 w 52501"/>
                  <a:gd name="connsiteY19" fmla="*/ 13145 h 70780"/>
                  <a:gd name="connsiteX20" fmla="*/ 13659 w 52501"/>
                  <a:gd name="connsiteY20" fmla="*/ 19383 h 70780"/>
                  <a:gd name="connsiteX21" fmla="*/ 15535 w 52501"/>
                  <a:gd name="connsiteY21" fmla="*/ 24641 h 70780"/>
                  <a:gd name="connsiteX22" fmla="*/ 21879 w 52501"/>
                  <a:gd name="connsiteY22" fmla="*/ 27908 h 70780"/>
                  <a:gd name="connsiteX23" fmla="*/ 34214 w 52501"/>
                  <a:gd name="connsiteY23" fmla="*/ 31433 h 70780"/>
                  <a:gd name="connsiteX24" fmla="*/ 48168 w 52501"/>
                  <a:gd name="connsiteY24" fmla="*/ 38881 h 70780"/>
                  <a:gd name="connsiteX25" fmla="*/ 52502 w 52501"/>
                  <a:gd name="connsiteY25" fmla="*/ 51178 h 70780"/>
                  <a:gd name="connsiteX26" fmla="*/ 46292 w 52501"/>
                  <a:gd name="connsiteY26" fmla="*/ 65494 h 70780"/>
                  <a:gd name="connsiteX27" fmla="*/ 27899 w 52501"/>
                  <a:gd name="connsiteY27" fmla="*/ 70780 h 7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501" h="70780">
                    <a:moveTo>
                      <a:pt x="27899" y="70780"/>
                    </a:moveTo>
                    <a:cubicBezTo>
                      <a:pt x="22327" y="70780"/>
                      <a:pt x="17174" y="69942"/>
                      <a:pt x="12449" y="68247"/>
                    </a:cubicBezTo>
                    <a:cubicBezTo>
                      <a:pt x="7725" y="66561"/>
                      <a:pt x="3572" y="64056"/>
                      <a:pt x="0" y="60722"/>
                    </a:cubicBezTo>
                    <a:lnTo>
                      <a:pt x="6172" y="52207"/>
                    </a:lnTo>
                    <a:cubicBezTo>
                      <a:pt x="9449" y="54998"/>
                      <a:pt x="12840" y="57103"/>
                      <a:pt x="16335" y="58522"/>
                    </a:cubicBezTo>
                    <a:cubicBezTo>
                      <a:pt x="19841" y="59941"/>
                      <a:pt x="23746" y="60646"/>
                      <a:pt x="28051" y="60646"/>
                    </a:cubicBezTo>
                    <a:cubicBezTo>
                      <a:pt x="36814" y="60646"/>
                      <a:pt x="41196" y="57541"/>
                      <a:pt x="41196" y="51321"/>
                    </a:cubicBezTo>
                    <a:cubicBezTo>
                      <a:pt x="41196" y="48978"/>
                      <a:pt x="40462" y="47063"/>
                      <a:pt x="38986" y="45596"/>
                    </a:cubicBezTo>
                    <a:cubicBezTo>
                      <a:pt x="37519" y="44130"/>
                      <a:pt x="35119" y="42929"/>
                      <a:pt x="31794" y="42005"/>
                    </a:cubicBezTo>
                    <a:lnTo>
                      <a:pt x="19317" y="38405"/>
                    </a:lnTo>
                    <a:cubicBezTo>
                      <a:pt x="13535" y="36738"/>
                      <a:pt x="9220" y="34328"/>
                      <a:pt x="6353" y="31175"/>
                    </a:cubicBezTo>
                    <a:cubicBezTo>
                      <a:pt x="3486" y="28013"/>
                      <a:pt x="2057" y="23984"/>
                      <a:pt x="2057" y="19098"/>
                    </a:cubicBezTo>
                    <a:cubicBezTo>
                      <a:pt x="2057" y="15621"/>
                      <a:pt x="2962" y="12440"/>
                      <a:pt x="4772" y="9544"/>
                    </a:cubicBezTo>
                    <a:cubicBezTo>
                      <a:pt x="6582" y="6658"/>
                      <a:pt x="9306" y="4344"/>
                      <a:pt x="12925" y="2610"/>
                    </a:cubicBezTo>
                    <a:cubicBezTo>
                      <a:pt x="16545" y="876"/>
                      <a:pt x="20907" y="0"/>
                      <a:pt x="25994" y="0"/>
                    </a:cubicBezTo>
                    <a:cubicBezTo>
                      <a:pt x="30937" y="0"/>
                      <a:pt x="35500" y="876"/>
                      <a:pt x="39691" y="2610"/>
                    </a:cubicBezTo>
                    <a:cubicBezTo>
                      <a:pt x="43872" y="4344"/>
                      <a:pt x="47577" y="6877"/>
                      <a:pt x="50806" y="10211"/>
                    </a:cubicBezTo>
                    <a:lnTo>
                      <a:pt x="44205" y="17840"/>
                    </a:lnTo>
                    <a:cubicBezTo>
                      <a:pt x="39014" y="13002"/>
                      <a:pt x="32994" y="10573"/>
                      <a:pt x="26136" y="10573"/>
                    </a:cubicBezTo>
                    <a:cubicBezTo>
                      <a:pt x="21984" y="10573"/>
                      <a:pt x="18859" y="11430"/>
                      <a:pt x="16783" y="13145"/>
                    </a:cubicBezTo>
                    <a:cubicBezTo>
                      <a:pt x="14697" y="14859"/>
                      <a:pt x="13659" y="16936"/>
                      <a:pt x="13659" y="19383"/>
                    </a:cubicBezTo>
                    <a:cubicBezTo>
                      <a:pt x="13659" y="21593"/>
                      <a:pt x="14278" y="23336"/>
                      <a:pt x="15535" y="24641"/>
                    </a:cubicBezTo>
                    <a:cubicBezTo>
                      <a:pt x="16783" y="25937"/>
                      <a:pt x="18898" y="27022"/>
                      <a:pt x="21879" y="27908"/>
                    </a:cubicBezTo>
                    <a:lnTo>
                      <a:pt x="34214" y="31433"/>
                    </a:lnTo>
                    <a:cubicBezTo>
                      <a:pt x="40624" y="33242"/>
                      <a:pt x="45282" y="35719"/>
                      <a:pt x="48168" y="38881"/>
                    </a:cubicBezTo>
                    <a:cubicBezTo>
                      <a:pt x="51054" y="42034"/>
                      <a:pt x="52502" y="46139"/>
                      <a:pt x="52502" y="51178"/>
                    </a:cubicBezTo>
                    <a:cubicBezTo>
                      <a:pt x="52502" y="57198"/>
                      <a:pt x="50435" y="61970"/>
                      <a:pt x="46292" y="65494"/>
                    </a:cubicBezTo>
                    <a:cubicBezTo>
                      <a:pt x="42158" y="69018"/>
                      <a:pt x="36024" y="70780"/>
                      <a:pt x="27899" y="70780"/>
                    </a:cubicBezTo>
                    <a:close/>
                  </a:path>
                </a:pathLst>
              </a:custGeom>
              <a:solidFill>
                <a:srgbClr val="D83A00"/>
              </a:solidFill>
              <a:ln w="9525" cap="rnd">
                <a:noFill/>
                <a:prstDash val="solid"/>
                <a:round/>
              </a:ln>
            </p:spPr>
            <p:txBody>
              <a:bodyPr rtlCol="0" anchor="ctr"/>
              <a:lstStyle/>
              <a:p>
                <a:endParaRPr lang="en-US"/>
              </a:p>
            </p:txBody>
          </p:sp>
          <p:sp>
            <p:nvSpPr>
              <p:cNvPr id="390" name="Freeform: Shape 389">
                <a:extLst>
                  <a:ext uri="{FF2B5EF4-FFF2-40B4-BE49-F238E27FC236}">
                    <a16:creationId xmlns:a16="http://schemas.microsoft.com/office/drawing/2014/main" id="{84279398-9E9E-C84E-B2E5-99B9BACC689F}"/>
                  </a:ext>
                </a:extLst>
              </p:cNvPr>
              <p:cNvSpPr/>
              <p:nvPr/>
            </p:nvSpPr>
            <p:spPr>
              <a:xfrm>
                <a:off x="2227249" y="2475033"/>
                <a:ext cx="64027" cy="70551"/>
              </a:xfrm>
              <a:custGeom>
                <a:avLst/>
                <a:gdLst>
                  <a:gd name="connsiteX0" fmla="*/ 64027 w 64027"/>
                  <a:gd name="connsiteY0" fmla="*/ 32671 h 70551"/>
                  <a:gd name="connsiteX1" fmla="*/ 63808 w 64027"/>
                  <a:gd name="connsiteY1" fmla="*/ 38548 h 70551"/>
                  <a:gd name="connsiteX2" fmla="*/ 11897 w 64027"/>
                  <a:gd name="connsiteY2" fmla="*/ 38548 h 70551"/>
                  <a:gd name="connsiteX3" fmla="*/ 19098 w 64027"/>
                  <a:gd name="connsiteY3" fmla="*/ 54473 h 70551"/>
                  <a:gd name="connsiteX4" fmla="*/ 35100 w 64027"/>
                  <a:gd name="connsiteY4" fmla="*/ 59979 h 70551"/>
                  <a:gd name="connsiteX5" fmla="*/ 45596 w 64027"/>
                  <a:gd name="connsiteY5" fmla="*/ 58150 h 70551"/>
                  <a:gd name="connsiteX6" fmla="*/ 54112 w 64027"/>
                  <a:gd name="connsiteY6" fmla="*/ 52930 h 70551"/>
                  <a:gd name="connsiteX7" fmla="*/ 61017 w 64027"/>
                  <a:gd name="connsiteY7" fmla="*/ 60722 h 70551"/>
                  <a:gd name="connsiteX8" fmla="*/ 49492 w 64027"/>
                  <a:gd name="connsiteY8" fmla="*/ 68028 h 70551"/>
                  <a:gd name="connsiteX9" fmla="*/ 34804 w 64027"/>
                  <a:gd name="connsiteY9" fmla="*/ 70552 h 70551"/>
                  <a:gd name="connsiteX10" fmla="*/ 17107 w 64027"/>
                  <a:gd name="connsiteY10" fmla="*/ 66265 h 70551"/>
                  <a:gd name="connsiteX11" fmla="*/ 4591 w 64027"/>
                  <a:gd name="connsiteY11" fmla="*/ 53959 h 70551"/>
                  <a:gd name="connsiteX12" fmla="*/ 0 w 64027"/>
                  <a:gd name="connsiteY12" fmla="*/ 35309 h 70551"/>
                  <a:gd name="connsiteX13" fmla="*/ 4296 w 64027"/>
                  <a:gd name="connsiteY13" fmla="*/ 16811 h 70551"/>
                  <a:gd name="connsiteX14" fmla="*/ 16154 w 64027"/>
                  <a:gd name="connsiteY14" fmla="*/ 4401 h 70551"/>
                  <a:gd name="connsiteX15" fmla="*/ 33118 w 64027"/>
                  <a:gd name="connsiteY15" fmla="*/ 0 h 70551"/>
                  <a:gd name="connsiteX16" fmla="*/ 49378 w 64027"/>
                  <a:gd name="connsiteY16" fmla="*/ 4143 h 70551"/>
                  <a:gd name="connsiteX17" fmla="*/ 60208 w 64027"/>
                  <a:gd name="connsiteY17" fmla="*/ 15707 h 70551"/>
                  <a:gd name="connsiteX18" fmla="*/ 64027 w 64027"/>
                  <a:gd name="connsiteY18" fmla="*/ 32671 h 70551"/>
                  <a:gd name="connsiteX19" fmla="*/ 32899 w 64027"/>
                  <a:gd name="connsiteY19" fmla="*/ 10354 h 70551"/>
                  <a:gd name="connsiteX20" fmla="*/ 19574 w 64027"/>
                  <a:gd name="connsiteY20" fmla="*/ 15230 h 70551"/>
                  <a:gd name="connsiteX21" fmla="*/ 12411 w 64027"/>
                  <a:gd name="connsiteY21" fmla="*/ 28556 h 70551"/>
                  <a:gd name="connsiteX22" fmla="*/ 52721 w 64027"/>
                  <a:gd name="connsiteY22" fmla="*/ 28556 h 70551"/>
                  <a:gd name="connsiteX23" fmla="*/ 46777 w 64027"/>
                  <a:gd name="connsiteY23" fmla="*/ 15049 h 70551"/>
                  <a:gd name="connsiteX24" fmla="*/ 32899 w 64027"/>
                  <a:gd name="connsiteY24" fmla="*/ 10354 h 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27" h="70551">
                    <a:moveTo>
                      <a:pt x="64027" y="32671"/>
                    </a:moveTo>
                    <a:cubicBezTo>
                      <a:pt x="64027" y="34576"/>
                      <a:pt x="63951" y="36538"/>
                      <a:pt x="63808" y="38548"/>
                    </a:cubicBezTo>
                    <a:lnTo>
                      <a:pt x="11897" y="38548"/>
                    </a:lnTo>
                    <a:cubicBezTo>
                      <a:pt x="12487" y="45491"/>
                      <a:pt x="14888" y="50806"/>
                      <a:pt x="19098" y="54473"/>
                    </a:cubicBezTo>
                    <a:cubicBezTo>
                      <a:pt x="23298" y="58150"/>
                      <a:pt x="28642" y="59979"/>
                      <a:pt x="35100" y="59979"/>
                    </a:cubicBezTo>
                    <a:cubicBezTo>
                      <a:pt x="38767" y="59979"/>
                      <a:pt x="42272" y="59369"/>
                      <a:pt x="45596" y="58150"/>
                    </a:cubicBezTo>
                    <a:cubicBezTo>
                      <a:pt x="48930" y="56921"/>
                      <a:pt x="51768" y="55188"/>
                      <a:pt x="54112" y="52930"/>
                    </a:cubicBezTo>
                    <a:lnTo>
                      <a:pt x="61017" y="60722"/>
                    </a:lnTo>
                    <a:cubicBezTo>
                      <a:pt x="57741" y="63903"/>
                      <a:pt x="53892" y="66332"/>
                      <a:pt x="49492" y="68028"/>
                    </a:cubicBezTo>
                    <a:cubicBezTo>
                      <a:pt x="45082" y="69713"/>
                      <a:pt x="40186" y="70552"/>
                      <a:pt x="34804" y="70552"/>
                    </a:cubicBezTo>
                    <a:cubicBezTo>
                      <a:pt x="28299" y="70552"/>
                      <a:pt x="22393" y="69123"/>
                      <a:pt x="17107" y="66265"/>
                    </a:cubicBezTo>
                    <a:cubicBezTo>
                      <a:pt x="11820" y="63398"/>
                      <a:pt x="7649" y="59302"/>
                      <a:pt x="4591" y="53959"/>
                    </a:cubicBezTo>
                    <a:cubicBezTo>
                      <a:pt x="1533" y="48625"/>
                      <a:pt x="0" y="42415"/>
                      <a:pt x="0" y="35309"/>
                    </a:cubicBezTo>
                    <a:cubicBezTo>
                      <a:pt x="0" y="28318"/>
                      <a:pt x="1438" y="22145"/>
                      <a:pt x="4296" y="16811"/>
                    </a:cubicBezTo>
                    <a:cubicBezTo>
                      <a:pt x="7163" y="11477"/>
                      <a:pt x="11116" y="7344"/>
                      <a:pt x="16154" y="4401"/>
                    </a:cubicBezTo>
                    <a:cubicBezTo>
                      <a:pt x="21193" y="1467"/>
                      <a:pt x="26851" y="0"/>
                      <a:pt x="33118" y="0"/>
                    </a:cubicBezTo>
                    <a:cubicBezTo>
                      <a:pt x="39281" y="0"/>
                      <a:pt x="44701" y="1381"/>
                      <a:pt x="49378" y="4143"/>
                    </a:cubicBezTo>
                    <a:cubicBezTo>
                      <a:pt x="54054" y="6915"/>
                      <a:pt x="57664" y="10763"/>
                      <a:pt x="60208" y="15707"/>
                    </a:cubicBezTo>
                    <a:cubicBezTo>
                      <a:pt x="62751" y="20650"/>
                      <a:pt x="64027" y="26308"/>
                      <a:pt x="64027" y="32671"/>
                    </a:cubicBezTo>
                    <a:close/>
                    <a:moveTo>
                      <a:pt x="32899" y="10354"/>
                    </a:moveTo>
                    <a:cubicBezTo>
                      <a:pt x="27708" y="10354"/>
                      <a:pt x="23270" y="11982"/>
                      <a:pt x="19574" y="15230"/>
                    </a:cubicBezTo>
                    <a:cubicBezTo>
                      <a:pt x="15878" y="18488"/>
                      <a:pt x="13487" y="22927"/>
                      <a:pt x="12411" y="28556"/>
                    </a:cubicBezTo>
                    <a:lnTo>
                      <a:pt x="52721" y="28556"/>
                    </a:lnTo>
                    <a:cubicBezTo>
                      <a:pt x="52235" y="22688"/>
                      <a:pt x="50244" y="18183"/>
                      <a:pt x="46777" y="15049"/>
                    </a:cubicBezTo>
                    <a:cubicBezTo>
                      <a:pt x="43301" y="11916"/>
                      <a:pt x="38671" y="10354"/>
                      <a:pt x="32899" y="10354"/>
                    </a:cubicBezTo>
                    <a:close/>
                  </a:path>
                </a:pathLst>
              </a:custGeom>
              <a:solidFill>
                <a:srgbClr val="D83A00"/>
              </a:solidFill>
              <a:ln w="9525" cap="rnd">
                <a:noFill/>
                <a:prstDash val="solid"/>
                <a:round/>
              </a:ln>
            </p:spPr>
            <p:txBody>
              <a:bodyPr rtlCol="0" anchor="ctr"/>
              <a:lstStyle/>
              <a:p>
                <a:endParaRPr lang="en-US"/>
              </a:p>
            </p:txBody>
          </p:sp>
          <p:sp>
            <p:nvSpPr>
              <p:cNvPr id="391" name="Freeform: Shape 390">
                <a:extLst>
                  <a:ext uri="{FF2B5EF4-FFF2-40B4-BE49-F238E27FC236}">
                    <a16:creationId xmlns:a16="http://schemas.microsoft.com/office/drawing/2014/main" id="{924C35D1-4EF7-94B9-AE66-07F9363D6DC2}"/>
                  </a:ext>
                </a:extLst>
              </p:cNvPr>
              <p:cNvSpPr/>
              <p:nvPr/>
            </p:nvSpPr>
            <p:spPr>
              <a:xfrm>
                <a:off x="2307431" y="2475033"/>
                <a:ext cx="38614" cy="69456"/>
              </a:xfrm>
              <a:custGeom>
                <a:avLst/>
                <a:gdLst>
                  <a:gd name="connsiteX0" fmla="*/ 0 w 38614"/>
                  <a:gd name="connsiteY0" fmla="*/ 69456 h 69456"/>
                  <a:gd name="connsiteX1" fmla="*/ 0 w 38614"/>
                  <a:gd name="connsiteY1" fmla="*/ 1391 h 69456"/>
                  <a:gd name="connsiteX2" fmla="*/ 9906 w 38614"/>
                  <a:gd name="connsiteY2" fmla="*/ 1391 h 69456"/>
                  <a:gd name="connsiteX3" fmla="*/ 11011 w 38614"/>
                  <a:gd name="connsiteY3" fmla="*/ 13659 h 69456"/>
                  <a:gd name="connsiteX4" fmla="*/ 11306 w 38614"/>
                  <a:gd name="connsiteY4" fmla="*/ 13659 h 69456"/>
                  <a:gd name="connsiteX5" fmla="*/ 19460 w 38614"/>
                  <a:gd name="connsiteY5" fmla="*/ 3410 h 69456"/>
                  <a:gd name="connsiteX6" fmla="*/ 32747 w 38614"/>
                  <a:gd name="connsiteY6" fmla="*/ 0 h 69456"/>
                  <a:gd name="connsiteX7" fmla="*/ 38614 w 38614"/>
                  <a:gd name="connsiteY7" fmla="*/ 733 h 69456"/>
                  <a:gd name="connsiteX8" fmla="*/ 37081 w 38614"/>
                  <a:gd name="connsiteY8" fmla="*/ 11601 h 69456"/>
                  <a:gd name="connsiteX9" fmla="*/ 34033 w 38614"/>
                  <a:gd name="connsiteY9" fmla="*/ 11192 h 69456"/>
                  <a:gd name="connsiteX10" fmla="*/ 29880 w 38614"/>
                  <a:gd name="connsiteY10" fmla="*/ 11087 h 69456"/>
                  <a:gd name="connsiteX11" fmla="*/ 21403 w 38614"/>
                  <a:gd name="connsiteY11" fmla="*/ 13583 h 69456"/>
                  <a:gd name="connsiteX12" fmla="*/ 14716 w 38614"/>
                  <a:gd name="connsiteY12" fmla="*/ 21031 h 69456"/>
                  <a:gd name="connsiteX13" fmla="*/ 12116 w 38614"/>
                  <a:gd name="connsiteY13" fmla="*/ 32966 h 69456"/>
                  <a:gd name="connsiteX14" fmla="*/ 12116 w 38614"/>
                  <a:gd name="connsiteY14" fmla="*/ 69456 h 69456"/>
                  <a:gd name="connsiteX15" fmla="*/ 0 w 38614"/>
                  <a:gd name="connsiteY15" fmla="*/ 69456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14" h="69456">
                    <a:moveTo>
                      <a:pt x="0" y="69456"/>
                    </a:moveTo>
                    <a:lnTo>
                      <a:pt x="0" y="1391"/>
                    </a:lnTo>
                    <a:lnTo>
                      <a:pt x="9906" y="1391"/>
                    </a:lnTo>
                    <a:lnTo>
                      <a:pt x="11011" y="13659"/>
                    </a:lnTo>
                    <a:lnTo>
                      <a:pt x="11306" y="13659"/>
                    </a:lnTo>
                    <a:cubicBezTo>
                      <a:pt x="13116" y="9106"/>
                      <a:pt x="15831" y="5686"/>
                      <a:pt x="19460" y="3410"/>
                    </a:cubicBezTo>
                    <a:cubicBezTo>
                      <a:pt x="23079" y="1133"/>
                      <a:pt x="27508" y="0"/>
                      <a:pt x="32747" y="0"/>
                    </a:cubicBezTo>
                    <a:cubicBezTo>
                      <a:pt x="35042" y="0"/>
                      <a:pt x="37005" y="238"/>
                      <a:pt x="38614" y="733"/>
                    </a:cubicBezTo>
                    <a:lnTo>
                      <a:pt x="37081" y="11601"/>
                    </a:lnTo>
                    <a:cubicBezTo>
                      <a:pt x="35995" y="11401"/>
                      <a:pt x="34985" y="11268"/>
                      <a:pt x="34033" y="11192"/>
                    </a:cubicBezTo>
                    <a:cubicBezTo>
                      <a:pt x="33071" y="11125"/>
                      <a:pt x="31690" y="11087"/>
                      <a:pt x="29880" y="11087"/>
                    </a:cubicBezTo>
                    <a:cubicBezTo>
                      <a:pt x="26946" y="11087"/>
                      <a:pt x="24117" y="11916"/>
                      <a:pt x="21403" y="13583"/>
                    </a:cubicBezTo>
                    <a:cubicBezTo>
                      <a:pt x="18688" y="15249"/>
                      <a:pt x="16459" y="17726"/>
                      <a:pt x="14716" y="21031"/>
                    </a:cubicBezTo>
                    <a:cubicBezTo>
                      <a:pt x="12983" y="24336"/>
                      <a:pt x="12116" y="28318"/>
                      <a:pt x="12116" y="32966"/>
                    </a:cubicBezTo>
                    <a:lnTo>
                      <a:pt x="12116" y="69456"/>
                    </a:lnTo>
                    <a:lnTo>
                      <a:pt x="0" y="69456"/>
                    </a:lnTo>
                    <a:close/>
                  </a:path>
                </a:pathLst>
              </a:custGeom>
              <a:solidFill>
                <a:srgbClr val="D83A00"/>
              </a:solidFill>
              <a:ln w="9525" cap="rnd">
                <a:noFill/>
                <a:prstDash val="solid"/>
                <a:round/>
              </a:ln>
            </p:spPr>
            <p:txBody>
              <a:bodyPr rtlCol="0" anchor="ctr"/>
              <a:lstStyle/>
              <a:p>
                <a:endParaRPr lang="en-US"/>
              </a:p>
            </p:txBody>
          </p:sp>
          <p:sp>
            <p:nvSpPr>
              <p:cNvPr id="392" name="Freeform: Shape 391">
                <a:extLst>
                  <a:ext uri="{FF2B5EF4-FFF2-40B4-BE49-F238E27FC236}">
                    <a16:creationId xmlns:a16="http://schemas.microsoft.com/office/drawing/2014/main" id="{5E9DD7A3-8B28-F929-EF64-95A6FA762F2C}"/>
                  </a:ext>
                </a:extLst>
              </p:cNvPr>
              <p:cNvSpPr/>
              <p:nvPr/>
            </p:nvSpPr>
            <p:spPr>
              <a:xfrm>
                <a:off x="2011908" y="2665466"/>
                <a:ext cx="56311" cy="89944"/>
              </a:xfrm>
              <a:custGeom>
                <a:avLst/>
                <a:gdLst>
                  <a:gd name="connsiteX0" fmla="*/ 56312 w 56311"/>
                  <a:gd name="connsiteY0" fmla="*/ 89945 h 89944"/>
                  <a:gd name="connsiteX1" fmla="*/ 0 w 56311"/>
                  <a:gd name="connsiteY1" fmla="*/ 89945 h 89944"/>
                  <a:gd name="connsiteX2" fmla="*/ 0 w 56311"/>
                  <a:gd name="connsiteY2" fmla="*/ 0 h 89944"/>
                  <a:gd name="connsiteX3" fmla="*/ 55655 w 56311"/>
                  <a:gd name="connsiteY3" fmla="*/ 0 h 89944"/>
                  <a:gd name="connsiteX4" fmla="*/ 55655 w 56311"/>
                  <a:gd name="connsiteY4" fmla="*/ 10944 h 89944"/>
                  <a:gd name="connsiteX5" fmla="*/ 12630 w 56311"/>
                  <a:gd name="connsiteY5" fmla="*/ 10944 h 89944"/>
                  <a:gd name="connsiteX6" fmla="*/ 12630 w 56311"/>
                  <a:gd name="connsiteY6" fmla="*/ 38471 h 89944"/>
                  <a:gd name="connsiteX7" fmla="*/ 46330 w 56311"/>
                  <a:gd name="connsiteY7" fmla="*/ 38471 h 89944"/>
                  <a:gd name="connsiteX8" fmla="*/ 46330 w 56311"/>
                  <a:gd name="connsiteY8" fmla="*/ 49416 h 89944"/>
                  <a:gd name="connsiteX9" fmla="*/ 12630 w 56311"/>
                  <a:gd name="connsiteY9" fmla="*/ 49416 h 89944"/>
                  <a:gd name="connsiteX10" fmla="*/ 12630 w 56311"/>
                  <a:gd name="connsiteY10" fmla="*/ 79000 h 89944"/>
                  <a:gd name="connsiteX11" fmla="*/ 56312 w 56311"/>
                  <a:gd name="connsiteY11" fmla="*/ 79000 h 89944"/>
                  <a:gd name="connsiteX12" fmla="*/ 56312 w 56311"/>
                  <a:gd name="connsiteY12" fmla="*/ 89945 h 8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11" h="89944">
                    <a:moveTo>
                      <a:pt x="56312" y="89945"/>
                    </a:moveTo>
                    <a:lnTo>
                      <a:pt x="0" y="89945"/>
                    </a:lnTo>
                    <a:lnTo>
                      <a:pt x="0" y="0"/>
                    </a:lnTo>
                    <a:lnTo>
                      <a:pt x="55655" y="0"/>
                    </a:lnTo>
                    <a:lnTo>
                      <a:pt x="55655" y="10944"/>
                    </a:lnTo>
                    <a:lnTo>
                      <a:pt x="12630" y="10944"/>
                    </a:lnTo>
                    <a:lnTo>
                      <a:pt x="12630" y="38471"/>
                    </a:lnTo>
                    <a:lnTo>
                      <a:pt x="46330" y="38471"/>
                    </a:lnTo>
                    <a:lnTo>
                      <a:pt x="46330" y="49416"/>
                    </a:lnTo>
                    <a:lnTo>
                      <a:pt x="12630" y="49416"/>
                    </a:lnTo>
                    <a:lnTo>
                      <a:pt x="12630" y="79000"/>
                    </a:lnTo>
                    <a:lnTo>
                      <a:pt x="56312" y="79000"/>
                    </a:lnTo>
                    <a:lnTo>
                      <a:pt x="56312" y="89945"/>
                    </a:lnTo>
                    <a:close/>
                  </a:path>
                </a:pathLst>
              </a:custGeom>
              <a:solidFill>
                <a:srgbClr val="D83A00"/>
              </a:solidFill>
              <a:ln w="9525" cap="rnd">
                <a:noFill/>
                <a:prstDash val="solid"/>
                <a:round/>
              </a:ln>
            </p:spPr>
            <p:txBody>
              <a:bodyPr rtlCol="0" anchor="ctr"/>
              <a:lstStyle/>
              <a:p>
                <a:endParaRPr lang="en-US"/>
              </a:p>
            </p:txBody>
          </p:sp>
          <p:sp>
            <p:nvSpPr>
              <p:cNvPr id="393" name="Freeform: Shape 392">
                <a:extLst>
                  <a:ext uri="{FF2B5EF4-FFF2-40B4-BE49-F238E27FC236}">
                    <a16:creationId xmlns:a16="http://schemas.microsoft.com/office/drawing/2014/main" id="{3FD397A6-6438-D004-210C-9652AE4089F6}"/>
                  </a:ext>
                </a:extLst>
              </p:cNvPr>
              <p:cNvSpPr/>
              <p:nvPr/>
            </p:nvSpPr>
            <p:spPr>
              <a:xfrm>
                <a:off x="2074687" y="2687345"/>
                <a:ext cx="66884" cy="68503"/>
              </a:xfrm>
              <a:custGeom>
                <a:avLst/>
                <a:gdLst>
                  <a:gd name="connsiteX0" fmla="*/ 39272 w 66884"/>
                  <a:gd name="connsiteY0" fmla="*/ 68504 h 68503"/>
                  <a:gd name="connsiteX1" fmla="*/ 27451 w 66884"/>
                  <a:gd name="connsiteY1" fmla="*/ 68504 h 68503"/>
                  <a:gd name="connsiteX2" fmla="*/ 0 w 66884"/>
                  <a:gd name="connsiteY2" fmla="*/ 0 h 68503"/>
                  <a:gd name="connsiteX3" fmla="*/ 12840 w 66884"/>
                  <a:gd name="connsiteY3" fmla="*/ 0 h 68503"/>
                  <a:gd name="connsiteX4" fmla="*/ 33252 w 66884"/>
                  <a:gd name="connsiteY4" fmla="*/ 55064 h 68503"/>
                  <a:gd name="connsiteX5" fmla="*/ 33766 w 66884"/>
                  <a:gd name="connsiteY5" fmla="*/ 55064 h 68503"/>
                  <a:gd name="connsiteX6" fmla="*/ 54331 w 66884"/>
                  <a:gd name="connsiteY6" fmla="*/ 0 h 68503"/>
                  <a:gd name="connsiteX7" fmla="*/ 66885 w 66884"/>
                  <a:gd name="connsiteY7" fmla="*/ 0 h 68503"/>
                  <a:gd name="connsiteX8" fmla="*/ 39272 w 66884"/>
                  <a:gd name="connsiteY8" fmla="*/ 68504 h 6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84" h="68503">
                    <a:moveTo>
                      <a:pt x="39272" y="68504"/>
                    </a:moveTo>
                    <a:lnTo>
                      <a:pt x="27451" y="68504"/>
                    </a:lnTo>
                    <a:lnTo>
                      <a:pt x="0" y="0"/>
                    </a:lnTo>
                    <a:lnTo>
                      <a:pt x="12840" y="0"/>
                    </a:lnTo>
                    <a:lnTo>
                      <a:pt x="33252" y="55064"/>
                    </a:lnTo>
                    <a:lnTo>
                      <a:pt x="33766" y="55064"/>
                    </a:lnTo>
                    <a:lnTo>
                      <a:pt x="54331" y="0"/>
                    </a:lnTo>
                    <a:lnTo>
                      <a:pt x="66885" y="0"/>
                    </a:lnTo>
                    <a:lnTo>
                      <a:pt x="39272" y="68504"/>
                    </a:lnTo>
                    <a:close/>
                  </a:path>
                </a:pathLst>
              </a:custGeom>
              <a:solidFill>
                <a:srgbClr val="D83A00"/>
              </a:solidFill>
              <a:ln w="9525" cap="rnd">
                <a:noFill/>
                <a:prstDash val="solid"/>
                <a:round/>
              </a:ln>
            </p:spPr>
            <p:txBody>
              <a:bodyPr rtlCol="0" anchor="ctr"/>
              <a:lstStyle/>
              <a:p>
                <a:endParaRPr lang="en-US"/>
              </a:p>
            </p:txBody>
          </p:sp>
          <p:sp>
            <p:nvSpPr>
              <p:cNvPr id="394" name="Freeform: Shape 393">
                <a:extLst>
                  <a:ext uri="{FF2B5EF4-FFF2-40B4-BE49-F238E27FC236}">
                    <a16:creationId xmlns:a16="http://schemas.microsoft.com/office/drawing/2014/main" id="{C2847D3E-9FAE-72B0-D882-7F3D3250A282}"/>
                  </a:ext>
                </a:extLst>
              </p:cNvPr>
              <p:cNvSpPr/>
              <p:nvPr/>
            </p:nvSpPr>
            <p:spPr>
              <a:xfrm>
                <a:off x="2147516" y="2685954"/>
                <a:ext cx="64027" cy="70551"/>
              </a:xfrm>
              <a:custGeom>
                <a:avLst/>
                <a:gdLst>
                  <a:gd name="connsiteX0" fmla="*/ 64027 w 64027"/>
                  <a:gd name="connsiteY0" fmla="*/ 32671 h 70551"/>
                  <a:gd name="connsiteX1" fmla="*/ 63808 w 64027"/>
                  <a:gd name="connsiteY1" fmla="*/ 38548 h 70551"/>
                  <a:gd name="connsiteX2" fmla="*/ 11897 w 64027"/>
                  <a:gd name="connsiteY2" fmla="*/ 38548 h 70551"/>
                  <a:gd name="connsiteX3" fmla="*/ 19088 w 64027"/>
                  <a:gd name="connsiteY3" fmla="*/ 54474 h 70551"/>
                  <a:gd name="connsiteX4" fmla="*/ 35100 w 64027"/>
                  <a:gd name="connsiteY4" fmla="*/ 59979 h 70551"/>
                  <a:gd name="connsiteX5" fmla="*/ 45596 w 64027"/>
                  <a:gd name="connsiteY5" fmla="*/ 58150 h 70551"/>
                  <a:gd name="connsiteX6" fmla="*/ 54112 w 64027"/>
                  <a:gd name="connsiteY6" fmla="*/ 52930 h 70551"/>
                  <a:gd name="connsiteX7" fmla="*/ 61017 w 64027"/>
                  <a:gd name="connsiteY7" fmla="*/ 60722 h 70551"/>
                  <a:gd name="connsiteX8" fmla="*/ 49492 w 64027"/>
                  <a:gd name="connsiteY8" fmla="*/ 68028 h 70551"/>
                  <a:gd name="connsiteX9" fmla="*/ 34804 w 64027"/>
                  <a:gd name="connsiteY9" fmla="*/ 70552 h 70551"/>
                  <a:gd name="connsiteX10" fmla="*/ 17107 w 64027"/>
                  <a:gd name="connsiteY10" fmla="*/ 66265 h 70551"/>
                  <a:gd name="connsiteX11" fmla="*/ 4591 w 64027"/>
                  <a:gd name="connsiteY11" fmla="*/ 53959 h 70551"/>
                  <a:gd name="connsiteX12" fmla="*/ 0 w 64027"/>
                  <a:gd name="connsiteY12" fmla="*/ 35309 h 70551"/>
                  <a:gd name="connsiteX13" fmla="*/ 4296 w 64027"/>
                  <a:gd name="connsiteY13" fmla="*/ 16812 h 70551"/>
                  <a:gd name="connsiteX14" fmla="*/ 16154 w 64027"/>
                  <a:gd name="connsiteY14" fmla="*/ 4401 h 70551"/>
                  <a:gd name="connsiteX15" fmla="*/ 33118 w 64027"/>
                  <a:gd name="connsiteY15" fmla="*/ 0 h 70551"/>
                  <a:gd name="connsiteX16" fmla="*/ 49378 w 64027"/>
                  <a:gd name="connsiteY16" fmla="*/ 4143 h 70551"/>
                  <a:gd name="connsiteX17" fmla="*/ 60208 w 64027"/>
                  <a:gd name="connsiteY17" fmla="*/ 15707 h 70551"/>
                  <a:gd name="connsiteX18" fmla="*/ 64027 w 64027"/>
                  <a:gd name="connsiteY18" fmla="*/ 32671 h 70551"/>
                  <a:gd name="connsiteX19" fmla="*/ 32890 w 64027"/>
                  <a:gd name="connsiteY19" fmla="*/ 10354 h 70551"/>
                  <a:gd name="connsiteX20" fmla="*/ 19564 w 64027"/>
                  <a:gd name="connsiteY20" fmla="*/ 15230 h 70551"/>
                  <a:gd name="connsiteX21" fmla="*/ 12411 w 64027"/>
                  <a:gd name="connsiteY21" fmla="*/ 28556 h 70551"/>
                  <a:gd name="connsiteX22" fmla="*/ 52721 w 64027"/>
                  <a:gd name="connsiteY22" fmla="*/ 28556 h 70551"/>
                  <a:gd name="connsiteX23" fmla="*/ 46768 w 64027"/>
                  <a:gd name="connsiteY23" fmla="*/ 15050 h 70551"/>
                  <a:gd name="connsiteX24" fmla="*/ 32890 w 64027"/>
                  <a:gd name="connsiteY24" fmla="*/ 10354 h 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27" h="70551">
                    <a:moveTo>
                      <a:pt x="64027" y="32671"/>
                    </a:moveTo>
                    <a:cubicBezTo>
                      <a:pt x="64027" y="34576"/>
                      <a:pt x="63951" y="36538"/>
                      <a:pt x="63808" y="38548"/>
                    </a:cubicBezTo>
                    <a:lnTo>
                      <a:pt x="11897" y="38548"/>
                    </a:lnTo>
                    <a:cubicBezTo>
                      <a:pt x="12487" y="45491"/>
                      <a:pt x="14878" y="50806"/>
                      <a:pt x="19088" y="54474"/>
                    </a:cubicBezTo>
                    <a:cubicBezTo>
                      <a:pt x="23298" y="58150"/>
                      <a:pt x="28632" y="59979"/>
                      <a:pt x="35100" y="59979"/>
                    </a:cubicBezTo>
                    <a:cubicBezTo>
                      <a:pt x="38767" y="59979"/>
                      <a:pt x="42272" y="59369"/>
                      <a:pt x="45596" y="58150"/>
                    </a:cubicBezTo>
                    <a:cubicBezTo>
                      <a:pt x="48920" y="56922"/>
                      <a:pt x="51768" y="55188"/>
                      <a:pt x="54112" y="52930"/>
                    </a:cubicBezTo>
                    <a:lnTo>
                      <a:pt x="61017" y="60722"/>
                    </a:lnTo>
                    <a:cubicBezTo>
                      <a:pt x="57731" y="63903"/>
                      <a:pt x="53892" y="66332"/>
                      <a:pt x="49492" y="68028"/>
                    </a:cubicBezTo>
                    <a:cubicBezTo>
                      <a:pt x="45082" y="69713"/>
                      <a:pt x="40186" y="70552"/>
                      <a:pt x="34804" y="70552"/>
                    </a:cubicBezTo>
                    <a:cubicBezTo>
                      <a:pt x="28289" y="70552"/>
                      <a:pt x="22393" y="69123"/>
                      <a:pt x="17107" y="66265"/>
                    </a:cubicBezTo>
                    <a:cubicBezTo>
                      <a:pt x="11820" y="63398"/>
                      <a:pt x="7649" y="59303"/>
                      <a:pt x="4591" y="53959"/>
                    </a:cubicBezTo>
                    <a:cubicBezTo>
                      <a:pt x="1533" y="48625"/>
                      <a:pt x="0" y="42415"/>
                      <a:pt x="0" y="35309"/>
                    </a:cubicBezTo>
                    <a:cubicBezTo>
                      <a:pt x="0" y="28318"/>
                      <a:pt x="1429" y="22146"/>
                      <a:pt x="4296" y="16812"/>
                    </a:cubicBezTo>
                    <a:cubicBezTo>
                      <a:pt x="7163" y="11478"/>
                      <a:pt x="11116" y="7344"/>
                      <a:pt x="16154" y="4401"/>
                    </a:cubicBezTo>
                    <a:cubicBezTo>
                      <a:pt x="21193" y="1467"/>
                      <a:pt x="26851" y="0"/>
                      <a:pt x="33118" y="0"/>
                    </a:cubicBezTo>
                    <a:cubicBezTo>
                      <a:pt x="39281" y="0"/>
                      <a:pt x="44701" y="1381"/>
                      <a:pt x="49378" y="4143"/>
                    </a:cubicBezTo>
                    <a:cubicBezTo>
                      <a:pt x="54054" y="6915"/>
                      <a:pt x="57664" y="10763"/>
                      <a:pt x="60208" y="15707"/>
                    </a:cubicBezTo>
                    <a:cubicBezTo>
                      <a:pt x="62751" y="20650"/>
                      <a:pt x="64027" y="26308"/>
                      <a:pt x="64027" y="32671"/>
                    </a:cubicBezTo>
                    <a:close/>
                    <a:moveTo>
                      <a:pt x="32890" y="10354"/>
                    </a:moveTo>
                    <a:cubicBezTo>
                      <a:pt x="27708" y="10354"/>
                      <a:pt x="23260" y="11982"/>
                      <a:pt x="19564" y="15230"/>
                    </a:cubicBezTo>
                    <a:cubicBezTo>
                      <a:pt x="15869" y="18488"/>
                      <a:pt x="13487" y="22927"/>
                      <a:pt x="12411" y="28556"/>
                    </a:cubicBezTo>
                    <a:lnTo>
                      <a:pt x="52721" y="28556"/>
                    </a:lnTo>
                    <a:cubicBezTo>
                      <a:pt x="52226" y="22689"/>
                      <a:pt x="50244" y="18183"/>
                      <a:pt x="46768" y="15050"/>
                    </a:cubicBezTo>
                    <a:cubicBezTo>
                      <a:pt x="43291" y="11916"/>
                      <a:pt x="38671" y="10354"/>
                      <a:pt x="32890" y="10354"/>
                    </a:cubicBezTo>
                    <a:close/>
                  </a:path>
                </a:pathLst>
              </a:custGeom>
              <a:solidFill>
                <a:srgbClr val="D83A00"/>
              </a:solidFill>
              <a:ln w="9525" cap="rnd">
                <a:noFill/>
                <a:prstDash val="solid"/>
                <a:round/>
              </a:ln>
            </p:spPr>
            <p:txBody>
              <a:bodyPr rtlCol="0" anchor="ctr"/>
              <a:lstStyle/>
              <a:p>
                <a:endParaRPr lang="en-US"/>
              </a:p>
            </p:txBody>
          </p:sp>
          <p:sp>
            <p:nvSpPr>
              <p:cNvPr id="395" name="Freeform: Shape 394">
                <a:extLst>
                  <a:ext uri="{FF2B5EF4-FFF2-40B4-BE49-F238E27FC236}">
                    <a16:creationId xmlns:a16="http://schemas.microsoft.com/office/drawing/2014/main" id="{678FD152-621D-E07C-0908-3FEEF887ED14}"/>
                  </a:ext>
                </a:extLst>
              </p:cNvPr>
              <p:cNvSpPr/>
              <p:nvPr/>
            </p:nvSpPr>
            <p:spPr>
              <a:xfrm>
                <a:off x="2227697" y="2685954"/>
                <a:ext cx="58883" cy="69456"/>
              </a:xfrm>
              <a:custGeom>
                <a:avLst/>
                <a:gdLst>
                  <a:gd name="connsiteX0" fmla="*/ 0 w 58883"/>
                  <a:gd name="connsiteY0" fmla="*/ 69457 h 69456"/>
                  <a:gd name="connsiteX1" fmla="*/ 0 w 58883"/>
                  <a:gd name="connsiteY1" fmla="*/ 1391 h 69456"/>
                  <a:gd name="connsiteX2" fmla="*/ 10497 w 58883"/>
                  <a:gd name="connsiteY2" fmla="*/ 1391 h 69456"/>
                  <a:gd name="connsiteX3" fmla="*/ 10935 w 58883"/>
                  <a:gd name="connsiteY3" fmla="*/ 13145 h 69456"/>
                  <a:gd name="connsiteX4" fmla="*/ 11154 w 58883"/>
                  <a:gd name="connsiteY4" fmla="*/ 13145 h 69456"/>
                  <a:gd name="connsiteX5" fmla="*/ 20260 w 58883"/>
                  <a:gd name="connsiteY5" fmla="*/ 3486 h 69456"/>
                  <a:gd name="connsiteX6" fmla="*/ 32966 w 58883"/>
                  <a:gd name="connsiteY6" fmla="*/ 0 h 69456"/>
                  <a:gd name="connsiteX7" fmla="*/ 46396 w 58883"/>
                  <a:gd name="connsiteY7" fmla="*/ 3115 h 69456"/>
                  <a:gd name="connsiteX8" fmla="*/ 55578 w 58883"/>
                  <a:gd name="connsiteY8" fmla="*/ 12297 h 69456"/>
                  <a:gd name="connsiteX9" fmla="*/ 58884 w 58883"/>
                  <a:gd name="connsiteY9" fmla="*/ 26794 h 69456"/>
                  <a:gd name="connsiteX10" fmla="*/ 58884 w 58883"/>
                  <a:gd name="connsiteY10" fmla="*/ 69457 h 69456"/>
                  <a:gd name="connsiteX11" fmla="*/ 46692 w 58883"/>
                  <a:gd name="connsiteY11" fmla="*/ 69457 h 69456"/>
                  <a:gd name="connsiteX12" fmla="*/ 46692 w 58883"/>
                  <a:gd name="connsiteY12" fmla="*/ 29585 h 69456"/>
                  <a:gd name="connsiteX13" fmla="*/ 42434 w 58883"/>
                  <a:gd name="connsiteY13" fmla="*/ 15383 h 69456"/>
                  <a:gd name="connsiteX14" fmla="*/ 30537 w 58883"/>
                  <a:gd name="connsiteY14" fmla="*/ 10573 h 69456"/>
                  <a:gd name="connsiteX15" fmla="*/ 21689 w 58883"/>
                  <a:gd name="connsiteY15" fmla="*/ 13068 h 69456"/>
                  <a:gd name="connsiteX16" fmla="*/ 14792 w 58883"/>
                  <a:gd name="connsiteY16" fmla="*/ 20669 h 69456"/>
                  <a:gd name="connsiteX17" fmla="*/ 12106 w 58883"/>
                  <a:gd name="connsiteY17" fmla="*/ 33109 h 69456"/>
                  <a:gd name="connsiteX18" fmla="*/ 12106 w 58883"/>
                  <a:gd name="connsiteY18" fmla="*/ 69457 h 69456"/>
                  <a:gd name="connsiteX19" fmla="*/ 0 w 58883"/>
                  <a:gd name="connsiteY19" fmla="*/ 69457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883" h="69456">
                    <a:moveTo>
                      <a:pt x="0" y="69457"/>
                    </a:moveTo>
                    <a:lnTo>
                      <a:pt x="0" y="1391"/>
                    </a:lnTo>
                    <a:lnTo>
                      <a:pt x="10497" y="1391"/>
                    </a:lnTo>
                    <a:lnTo>
                      <a:pt x="10935" y="13145"/>
                    </a:lnTo>
                    <a:lnTo>
                      <a:pt x="11154" y="13145"/>
                    </a:lnTo>
                    <a:cubicBezTo>
                      <a:pt x="13506" y="9030"/>
                      <a:pt x="16545" y="5810"/>
                      <a:pt x="20260" y="3486"/>
                    </a:cubicBezTo>
                    <a:cubicBezTo>
                      <a:pt x="23984" y="1162"/>
                      <a:pt x="28213" y="0"/>
                      <a:pt x="32966" y="0"/>
                    </a:cubicBezTo>
                    <a:cubicBezTo>
                      <a:pt x="38005" y="0"/>
                      <a:pt x="42482" y="1038"/>
                      <a:pt x="46396" y="3115"/>
                    </a:cubicBezTo>
                    <a:cubicBezTo>
                      <a:pt x="50311" y="5201"/>
                      <a:pt x="53378" y="8258"/>
                      <a:pt x="55578" y="12297"/>
                    </a:cubicBezTo>
                    <a:cubicBezTo>
                      <a:pt x="57779" y="16335"/>
                      <a:pt x="58884" y="21165"/>
                      <a:pt x="58884" y="26794"/>
                    </a:cubicBezTo>
                    <a:lnTo>
                      <a:pt x="58884" y="69457"/>
                    </a:lnTo>
                    <a:lnTo>
                      <a:pt x="46692" y="69457"/>
                    </a:lnTo>
                    <a:lnTo>
                      <a:pt x="46692" y="29585"/>
                    </a:lnTo>
                    <a:cubicBezTo>
                      <a:pt x="46692" y="23317"/>
                      <a:pt x="45272" y="18583"/>
                      <a:pt x="42434" y="15383"/>
                    </a:cubicBezTo>
                    <a:cubicBezTo>
                      <a:pt x="39595" y="12173"/>
                      <a:pt x="35633" y="10573"/>
                      <a:pt x="30537" y="10573"/>
                    </a:cubicBezTo>
                    <a:cubicBezTo>
                      <a:pt x="27461" y="10573"/>
                      <a:pt x="24508" y="11402"/>
                      <a:pt x="21689" y="13068"/>
                    </a:cubicBezTo>
                    <a:cubicBezTo>
                      <a:pt x="18878" y="14735"/>
                      <a:pt x="16574" y="17269"/>
                      <a:pt x="14792" y="20669"/>
                    </a:cubicBezTo>
                    <a:cubicBezTo>
                      <a:pt x="13002" y="24070"/>
                      <a:pt x="12106" y="28213"/>
                      <a:pt x="12106" y="33109"/>
                    </a:cubicBezTo>
                    <a:lnTo>
                      <a:pt x="12106" y="69457"/>
                    </a:lnTo>
                    <a:lnTo>
                      <a:pt x="0" y="69457"/>
                    </a:lnTo>
                    <a:close/>
                  </a:path>
                </a:pathLst>
              </a:custGeom>
              <a:solidFill>
                <a:srgbClr val="D83A00"/>
              </a:solidFill>
              <a:ln w="9525" cap="rnd">
                <a:noFill/>
                <a:prstDash val="solid"/>
                <a:round/>
              </a:ln>
            </p:spPr>
            <p:txBody>
              <a:bodyPr rtlCol="0" anchor="ctr"/>
              <a:lstStyle/>
              <a:p>
                <a:endParaRPr lang="en-US"/>
              </a:p>
            </p:txBody>
          </p:sp>
          <p:sp>
            <p:nvSpPr>
              <p:cNvPr id="396" name="Freeform: Shape 395">
                <a:extLst>
                  <a:ext uri="{FF2B5EF4-FFF2-40B4-BE49-F238E27FC236}">
                    <a16:creationId xmlns:a16="http://schemas.microsoft.com/office/drawing/2014/main" id="{B9C8DB43-B550-A7F5-933E-10C362C4E0DB}"/>
                  </a:ext>
                </a:extLst>
              </p:cNvPr>
              <p:cNvSpPr/>
              <p:nvPr/>
            </p:nvSpPr>
            <p:spPr>
              <a:xfrm>
                <a:off x="2299573" y="2670238"/>
                <a:ext cx="43614" cy="86344"/>
              </a:xfrm>
              <a:custGeom>
                <a:avLst/>
                <a:gdLst>
                  <a:gd name="connsiteX0" fmla="*/ 43615 w 43614"/>
                  <a:gd name="connsiteY0" fmla="*/ 83334 h 86344"/>
                  <a:gd name="connsiteX1" fmla="*/ 37186 w 43614"/>
                  <a:gd name="connsiteY1" fmla="*/ 85468 h 86344"/>
                  <a:gd name="connsiteX2" fmla="*/ 30175 w 43614"/>
                  <a:gd name="connsiteY2" fmla="*/ 86344 h 86344"/>
                  <a:gd name="connsiteX3" fmla="*/ 15716 w 43614"/>
                  <a:gd name="connsiteY3" fmla="*/ 81172 h 86344"/>
                  <a:gd name="connsiteX4" fmla="*/ 11087 w 43614"/>
                  <a:gd name="connsiteY4" fmla="*/ 65122 h 86344"/>
                  <a:gd name="connsiteX5" fmla="*/ 11087 w 43614"/>
                  <a:gd name="connsiteY5" fmla="*/ 26651 h 86344"/>
                  <a:gd name="connsiteX6" fmla="*/ 0 w 43614"/>
                  <a:gd name="connsiteY6" fmla="*/ 26651 h 86344"/>
                  <a:gd name="connsiteX7" fmla="*/ 0 w 43614"/>
                  <a:gd name="connsiteY7" fmla="*/ 17107 h 86344"/>
                  <a:gd name="connsiteX8" fmla="*/ 11087 w 43614"/>
                  <a:gd name="connsiteY8" fmla="*/ 17107 h 86344"/>
                  <a:gd name="connsiteX9" fmla="*/ 11087 w 43614"/>
                  <a:gd name="connsiteY9" fmla="*/ 0 h 86344"/>
                  <a:gd name="connsiteX10" fmla="*/ 22984 w 43614"/>
                  <a:gd name="connsiteY10" fmla="*/ 0 h 86344"/>
                  <a:gd name="connsiteX11" fmla="*/ 22984 w 43614"/>
                  <a:gd name="connsiteY11" fmla="*/ 17107 h 86344"/>
                  <a:gd name="connsiteX12" fmla="*/ 42434 w 43614"/>
                  <a:gd name="connsiteY12" fmla="*/ 17107 h 86344"/>
                  <a:gd name="connsiteX13" fmla="*/ 42434 w 43614"/>
                  <a:gd name="connsiteY13" fmla="*/ 26651 h 86344"/>
                  <a:gd name="connsiteX14" fmla="*/ 22984 w 43614"/>
                  <a:gd name="connsiteY14" fmla="*/ 26651 h 86344"/>
                  <a:gd name="connsiteX15" fmla="*/ 22984 w 43614"/>
                  <a:gd name="connsiteY15" fmla="*/ 65637 h 86344"/>
                  <a:gd name="connsiteX16" fmla="*/ 24851 w 43614"/>
                  <a:gd name="connsiteY16" fmla="*/ 74124 h 86344"/>
                  <a:gd name="connsiteX17" fmla="*/ 30985 w 43614"/>
                  <a:gd name="connsiteY17" fmla="*/ 76438 h 86344"/>
                  <a:gd name="connsiteX18" fmla="*/ 40672 w 43614"/>
                  <a:gd name="connsiteY18" fmla="*/ 74304 h 86344"/>
                  <a:gd name="connsiteX19" fmla="*/ 43615 w 43614"/>
                  <a:gd name="connsiteY19" fmla="*/ 83334 h 8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614" h="86344">
                    <a:moveTo>
                      <a:pt x="43615" y="83334"/>
                    </a:moveTo>
                    <a:cubicBezTo>
                      <a:pt x="41853" y="84163"/>
                      <a:pt x="39710" y="84877"/>
                      <a:pt x="37186" y="85468"/>
                    </a:cubicBezTo>
                    <a:cubicBezTo>
                      <a:pt x="34671" y="86049"/>
                      <a:pt x="32328" y="86344"/>
                      <a:pt x="30175" y="86344"/>
                    </a:cubicBezTo>
                    <a:cubicBezTo>
                      <a:pt x="23622" y="86344"/>
                      <a:pt x="18793" y="84620"/>
                      <a:pt x="15716" y="81172"/>
                    </a:cubicBezTo>
                    <a:cubicBezTo>
                      <a:pt x="12630" y="77714"/>
                      <a:pt x="11087" y="72371"/>
                      <a:pt x="11087" y="65122"/>
                    </a:cubicBezTo>
                    <a:lnTo>
                      <a:pt x="11087" y="26651"/>
                    </a:lnTo>
                    <a:lnTo>
                      <a:pt x="0" y="26651"/>
                    </a:lnTo>
                    <a:lnTo>
                      <a:pt x="0" y="17107"/>
                    </a:lnTo>
                    <a:lnTo>
                      <a:pt x="11087" y="17107"/>
                    </a:lnTo>
                    <a:lnTo>
                      <a:pt x="11087" y="0"/>
                    </a:lnTo>
                    <a:lnTo>
                      <a:pt x="22984" y="0"/>
                    </a:lnTo>
                    <a:lnTo>
                      <a:pt x="22984" y="17107"/>
                    </a:lnTo>
                    <a:lnTo>
                      <a:pt x="42434" y="17107"/>
                    </a:lnTo>
                    <a:lnTo>
                      <a:pt x="42434" y="26651"/>
                    </a:lnTo>
                    <a:lnTo>
                      <a:pt x="22984" y="26651"/>
                    </a:lnTo>
                    <a:lnTo>
                      <a:pt x="22984" y="65637"/>
                    </a:lnTo>
                    <a:cubicBezTo>
                      <a:pt x="22984" y="69752"/>
                      <a:pt x="23603" y="72580"/>
                      <a:pt x="24851" y="74124"/>
                    </a:cubicBezTo>
                    <a:cubicBezTo>
                      <a:pt x="26098" y="75667"/>
                      <a:pt x="28146" y="76438"/>
                      <a:pt x="30985" y="76438"/>
                    </a:cubicBezTo>
                    <a:cubicBezTo>
                      <a:pt x="34261" y="76438"/>
                      <a:pt x="37490" y="75724"/>
                      <a:pt x="40672" y="74304"/>
                    </a:cubicBezTo>
                    <a:lnTo>
                      <a:pt x="43615" y="83334"/>
                    </a:lnTo>
                    <a:close/>
                  </a:path>
                </a:pathLst>
              </a:custGeom>
              <a:solidFill>
                <a:srgbClr val="D83A00"/>
              </a:solidFill>
              <a:ln w="9525" cap="rnd">
                <a:noFill/>
                <a:prstDash val="solid"/>
                <a:round/>
              </a:ln>
            </p:spPr>
            <p:txBody>
              <a:bodyPr rtlCol="0" anchor="ctr"/>
              <a:lstStyle/>
              <a:p>
                <a:endParaRPr lang="en-US"/>
              </a:p>
            </p:txBody>
          </p:sp>
        </p:grpSp>
        <p:grpSp>
          <p:nvGrpSpPr>
            <p:cNvPr id="159" name="Graphic 14">
              <a:extLst>
                <a:ext uri="{FF2B5EF4-FFF2-40B4-BE49-F238E27FC236}">
                  <a16:creationId xmlns:a16="http://schemas.microsoft.com/office/drawing/2014/main" id="{F9EC70E7-A736-C42F-BC6B-18BB98DF79B3}"/>
                </a:ext>
              </a:extLst>
            </p:cNvPr>
            <p:cNvGrpSpPr/>
            <p:nvPr/>
          </p:nvGrpSpPr>
          <p:grpSpPr>
            <a:xfrm>
              <a:off x="3958853" y="1897872"/>
              <a:ext cx="1742522" cy="1043244"/>
              <a:chOff x="3791340" y="1876034"/>
              <a:chExt cx="1742522" cy="1043244"/>
            </a:xfrm>
          </p:grpSpPr>
          <p:sp>
            <p:nvSpPr>
              <p:cNvPr id="283" name="Freeform: Shape 282">
                <a:extLst>
                  <a:ext uri="{FF2B5EF4-FFF2-40B4-BE49-F238E27FC236}">
                    <a16:creationId xmlns:a16="http://schemas.microsoft.com/office/drawing/2014/main" id="{0B007758-5F8E-96EF-92C6-098C97B640AE}"/>
                  </a:ext>
                </a:extLst>
              </p:cNvPr>
              <p:cNvSpPr/>
              <p:nvPr/>
            </p:nvSpPr>
            <p:spPr>
              <a:xfrm>
                <a:off x="3791340" y="1876034"/>
                <a:ext cx="1742522" cy="1043244"/>
              </a:xfrm>
              <a:custGeom>
                <a:avLst/>
                <a:gdLst>
                  <a:gd name="connsiteX0" fmla="*/ 1742522 w 1742522"/>
                  <a:gd name="connsiteY0" fmla="*/ 47625 h 1043244"/>
                  <a:gd name="connsiteX1" fmla="*/ 1694897 w 1742522"/>
                  <a:gd name="connsiteY1" fmla="*/ 0 h 1043244"/>
                  <a:gd name="connsiteX2" fmla="*/ 47625 w 1742522"/>
                  <a:gd name="connsiteY2" fmla="*/ 0 h 1043244"/>
                  <a:gd name="connsiteX3" fmla="*/ 0 w 1742522"/>
                  <a:gd name="connsiteY3" fmla="*/ 47625 h 1043244"/>
                  <a:gd name="connsiteX4" fmla="*/ 0 w 1742522"/>
                  <a:gd name="connsiteY4" fmla="*/ 995620 h 1043244"/>
                  <a:gd name="connsiteX5" fmla="*/ 47625 w 1742522"/>
                  <a:gd name="connsiteY5" fmla="*/ 1043245 h 1043244"/>
                  <a:gd name="connsiteX6" fmla="*/ 1694897 w 1742522"/>
                  <a:gd name="connsiteY6" fmla="*/ 1043245 h 1043244"/>
                  <a:gd name="connsiteX7" fmla="*/ 1742522 w 1742522"/>
                  <a:gd name="connsiteY7" fmla="*/ 995620 h 1043244"/>
                  <a:gd name="connsiteX8" fmla="*/ 1742522 w 1742522"/>
                  <a:gd name="connsiteY8" fmla="*/ 47625 h 104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522" h="1043244">
                    <a:moveTo>
                      <a:pt x="1742522" y="47625"/>
                    </a:moveTo>
                    <a:cubicBezTo>
                      <a:pt x="1742522" y="21336"/>
                      <a:pt x="1721177" y="0"/>
                      <a:pt x="1694897" y="0"/>
                    </a:cubicBezTo>
                    <a:lnTo>
                      <a:pt x="47625" y="0"/>
                    </a:lnTo>
                    <a:cubicBezTo>
                      <a:pt x="21346" y="0"/>
                      <a:pt x="0" y="21336"/>
                      <a:pt x="0" y="47625"/>
                    </a:cubicBezTo>
                    <a:lnTo>
                      <a:pt x="0" y="995620"/>
                    </a:lnTo>
                    <a:cubicBezTo>
                      <a:pt x="0" y="1021909"/>
                      <a:pt x="21346" y="1043245"/>
                      <a:pt x="47625" y="1043245"/>
                    </a:cubicBezTo>
                    <a:lnTo>
                      <a:pt x="1694897" y="1043245"/>
                    </a:lnTo>
                    <a:cubicBezTo>
                      <a:pt x="1721177" y="1043245"/>
                      <a:pt x="1742522" y="1021909"/>
                      <a:pt x="1742522" y="995620"/>
                    </a:cubicBezTo>
                    <a:lnTo>
                      <a:pt x="1742522" y="47625"/>
                    </a:lnTo>
                    <a:close/>
                  </a:path>
                </a:pathLst>
              </a:custGeom>
              <a:solidFill>
                <a:srgbClr val="F9E2D9"/>
              </a:solidFill>
              <a:ln w="9525" cap="rnd">
                <a:noFill/>
                <a:prstDash val="solid"/>
                <a:round/>
              </a:ln>
            </p:spPr>
            <p:txBody>
              <a:bodyPr rtlCol="0" anchor="ctr"/>
              <a:lstStyle/>
              <a:p>
                <a:endParaRPr lang="en-US"/>
              </a:p>
            </p:txBody>
          </p:sp>
          <p:sp>
            <p:nvSpPr>
              <p:cNvPr id="284" name="Freeform: Shape 283">
                <a:extLst>
                  <a:ext uri="{FF2B5EF4-FFF2-40B4-BE49-F238E27FC236}">
                    <a16:creationId xmlns:a16="http://schemas.microsoft.com/office/drawing/2014/main" id="{A8AE6918-9369-E59F-D2A7-901BDAE5BE31}"/>
                  </a:ext>
                </a:extLst>
              </p:cNvPr>
              <p:cNvSpPr/>
              <p:nvPr/>
            </p:nvSpPr>
            <p:spPr>
              <a:xfrm>
                <a:off x="3791340" y="2171909"/>
                <a:ext cx="1742513" cy="670674"/>
              </a:xfrm>
              <a:custGeom>
                <a:avLst/>
                <a:gdLst>
                  <a:gd name="connsiteX0" fmla="*/ 0 w 1742513"/>
                  <a:gd name="connsiteY0" fmla="*/ 0 h 670674"/>
                  <a:gd name="connsiteX1" fmla="*/ 1742513 w 1742513"/>
                  <a:gd name="connsiteY1" fmla="*/ 0 h 670674"/>
                  <a:gd name="connsiteX2" fmla="*/ 1742513 w 1742513"/>
                  <a:gd name="connsiteY2" fmla="*/ 670674 h 670674"/>
                  <a:gd name="connsiteX3" fmla="*/ 0 w 1742513"/>
                  <a:gd name="connsiteY3" fmla="*/ 670674 h 670674"/>
                </a:gdLst>
                <a:ahLst/>
                <a:cxnLst>
                  <a:cxn ang="0">
                    <a:pos x="connsiteX0" y="connsiteY0"/>
                  </a:cxn>
                  <a:cxn ang="0">
                    <a:pos x="connsiteX1" y="connsiteY1"/>
                  </a:cxn>
                  <a:cxn ang="0">
                    <a:pos x="connsiteX2" y="connsiteY2"/>
                  </a:cxn>
                  <a:cxn ang="0">
                    <a:pos x="connsiteX3" y="connsiteY3"/>
                  </a:cxn>
                </a:cxnLst>
                <a:rect l="l" t="t" r="r" b="b"/>
                <a:pathLst>
                  <a:path w="1742513" h="670674">
                    <a:moveTo>
                      <a:pt x="0" y="0"/>
                    </a:moveTo>
                    <a:lnTo>
                      <a:pt x="1742513" y="0"/>
                    </a:lnTo>
                    <a:lnTo>
                      <a:pt x="1742513" y="670674"/>
                    </a:lnTo>
                    <a:lnTo>
                      <a:pt x="0" y="670674"/>
                    </a:lnTo>
                    <a:close/>
                  </a:path>
                </a:pathLst>
              </a:custGeom>
              <a:solidFill>
                <a:srgbClr val="FCF0EC"/>
              </a:solidFill>
              <a:ln w="9525" cap="rnd">
                <a:noFill/>
                <a:prstDash val="solid"/>
                <a:round/>
              </a:ln>
            </p:spPr>
            <p:txBody>
              <a:bodyPr rtlCol="0" anchor="ctr"/>
              <a:lstStyle/>
              <a:p>
                <a:endParaRPr lang="en-US"/>
              </a:p>
            </p:txBody>
          </p:sp>
          <p:sp>
            <p:nvSpPr>
              <p:cNvPr id="285" name="Freeform: Shape 284">
                <a:extLst>
                  <a:ext uri="{FF2B5EF4-FFF2-40B4-BE49-F238E27FC236}">
                    <a16:creationId xmlns:a16="http://schemas.microsoft.com/office/drawing/2014/main" id="{DF7DDE7C-18DB-F9B0-CBAB-16B2769E5309}"/>
                  </a:ext>
                </a:extLst>
              </p:cNvPr>
              <p:cNvSpPr/>
              <p:nvPr/>
            </p:nvSpPr>
            <p:spPr>
              <a:xfrm>
                <a:off x="4299651" y="2243185"/>
                <a:ext cx="63074" cy="90382"/>
              </a:xfrm>
              <a:custGeom>
                <a:avLst/>
                <a:gdLst>
                  <a:gd name="connsiteX0" fmla="*/ 39433 w 63074"/>
                  <a:gd name="connsiteY0" fmla="*/ 79886 h 90382"/>
                  <a:gd name="connsiteX1" fmla="*/ 63074 w 63074"/>
                  <a:gd name="connsiteY1" fmla="*/ 79886 h 90382"/>
                  <a:gd name="connsiteX2" fmla="*/ 63074 w 63074"/>
                  <a:gd name="connsiteY2" fmla="*/ 90383 h 90382"/>
                  <a:gd name="connsiteX3" fmla="*/ 2943 w 63074"/>
                  <a:gd name="connsiteY3" fmla="*/ 90383 h 90382"/>
                  <a:gd name="connsiteX4" fmla="*/ 2943 w 63074"/>
                  <a:gd name="connsiteY4" fmla="*/ 79886 h 90382"/>
                  <a:gd name="connsiteX5" fmla="*/ 27241 w 63074"/>
                  <a:gd name="connsiteY5" fmla="*/ 79886 h 90382"/>
                  <a:gd name="connsiteX6" fmla="*/ 27241 w 63074"/>
                  <a:gd name="connsiteY6" fmla="*/ 26289 h 90382"/>
                  <a:gd name="connsiteX7" fmla="*/ 27537 w 63074"/>
                  <a:gd name="connsiteY7" fmla="*/ 12192 h 90382"/>
                  <a:gd name="connsiteX8" fmla="*/ 27394 w 63074"/>
                  <a:gd name="connsiteY8" fmla="*/ 12040 h 90382"/>
                  <a:gd name="connsiteX9" fmla="*/ 4267 w 63074"/>
                  <a:gd name="connsiteY9" fmla="*/ 21507 h 90382"/>
                  <a:gd name="connsiteX10" fmla="*/ 0 w 63074"/>
                  <a:gd name="connsiteY10" fmla="*/ 11382 h 90382"/>
                  <a:gd name="connsiteX11" fmla="*/ 29003 w 63074"/>
                  <a:gd name="connsiteY11" fmla="*/ 0 h 90382"/>
                  <a:gd name="connsiteX12" fmla="*/ 39433 w 63074"/>
                  <a:gd name="connsiteY12" fmla="*/ 0 h 90382"/>
                  <a:gd name="connsiteX13" fmla="*/ 39433 w 63074"/>
                  <a:gd name="connsiteY13" fmla="*/ 79886 h 9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74" h="90382">
                    <a:moveTo>
                      <a:pt x="39433" y="79886"/>
                    </a:moveTo>
                    <a:lnTo>
                      <a:pt x="63074" y="79886"/>
                    </a:lnTo>
                    <a:lnTo>
                      <a:pt x="63074" y="90383"/>
                    </a:lnTo>
                    <a:lnTo>
                      <a:pt x="2943" y="90383"/>
                    </a:lnTo>
                    <a:lnTo>
                      <a:pt x="2943" y="79886"/>
                    </a:lnTo>
                    <a:lnTo>
                      <a:pt x="27241" y="79886"/>
                    </a:lnTo>
                    <a:lnTo>
                      <a:pt x="27241" y="26289"/>
                    </a:lnTo>
                    <a:cubicBezTo>
                      <a:pt x="27241" y="22860"/>
                      <a:pt x="27346" y="18155"/>
                      <a:pt x="27537" y="12192"/>
                    </a:cubicBezTo>
                    <a:lnTo>
                      <a:pt x="27394" y="12040"/>
                    </a:lnTo>
                    <a:lnTo>
                      <a:pt x="4267" y="21507"/>
                    </a:lnTo>
                    <a:lnTo>
                      <a:pt x="0" y="11382"/>
                    </a:lnTo>
                    <a:lnTo>
                      <a:pt x="29003" y="0"/>
                    </a:lnTo>
                    <a:lnTo>
                      <a:pt x="39433" y="0"/>
                    </a:lnTo>
                    <a:lnTo>
                      <a:pt x="39433" y="79886"/>
                    </a:lnTo>
                    <a:close/>
                  </a:path>
                </a:pathLst>
              </a:custGeom>
              <a:solidFill>
                <a:srgbClr val="E37D6A"/>
              </a:solidFill>
              <a:ln w="9525" cap="rnd">
                <a:noFill/>
                <a:prstDash val="solid"/>
                <a:round/>
              </a:ln>
            </p:spPr>
            <p:txBody>
              <a:bodyPr rtlCol="0" anchor="ctr"/>
              <a:lstStyle/>
              <a:p>
                <a:endParaRPr lang="en-US"/>
              </a:p>
            </p:txBody>
          </p:sp>
          <p:sp>
            <p:nvSpPr>
              <p:cNvPr id="286" name="Freeform: Shape 285">
                <a:extLst>
                  <a:ext uri="{FF2B5EF4-FFF2-40B4-BE49-F238E27FC236}">
                    <a16:creationId xmlns:a16="http://schemas.microsoft.com/office/drawing/2014/main" id="{A71E8077-77EA-454C-13FC-21E7AF4F6BE7}"/>
                  </a:ext>
                </a:extLst>
              </p:cNvPr>
              <p:cNvSpPr/>
              <p:nvPr/>
            </p:nvSpPr>
            <p:spPr>
              <a:xfrm>
                <a:off x="4376089" y="2242375"/>
                <a:ext cx="66151" cy="92144"/>
              </a:xfrm>
              <a:custGeom>
                <a:avLst/>
                <a:gdLst>
                  <a:gd name="connsiteX0" fmla="*/ 33042 w 66151"/>
                  <a:gd name="connsiteY0" fmla="*/ 92145 h 92144"/>
                  <a:gd name="connsiteX1" fmla="*/ 15678 w 66151"/>
                  <a:gd name="connsiteY1" fmla="*/ 86716 h 92144"/>
                  <a:gd name="connsiteX2" fmla="*/ 4115 w 66151"/>
                  <a:gd name="connsiteY2" fmla="*/ 70923 h 92144"/>
                  <a:gd name="connsiteX3" fmla="*/ 0 w 66151"/>
                  <a:gd name="connsiteY3" fmla="*/ 46111 h 92144"/>
                  <a:gd name="connsiteX4" fmla="*/ 4115 w 66151"/>
                  <a:gd name="connsiteY4" fmla="*/ 21260 h 92144"/>
                  <a:gd name="connsiteX5" fmla="*/ 15678 w 66151"/>
                  <a:gd name="connsiteY5" fmla="*/ 5439 h 92144"/>
                  <a:gd name="connsiteX6" fmla="*/ 33042 w 66151"/>
                  <a:gd name="connsiteY6" fmla="*/ 0 h 92144"/>
                  <a:gd name="connsiteX7" fmla="*/ 50511 w 66151"/>
                  <a:gd name="connsiteY7" fmla="*/ 5439 h 92144"/>
                  <a:gd name="connsiteX8" fmla="*/ 62074 w 66151"/>
                  <a:gd name="connsiteY8" fmla="*/ 21260 h 92144"/>
                  <a:gd name="connsiteX9" fmla="*/ 66151 w 66151"/>
                  <a:gd name="connsiteY9" fmla="*/ 46111 h 92144"/>
                  <a:gd name="connsiteX10" fmla="*/ 62074 w 66151"/>
                  <a:gd name="connsiteY10" fmla="*/ 70923 h 92144"/>
                  <a:gd name="connsiteX11" fmla="*/ 50511 w 66151"/>
                  <a:gd name="connsiteY11" fmla="*/ 86716 h 92144"/>
                  <a:gd name="connsiteX12" fmla="*/ 33042 w 66151"/>
                  <a:gd name="connsiteY12" fmla="*/ 92145 h 92144"/>
                  <a:gd name="connsiteX13" fmla="*/ 33042 w 66151"/>
                  <a:gd name="connsiteY13" fmla="*/ 81867 h 92144"/>
                  <a:gd name="connsiteX14" fmla="*/ 48196 w 66151"/>
                  <a:gd name="connsiteY14" fmla="*/ 72762 h 92144"/>
                  <a:gd name="connsiteX15" fmla="*/ 53673 w 66151"/>
                  <a:gd name="connsiteY15" fmla="*/ 46111 h 92144"/>
                  <a:gd name="connsiteX16" fmla="*/ 48196 w 66151"/>
                  <a:gd name="connsiteY16" fmla="*/ 19383 h 92144"/>
                  <a:gd name="connsiteX17" fmla="*/ 33042 w 66151"/>
                  <a:gd name="connsiteY17" fmla="*/ 10277 h 92144"/>
                  <a:gd name="connsiteX18" fmla="*/ 22098 w 66151"/>
                  <a:gd name="connsiteY18" fmla="*/ 14278 h 92144"/>
                  <a:gd name="connsiteX19" fmla="*/ 14935 w 66151"/>
                  <a:gd name="connsiteY19" fmla="*/ 26327 h 92144"/>
                  <a:gd name="connsiteX20" fmla="*/ 12411 w 66151"/>
                  <a:gd name="connsiteY20" fmla="*/ 46111 h 92144"/>
                  <a:gd name="connsiteX21" fmla="*/ 14935 w 66151"/>
                  <a:gd name="connsiteY21" fmla="*/ 65827 h 92144"/>
                  <a:gd name="connsiteX22" fmla="*/ 22098 w 66151"/>
                  <a:gd name="connsiteY22" fmla="*/ 77867 h 92144"/>
                  <a:gd name="connsiteX23" fmla="*/ 33042 w 66151"/>
                  <a:gd name="connsiteY23" fmla="*/ 81867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51" h="92144">
                    <a:moveTo>
                      <a:pt x="33042" y="92145"/>
                    </a:moveTo>
                    <a:cubicBezTo>
                      <a:pt x="26432" y="92145"/>
                      <a:pt x="20641" y="90335"/>
                      <a:pt x="15678" y="86716"/>
                    </a:cubicBezTo>
                    <a:cubicBezTo>
                      <a:pt x="10706" y="83087"/>
                      <a:pt x="6848" y="77829"/>
                      <a:pt x="4115" y="70923"/>
                    </a:cubicBezTo>
                    <a:cubicBezTo>
                      <a:pt x="1371" y="64027"/>
                      <a:pt x="0" y="55750"/>
                      <a:pt x="0" y="46111"/>
                    </a:cubicBezTo>
                    <a:cubicBezTo>
                      <a:pt x="0" y="36471"/>
                      <a:pt x="1371" y="28184"/>
                      <a:pt x="4115" y="21260"/>
                    </a:cubicBezTo>
                    <a:cubicBezTo>
                      <a:pt x="6848" y="14335"/>
                      <a:pt x="10706" y="9058"/>
                      <a:pt x="15678" y="5439"/>
                    </a:cubicBezTo>
                    <a:cubicBezTo>
                      <a:pt x="20641" y="1810"/>
                      <a:pt x="26432" y="0"/>
                      <a:pt x="33042" y="0"/>
                    </a:cubicBezTo>
                    <a:cubicBezTo>
                      <a:pt x="39691" y="0"/>
                      <a:pt x="45520" y="1810"/>
                      <a:pt x="50511" y="5439"/>
                    </a:cubicBezTo>
                    <a:cubicBezTo>
                      <a:pt x="55502" y="9058"/>
                      <a:pt x="59360" y="14335"/>
                      <a:pt x="62074" y="21260"/>
                    </a:cubicBezTo>
                    <a:cubicBezTo>
                      <a:pt x="64789" y="28184"/>
                      <a:pt x="66151" y="36471"/>
                      <a:pt x="66151" y="46111"/>
                    </a:cubicBezTo>
                    <a:cubicBezTo>
                      <a:pt x="66151" y="55750"/>
                      <a:pt x="64789" y="64027"/>
                      <a:pt x="62074" y="70923"/>
                    </a:cubicBezTo>
                    <a:cubicBezTo>
                      <a:pt x="59360" y="77829"/>
                      <a:pt x="55502" y="83087"/>
                      <a:pt x="50511" y="86716"/>
                    </a:cubicBezTo>
                    <a:cubicBezTo>
                      <a:pt x="45520" y="90335"/>
                      <a:pt x="39691" y="92145"/>
                      <a:pt x="33042" y="92145"/>
                    </a:cubicBezTo>
                    <a:close/>
                    <a:moveTo>
                      <a:pt x="33042" y="81867"/>
                    </a:moveTo>
                    <a:cubicBezTo>
                      <a:pt x="39500" y="81867"/>
                      <a:pt x="44548" y="78829"/>
                      <a:pt x="48196" y="72762"/>
                    </a:cubicBezTo>
                    <a:cubicBezTo>
                      <a:pt x="51845" y="66694"/>
                      <a:pt x="53673" y="57807"/>
                      <a:pt x="53673" y="46111"/>
                    </a:cubicBezTo>
                    <a:cubicBezTo>
                      <a:pt x="53673" y="34366"/>
                      <a:pt x="51845" y="25451"/>
                      <a:pt x="48196" y="19383"/>
                    </a:cubicBezTo>
                    <a:cubicBezTo>
                      <a:pt x="44548" y="13316"/>
                      <a:pt x="39500" y="10277"/>
                      <a:pt x="33042" y="10277"/>
                    </a:cubicBezTo>
                    <a:cubicBezTo>
                      <a:pt x="28832" y="10277"/>
                      <a:pt x="25184" y="11611"/>
                      <a:pt x="22098" y="14278"/>
                    </a:cubicBezTo>
                    <a:cubicBezTo>
                      <a:pt x="19012" y="16954"/>
                      <a:pt x="16631" y="20965"/>
                      <a:pt x="14935" y="26327"/>
                    </a:cubicBezTo>
                    <a:cubicBezTo>
                      <a:pt x="13249" y="31680"/>
                      <a:pt x="12411" y="38281"/>
                      <a:pt x="12411" y="46111"/>
                    </a:cubicBezTo>
                    <a:cubicBezTo>
                      <a:pt x="12411" y="53892"/>
                      <a:pt x="13249" y="60465"/>
                      <a:pt x="14935" y="65827"/>
                    </a:cubicBezTo>
                    <a:cubicBezTo>
                      <a:pt x="16631" y="71180"/>
                      <a:pt x="19012" y="75200"/>
                      <a:pt x="22098" y="77867"/>
                    </a:cubicBezTo>
                    <a:cubicBezTo>
                      <a:pt x="25184" y="80534"/>
                      <a:pt x="28832" y="81867"/>
                      <a:pt x="33042" y="81867"/>
                    </a:cubicBezTo>
                    <a:close/>
                  </a:path>
                </a:pathLst>
              </a:custGeom>
              <a:solidFill>
                <a:srgbClr val="E37D6A"/>
              </a:solidFill>
              <a:ln w="9525" cap="rnd">
                <a:noFill/>
                <a:prstDash val="solid"/>
                <a:round/>
              </a:ln>
            </p:spPr>
            <p:txBody>
              <a:bodyPr rtlCol="0" anchor="ctr"/>
              <a:lstStyle/>
              <a:p>
                <a:endParaRPr lang="en-US"/>
              </a:p>
            </p:txBody>
          </p:sp>
          <p:sp>
            <p:nvSpPr>
              <p:cNvPr id="287" name="Freeform: Shape 286">
                <a:extLst>
                  <a:ext uri="{FF2B5EF4-FFF2-40B4-BE49-F238E27FC236}">
                    <a16:creationId xmlns:a16="http://schemas.microsoft.com/office/drawing/2014/main" id="{DBEB4027-5E34-3437-1623-78E1EEA905DF}"/>
                  </a:ext>
                </a:extLst>
              </p:cNvPr>
              <p:cNvSpPr/>
              <p:nvPr/>
            </p:nvSpPr>
            <p:spPr>
              <a:xfrm>
                <a:off x="4446574" y="2228869"/>
                <a:ext cx="55359" cy="119310"/>
              </a:xfrm>
              <a:custGeom>
                <a:avLst/>
                <a:gdLst>
                  <a:gd name="connsiteX0" fmla="*/ 43901 w 55359"/>
                  <a:gd name="connsiteY0" fmla="*/ 0 h 119310"/>
                  <a:gd name="connsiteX1" fmla="*/ 55359 w 55359"/>
                  <a:gd name="connsiteY1" fmla="*/ 0 h 119310"/>
                  <a:gd name="connsiteX2" fmla="*/ 11449 w 55359"/>
                  <a:gd name="connsiteY2" fmla="*/ 119310 h 119310"/>
                  <a:gd name="connsiteX3" fmla="*/ 0 w 55359"/>
                  <a:gd name="connsiteY3" fmla="*/ 119310 h 119310"/>
                  <a:gd name="connsiteX4" fmla="*/ 43901 w 55359"/>
                  <a:gd name="connsiteY4" fmla="*/ 0 h 119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59" h="119310">
                    <a:moveTo>
                      <a:pt x="43901" y="0"/>
                    </a:moveTo>
                    <a:lnTo>
                      <a:pt x="55359" y="0"/>
                    </a:lnTo>
                    <a:lnTo>
                      <a:pt x="11449" y="119310"/>
                    </a:lnTo>
                    <a:lnTo>
                      <a:pt x="0" y="119310"/>
                    </a:lnTo>
                    <a:lnTo>
                      <a:pt x="43901" y="0"/>
                    </a:lnTo>
                    <a:close/>
                  </a:path>
                </a:pathLst>
              </a:custGeom>
              <a:solidFill>
                <a:srgbClr val="E37D6A"/>
              </a:solidFill>
              <a:ln w="9525" cap="rnd">
                <a:noFill/>
                <a:prstDash val="solid"/>
                <a:round/>
              </a:ln>
            </p:spPr>
            <p:txBody>
              <a:bodyPr rtlCol="0" anchor="ctr"/>
              <a:lstStyle/>
              <a:p>
                <a:endParaRPr lang="en-US"/>
              </a:p>
            </p:txBody>
          </p:sp>
          <p:sp>
            <p:nvSpPr>
              <p:cNvPr id="288" name="Freeform: Shape 287">
                <a:extLst>
                  <a:ext uri="{FF2B5EF4-FFF2-40B4-BE49-F238E27FC236}">
                    <a16:creationId xmlns:a16="http://schemas.microsoft.com/office/drawing/2014/main" id="{3A938D38-F5D6-1C2F-5CA9-1FC0769627AA}"/>
                  </a:ext>
                </a:extLst>
              </p:cNvPr>
              <p:cNvSpPr/>
              <p:nvPr/>
            </p:nvSpPr>
            <p:spPr>
              <a:xfrm>
                <a:off x="4510230" y="2242375"/>
                <a:ext cx="63283" cy="91192"/>
              </a:xfrm>
              <a:custGeom>
                <a:avLst/>
                <a:gdLst>
                  <a:gd name="connsiteX0" fmla="*/ 657 w 63283"/>
                  <a:gd name="connsiteY0" fmla="*/ 91192 h 91192"/>
                  <a:gd name="connsiteX1" fmla="*/ 657 w 63283"/>
                  <a:gd name="connsiteY1" fmla="*/ 80543 h 91192"/>
                  <a:gd name="connsiteX2" fmla="*/ 33776 w 63283"/>
                  <a:gd name="connsiteY2" fmla="*/ 49778 h 91192"/>
                  <a:gd name="connsiteX3" fmla="*/ 44787 w 63283"/>
                  <a:gd name="connsiteY3" fmla="*/ 37557 h 91192"/>
                  <a:gd name="connsiteX4" fmla="*/ 48015 w 63283"/>
                  <a:gd name="connsiteY4" fmla="*/ 26651 h 91192"/>
                  <a:gd name="connsiteX5" fmla="*/ 43720 w 63283"/>
                  <a:gd name="connsiteY5" fmla="*/ 15164 h 91192"/>
                  <a:gd name="connsiteX6" fmla="*/ 31423 w 63283"/>
                  <a:gd name="connsiteY6" fmla="*/ 10944 h 91192"/>
                  <a:gd name="connsiteX7" fmla="*/ 19783 w 63283"/>
                  <a:gd name="connsiteY7" fmla="*/ 14097 h 91192"/>
                  <a:gd name="connsiteX8" fmla="*/ 9839 w 63283"/>
                  <a:gd name="connsiteY8" fmla="*/ 24594 h 91192"/>
                  <a:gd name="connsiteX9" fmla="*/ 0 w 63283"/>
                  <a:gd name="connsiteY9" fmla="*/ 17916 h 91192"/>
                  <a:gd name="connsiteX10" fmla="*/ 32156 w 63283"/>
                  <a:gd name="connsiteY10" fmla="*/ 0 h 91192"/>
                  <a:gd name="connsiteX11" fmla="*/ 47168 w 63283"/>
                  <a:gd name="connsiteY11" fmla="*/ 3343 h 91192"/>
                  <a:gd name="connsiteX12" fmla="*/ 57007 w 63283"/>
                  <a:gd name="connsiteY12" fmla="*/ 12516 h 91192"/>
                  <a:gd name="connsiteX13" fmla="*/ 60427 w 63283"/>
                  <a:gd name="connsiteY13" fmla="*/ 25698 h 91192"/>
                  <a:gd name="connsiteX14" fmla="*/ 58703 w 63283"/>
                  <a:gd name="connsiteY14" fmla="*/ 35795 h 91192"/>
                  <a:gd name="connsiteX15" fmla="*/ 52826 w 63283"/>
                  <a:gd name="connsiteY15" fmla="*/ 45853 h 91192"/>
                  <a:gd name="connsiteX16" fmla="*/ 41186 w 63283"/>
                  <a:gd name="connsiteY16" fmla="*/ 58074 h 91192"/>
                  <a:gd name="connsiteX17" fmla="*/ 17621 w 63283"/>
                  <a:gd name="connsiteY17" fmla="*/ 79810 h 91192"/>
                  <a:gd name="connsiteX18" fmla="*/ 17621 w 63283"/>
                  <a:gd name="connsiteY18" fmla="*/ 80543 h 91192"/>
                  <a:gd name="connsiteX19" fmla="*/ 32309 w 63283"/>
                  <a:gd name="connsiteY19" fmla="*/ 80248 h 91192"/>
                  <a:gd name="connsiteX20" fmla="*/ 63284 w 63283"/>
                  <a:gd name="connsiteY20" fmla="*/ 80248 h 91192"/>
                  <a:gd name="connsiteX21" fmla="*/ 63284 w 63283"/>
                  <a:gd name="connsiteY21" fmla="*/ 91192 h 91192"/>
                  <a:gd name="connsiteX22" fmla="*/ 657 w 63283"/>
                  <a:gd name="connsiteY22" fmla="*/ 91192 h 9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283" h="91192">
                    <a:moveTo>
                      <a:pt x="657" y="91192"/>
                    </a:moveTo>
                    <a:lnTo>
                      <a:pt x="657" y="80543"/>
                    </a:lnTo>
                    <a:lnTo>
                      <a:pt x="33776" y="49778"/>
                    </a:lnTo>
                    <a:cubicBezTo>
                      <a:pt x="38957" y="45034"/>
                      <a:pt x="42634" y="40958"/>
                      <a:pt x="44787" y="37557"/>
                    </a:cubicBezTo>
                    <a:cubicBezTo>
                      <a:pt x="46939" y="34157"/>
                      <a:pt x="48015" y="30518"/>
                      <a:pt x="48015" y="26651"/>
                    </a:cubicBezTo>
                    <a:cubicBezTo>
                      <a:pt x="48015" y="21812"/>
                      <a:pt x="46587" y="17974"/>
                      <a:pt x="43720" y="15164"/>
                    </a:cubicBezTo>
                    <a:cubicBezTo>
                      <a:pt x="40862" y="12344"/>
                      <a:pt x="36757" y="10944"/>
                      <a:pt x="31423" y="10944"/>
                    </a:cubicBezTo>
                    <a:cubicBezTo>
                      <a:pt x="27022" y="10944"/>
                      <a:pt x="23136" y="11992"/>
                      <a:pt x="19783" y="14097"/>
                    </a:cubicBezTo>
                    <a:cubicBezTo>
                      <a:pt x="16430" y="16202"/>
                      <a:pt x="13116" y="19707"/>
                      <a:pt x="9839" y="24594"/>
                    </a:cubicBezTo>
                    <a:lnTo>
                      <a:pt x="0" y="17916"/>
                    </a:lnTo>
                    <a:cubicBezTo>
                      <a:pt x="7191" y="5972"/>
                      <a:pt x="17916" y="0"/>
                      <a:pt x="32156" y="0"/>
                    </a:cubicBezTo>
                    <a:cubicBezTo>
                      <a:pt x="37881" y="0"/>
                      <a:pt x="42891" y="1114"/>
                      <a:pt x="47168" y="3343"/>
                    </a:cubicBezTo>
                    <a:cubicBezTo>
                      <a:pt x="51454" y="5572"/>
                      <a:pt x="54730" y="8630"/>
                      <a:pt x="57007" y="12516"/>
                    </a:cubicBezTo>
                    <a:cubicBezTo>
                      <a:pt x="59284" y="16412"/>
                      <a:pt x="60427" y="20803"/>
                      <a:pt x="60427" y="25698"/>
                    </a:cubicBezTo>
                    <a:cubicBezTo>
                      <a:pt x="60427" y="29270"/>
                      <a:pt x="59845" y="32642"/>
                      <a:pt x="58703" y="35795"/>
                    </a:cubicBezTo>
                    <a:cubicBezTo>
                      <a:pt x="57550" y="38948"/>
                      <a:pt x="55588" y="42300"/>
                      <a:pt x="52826" y="45853"/>
                    </a:cubicBezTo>
                    <a:cubicBezTo>
                      <a:pt x="50063" y="49406"/>
                      <a:pt x="46177" y="53473"/>
                      <a:pt x="41186" y="58074"/>
                    </a:cubicBezTo>
                    <a:lnTo>
                      <a:pt x="17621" y="79810"/>
                    </a:lnTo>
                    <a:lnTo>
                      <a:pt x="17621" y="80543"/>
                    </a:lnTo>
                    <a:cubicBezTo>
                      <a:pt x="20117" y="80353"/>
                      <a:pt x="25012" y="80248"/>
                      <a:pt x="32309" y="80248"/>
                    </a:cubicBezTo>
                    <a:lnTo>
                      <a:pt x="63284" y="80248"/>
                    </a:lnTo>
                    <a:lnTo>
                      <a:pt x="63284" y="91192"/>
                    </a:lnTo>
                    <a:lnTo>
                      <a:pt x="657" y="91192"/>
                    </a:lnTo>
                    <a:close/>
                  </a:path>
                </a:pathLst>
              </a:custGeom>
              <a:solidFill>
                <a:srgbClr val="E37D6A"/>
              </a:solidFill>
              <a:ln w="9525" cap="rnd">
                <a:noFill/>
                <a:prstDash val="solid"/>
                <a:round/>
              </a:ln>
            </p:spPr>
            <p:txBody>
              <a:bodyPr rtlCol="0" anchor="ctr"/>
              <a:lstStyle/>
              <a:p>
                <a:endParaRPr lang="en-US"/>
              </a:p>
            </p:txBody>
          </p:sp>
          <p:sp>
            <p:nvSpPr>
              <p:cNvPr id="289" name="Freeform: Shape 288">
                <a:extLst>
                  <a:ext uri="{FF2B5EF4-FFF2-40B4-BE49-F238E27FC236}">
                    <a16:creationId xmlns:a16="http://schemas.microsoft.com/office/drawing/2014/main" id="{9EA543D8-8B93-BE27-9149-D980295C2852}"/>
                  </a:ext>
                </a:extLst>
              </p:cNvPr>
              <p:cNvSpPr/>
              <p:nvPr/>
            </p:nvSpPr>
            <p:spPr>
              <a:xfrm>
                <a:off x="4581153" y="2228869"/>
                <a:ext cx="55359" cy="119310"/>
              </a:xfrm>
              <a:custGeom>
                <a:avLst/>
                <a:gdLst>
                  <a:gd name="connsiteX0" fmla="*/ 43910 w 55359"/>
                  <a:gd name="connsiteY0" fmla="*/ 0 h 119310"/>
                  <a:gd name="connsiteX1" fmla="*/ 55359 w 55359"/>
                  <a:gd name="connsiteY1" fmla="*/ 0 h 119310"/>
                  <a:gd name="connsiteX2" fmla="*/ 11459 w 55359"/>
                  <a:gd name="connsiteY2" fmla="*/ 119310 h 119310"/>
                  <a:gd name="connsiteX3" fmla="*/ 0 w 55359"/>
                  <a:gd name="connsiteY3" fmla="*/ 119310 h 119310"/>
                  <a:gd name="connsiteX4" fmla="*/ 43910 w 55359"/>
                  <a:gd name="connsiteY4" fmla="*/ 0 h 119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59" h="119310">
                    <a:moveTo>
                      <a:pt x="43910" y="0"/>
                    </a:moveTo>
                    <a:lnTo>
                      <a:pt x="55359" y="0"/>
                    </a:lnTo>
                    <a:lnTo>
                      <a:pt x="11459" y="119310"/>
                    </a:lnTo>
                    <a:lnTo>
                      <a:pt x="0" y="119310"/>
                    </a:lnTo>
                    <a:lnTo>
                      <a:pt x="43910" y="0"/>
                    </a:lnTo>
                    <a:close/>
                  </a:path>
                </a:pathLst>
              </a:custGeom>
              <a:solidFill>
                <a:srgbClr val="E37D6A"/>
              </a:solidFill>
              <a:ln w="9525" cap="rnd">
                <a:noFill/>
                <a:prstDash val="solid"/>
                <a:round/>
              </a:ln>
            </p:spPr>
            <p:txBody>
              <a:bodyPr rtlCol="0" anchor="ctr"/>
              <a:lstStyle/>
              <a:p>
                <a:endParaRPr lang="en-US"/>
              </a:p>
            </p:txBody>
          </p:sp>
          <p:sp>
            <p:nvSpPr>
              <p:cNvPr id="290" name="Freeform: Shape 289">
                <a:extLst>
                  <a:ext uri="{FF2B5EF4-FFF2-40B4-BE49-F238E27FC236}">
                    <a16:creationId xmlns:a16="http://schemas.microsoft.com/office/drawing/2014/main" id="{D3F165CC-DDA9-E644-BAE0-74F7DD7A9F84}"/>
                  </a:ext>
                </a:extLst>
              </p:cNvPr>
              <p:cNvSpPr/>
              <p:nvPr/>
            </p:nvSpPr>
            <p:spPr>
              <a:xfrm>
                <a:off x="4644809" y="2242375"/>
                <a:ext cx="63293" cy="91192"/>
              </a:xfrm>
              <a:custGeom>
                <a:avLst/>
                <a:gdLst>
                  <a:gd name="connsiteX0" fmla="*/ 667 w 63293"/>
                  <a:gd name="connsiteY0" fmla="*/ 91192 h 91192"/>
                  <a:gd name="connsiteX1" fmla="*/ 667 w 63293"/>
                  <a:gd name="connsiteY1" fmla="*/ 80543 h 91192"/>
                  <a:gd name="connsiteX2" fmla="*/ 33776 w 63293"/>
                  <a:gd name="connsiteY2" fmla="*/ 49778 h 91192"/>
                  <a:gd name="connsiteX3" fmla="*/ 44787 w 63293"/>
                  <a:gd name="connsiteY3" fmla="*/ 37557 h 91192"/>
                  <a:gd name="connsiteX4" fmla="*/ 48015 w 63293"/>
                  <a:gd name="connsiteY4" fmla="*/ 26651 h 91192"/>
                  <a:gd name="connsiteX5" fmla="*/ 43729 w 63293"/>
                  <a:gd name="connsiteY5" fmla="*/ 15164 h 91192"/>
                  <a:gd name="connsiteX6" fmla="*/ 31423 w 63293"/>
                  <a:gd name="connsiteY6" fmla="*/ 10944 h 91192"/>
                  <a:gd name="connsiteX7" fmla="*/ 19793 w 63293"/>
                  <a:gd name="connsiteY7" fmla="*/ 14097 h 91192"/>
                  <a:gd name="connsiteX8" fmla="*/ 9839 w 63293"/>
                  <a:gd name="connsiteY8" fmla="*/ 24594 h 91192"/>
                  <a:gd name="connsiteX9" fmla="*/ 0 w 63293"/>
                  <a:gd name="connsiteY9" fmla="*/ 17916 h 91192"/>
                  <a:gd name="connsiteX10" fmla="*/ 32156 w 63293"/>
                  <a:gd name="connsiteY10" fmla="*/ 0 h 91192"/>
                  <a:gd name="connsiteX11" fmla="*/ 47177 w 63293"/>
                  <a:gd name="connsiteY11" fmla="*/ 3343 h 91192"/>
                  <a:gd name="connsiteX12" fmla="*/ 57017 w 63293"/>
                  <a:gd name="connsiteY12" fmla="*/ 12516 h 91192"/>
                  <a:gd name="connsiteX13" fmla="*/ 60427 w 63293"/>
                  <a:gd name="connsiteY13" fmla="*/ 25698 h 91192"/>
                  <a:gd name="connsiteX14" fmla="*/ 58703 w 63293"/>
                  <a:gd name="connsiteY14" fmla="*/ 35795 h 91192"/>
                  <a:gd name="connsiteX15" fmla="*/ 52826 w 63293"/>
                  <a:gd name="connsiteY15" fmla="*/ 45853 h 91192"/>
                  <a:gd name="connsiteX16" fmla="*/ 41195 w 63293"/>
                  <a:gd name="connsiteY16" fmla="*/ 58074 h 91192"/>
                  <a:gd name="connsiteX17" fmla="*/ 17621 w 63293"/>
                  <a:gd name="connsiteY17" fmla="*/ 79810 h 91192"/>
                  <a:gd name="connsiteX18" fmla="*/ 17621 w 63293"/>
                  <a:gd name="connsiteY18" fmla="*/ 80543 h 91192"/>
                  <a:gd name="connsiteX19" fmla="*/ 32309 w 63293"/>
                  <a:gd name="connsiteY19" fmla="*/ 80248 h 91192"/>
                  <a:gd name="connsiteX20" fmla="*/ 63294 w 63293"/>
                  <a:gd name="connsiteY20" fmla="*/ 80248 h 91192"/>
                  <a:gd name="connsiteX21" fmla="*/ 63294 w 63293"/>
                  <a:gd name="connsiteY21" fmla="*/ 91192 h 91192"/>
                  <a:gd name="connsiteX22" fmla="*/ 667 w 63293"/>
                  <a:gd name="connsiteY22" fmla="*/ 91192 h 9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293" h="91192">
                    <a:moveTo>
                      <a:pt x="667" y="91192"/>
                    </a:moveTo>
                    <a:lnTo>
                      <a:pt x="667" y="80543"/>
                    </a:lnTo>
                    <a:lnTo>
                      <a:pt x="33776" y="49778"/>
                    </a:lnTo>
                    <a:cubicBezTo>
                      <a:pt x="38967" y="45034"/>
                      <a:pt x="42634" y="40958"/>
                      <a:pt x="44787" y="37557"/>
                    </a:cubicBezTo>
                    <a:cubicBezTo>
                      <a:pt x="46939" y="34157"/>
                      <a:pt x="48015" y="30518"/>
                      <a:pt x="48015" y="26651"/>
                    </a:cubicBezTo>
                    <a:cubicBezTo>
                      <a:pt x="48015" y="21812"/>
                      <a:pt x="46587" y="17974"/>
                      <a:pt x="43729" y="15164"/>
                    </a:cubicBezTo>
                    <a:cubicBezTo>
                      <a:pt x="40862" y="12344"/>
                      <a:pt x="36766" y="10944"/>
                      <a:pt x="31423" y="10944"/>
                    </a:cubicBezTo>
                    <a:cubicBezTo>
                      <a:pt x="27022" y="10944"/>
                      <a:pt x="23146" y="11992"/>
                      <a:pt x="19793" y="14097"/>
                    </a:cubicBezTo>
                    <a:cubicBezTo>
                      <a:pt x="16440" y="16202"/>
                      <a:pt x="13116" y="19707"/>
                      <a:pt x="9839" y="24594"/>
                    </a:cubicBezTo>
                    <a:lnTo>
                      <a:pt x="0" y="17916"/>
                    </a:lnTo>
                    <a:cubicBezTo>
                      <a:pt x="7201" y="5972"/>
                      <a:pt x="17916" y="0"/>
                      <a:pt x="32156" y="0"/>
                    </a:cubicBezTo>
                    <a:cubicBezTo>
                      <a:pt x="37890" y="0"/>
                      <a:pt x="42891" y="1114"/>
                      <a:pt x="47177" y="3343"/>
                    </a:cubicBezTo>
                    <a:cubicBezTo>
                      <a:pt x="51454" y="5572"/>
                      <a:pt x="54740" y="8630"/>
                      <a:pt x="57017" y="12516"/>
                    </a:cubicBezTo>
                    <a:cubicBezTo>
                      <a:pt x="59293" y="16412"/>
                      <a:pt x="60427" y="20803"/>
                      <a:pt x="60427" y="25698"/>
                    </a:cubicBezTo>
                    <a:cubicBezTo>
                      <a:pt x="60427" y="29270"/>
                      <a:pt x="59855" y="32642"/>
                      <a:pt x="58703" y="35795"/>
                    </a:cubicBezTo>
                    <a:cubicBezTo>
                      <a:pt x="57550" y="38948"/>
                      <a:pt x="55597" y="42300"/>
                      <a:pt x="52826" y="45853"/>
                    </a:cubicBezTo>
                    <a:cubicBezTo>
                      <a:pt x="50063" y="49406"/>
                      <a:pt x="46187" y="53473"/>
                      <a:pt x="41195" y="58074"/>
                    </a:cubicBezTo>
                    <a:lnTo>
                      <a:pt x="17621" y="79810"/>
                    </a:lnTo>
                    <a:lnTo>
                      <a:pt x="17621" y="80543"/>
                    </a:lnTo>
                    <a:cubicBezTo>
                      <a:pt x="20117" y="80353"/>
                      <a:pt x="25012" y="80248"/>
                      <a:pt x="32309" y="80248"/>
                    </a:cubicBezTo>
                    <a:lnTo>
                      <a:pt x="63294" y="80248"/>
                    </a:lnTo>
                    <a:lnTo>
                      <a:pt x="63294" y="91192"/>
                    </a:lnTo>
                    <a:lnTo>
                      <a:pt x="667" y="91192"/>
                    </a:lnTo>
                    <a:close/>
                  </a:path>
                </a:pathLst>
              </a:custGeom>
              <a:solidFill>
                <a:srgbClr val="E37D6A"/>
              </a:solidFill>
              <a:ln w="9525" cap="rnd">
                <a:noFill/>
                <a:prstDash val="solid"/>
                <a:round/>
              </a:ln>
            </p:spPr>
            <p:txBody>
              <a:bodyPr rtlCol="0" anchor="ctr"/>
              <a:lstStyle/>
              <a:p>
                <a:endParaRPr lang="en-US"/>
              </a:p>
            </p:txBody>
          </p:sp>
          <p:sp>
            <p:nvSpPr>
              <p:cNvPr id="291" name="Freeform: Shape 290">
                <a:extLst>
                  <a:ext uri="{FF2B5EF4-FFF2-40B4-BE49-F238E27FC236}">
                    <a16:creationId xmlns:a16="http://schemas.microsoft.com/office/drawing/2014/main" id="{F1D57F29-BFCA-4220-1028-82B93F20A4D7}"/>
                  </a:ext>
                </a:extLst>
              </p:cNvPr>
              <p:cNvSpPr/>
              <p:nvPr/>
            </p:nvSpPr>
            <p:spPr>
              <a:xfrm>
                <a:off x="4724180" y="2243185"/>
                <a:ext cx="63065" cy="90382"/>
              </a:xfrm>
              <a:custGeom>
                <a:avLst/>
                <a:gdLst>
                  <a:gd name="connsiteX0" fmla="*/ 39424 w 63065"/>
                  <a:gd name="connsiteY0" fmla="*/ 79886 h 90382"/>
                  <a:gd name="connsiteX1" fmla="*/ 63065 w 63065"/>
                  <a:gd name="connsiteY1" fmla="*/ 79886 h 90382"/>
                  <a:gd name="connsiteX2" fmla="*/ 63065 w 63065"/>
                  <a:gd name="connsiteY2" fmla="*/ 90383 h 90382"/>
                  <a:gd name="connsiteX3" fmla="*/ 2934 w 63065"/>
                  <a:gd name="connsiteY3" fmla="*/ 90383 h 90382"/>
                  <a:gd name="connsiteX4" fmla="*/ 2934 w 63065"/>
                  <a:gd name="connsiteY4" fmla="*/ 79886 h 90382"/>
                  <a:gd name="connsiteX5" fmla="*/ 27242 w 63065"/>
                  <a:gd name="connsiteY5" fmla="*/ 79886 h 90382"/>
                  <a:gd name="connsiteX6" fmla="*/ 27242 w 63065"/>
                  <a:gd name="connsiteY6" fmla="*/ 26289 h 90382"/>
                  <a:gd name="connsiteX7" fmla="*/ 27537 w 63065"/>
                  <a:gd name="connsiteY7" fmla="*/ 12192 h 90382"/>
                  <a:gd name="connsiteX8" fmla="*/ 27384 w 63065"/>
                  <a:gd name="connsiteY8" fmla="*/ 12040 h 90382"/>
                  <a:gd name="connsiteX9" fmla="*/ 4258 w 63065"/>
                  <a:gd name="connsiteY9" fmla="*/ 21507 h 90382"/>
                  <a:gd name="connsiteX10" fmla="*/ 0 w 63065"/>
                  <a:gd name="connsiteY10" fmla="*/ 11382 h 90382"/>
                  <a:gd name="connsiteX11" fmla="*/ 29004 w 63065"/>
                  <a:gd name="connsiteY11" fmla="*/ 0 h 90382"/>
                  <a:gd name="connsiteX12" fmla="*/ 39424 w 63065"/>
                  <a:gd name="connsiteY12" fmla="*/ 0 h 90382"/>
                  <a:gd name="connsiteX13" fmla="*/ 39424 w 63065"/>
                  <a:gd name="connsiteY13" fmla="*/ 79886 h 9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5" h="90382">
                    <a:moveTo>
                      <a:pt x="39424" y="79886"/>
                    </a:moveTo>
                    <a:lnTo>
                      <a:pt x="63065" y="79886"/>
                    </a:lnTo>
                    <a:lnTo>
                      <a:pt x="63065" y="90383"/>
                    </a:lnTo>
                    <a:lnTo>
                      <a:pt x="2934" y="90383"/>
                    </a:lnTo>
                    <a:lnTo>
                      <a:pt x="2934" y="79886"/>
                    </a:lnTo>
                    <a:lnTo>
                      <a:pt x="27242" y="79886"/>
                    </a:lnTo>
                    <a:lnTo>
                      <a:pt x="27242" y="26289"/>
                    </a:lnTo>
                    <a:cubicBezTo>
                      <a:pt x="27242" y="22860"/>
                      <a:pt x="27337" y="18155"/>
                      <a:pt x="27537" y="12192"/>
                    </a:cubicBezTo>
                    <a:lnTo>
                      <a:pt x="27384" y="12040"/>
                    </a:lnTo>
                    <a:lnTo>
                      <a:pt x="4258" y="21507"/>
                    </a:lnTo>
                    <a:lnTo>
                      <a:pt x="0" y="11382"/>
                    </a:lnTo>
                    <a:lnTo>
                      <a:pt x="29004" y="0"/>
                    </a:lnTo>
                    <a:lnTo>
                      <a:pt x="39424" y="0"/>
                    </a:lnTo>
                    <a:lnTo>
                      <a:pt x="39424" y="79886"/>
                    </a:lnTo>
                    <a:close/>
                  </a:path>
                </a:pathLst>
              </a:custGeom>
              <a:solidFill>
                <a:srgbClr val="E37D6A"/>
              </a:solidFill>
              <a:ln w="9525" cap="rnd">
                <a:noFill/>
                <a:prstDash val="solid"/>
                <a:round/>
              </a:ln>
            </p:spPr>
            <p:txBody>
              <a:bodyPr rtlCol="0" anchor="ctr"/>
              <a:lstStyle/>
              <a:p>
                <a:endParaRPr lang="en-US"/>
              </a:p>
            </p:txBody>
          </p:sp>
          <p:sp>
            <p:nvSpPr>
              <p:cNvPr id="292" name="Freeform: Shape 291">
                <a:extLst>
                  <a:ext uri="{FF2B5EF4-FFF2-40B4-BE49-F238E27FC236}">
                    <a16:creationId xmlns:a16="http://schemas.microsoft.com/office/drawing/2014/main" id="{A0AE3E11-7459-0790-30B1-0EB89435AE8F}"/>
                  </a:ext>
                </a:extLst>
              </p:cNvPr>
              <p:cNvSpPr/>
              <p:nvPr/>
            </p:nvSpPr>
            <p:spPr>
              <a:xfrm>
                <a:off x="4849882" y="2243185"/>
                <a:ext cx="63064" cy="90382"/>
              </a:xfrm>
              <a:custGeom>
                <a:avLst/>
                <a:gdLst>
                  <a:gd name="connsiteX0" fmla="*/ 39424 w 63064"/>
                  <a:gd name="connsiteY0" fmla="*/ 79886 h 90382"/>
                  <a:gd name="connsiteX1" fmla="*/ 63065 w 63064"/>
                  <a:gd name="connsiteY1" fmla="*/ 79886 h 90382"/>
                  <a:gd name="connsiteX2" fmla="*/ 63065 w 63064"/>
                  <a:gd name="connsiteY2" fmla="*/ 90383 h 90382"/>
                  <a:gd name="connsiteX3" fmla="*/ 2934 w 63064"/>
                  <a:gd name="connsiteY3" fmla="*/ 90383 h 90382"/>
                  <a:gd name="connsiteX4" fmla="*/ 2934 w 63064"/>
                  <a:gd name="connsiteY4" fmla="*/ 79886 h 90382"/>
                  <a:gd name="connsiteX5" fmla="*/ 27232 w 63064"/>
                  <a:gd name="connsiteY5" fmla="*/ 79886 h 90382"/>
                  <a:gd name="connsiteX6" fmla="*/ 27232 w 63064"/>
                  <a:gd name="connsiteY6" fmla="*/ 26289 h 90382"/>
                  <a:gd name="connsiteX7" fmla="*/ 27527 w 63064"/>
                  <a:gd name="connsiteY7" fmla="*/ 12192 h 90382"/>
                  <a:gd name="connsiteX8" fmla="*/ 27384 w 63064"/>
                  <a:gd name="connsiteY8" fmla="*/ 12040 h 90382"/>
                  <a:gd name="connsiteX9" fmla="*/ 4258 w 63064"/>
                  <a:gd name="connsiteY9" fmla="*/ 21507 h 90382"/>
                  <a:gd name="connsiteX10" fmla="*/ 0 w 63064"/>
                  <a:gd name="connsiteY10" fmla="*/ 11382 h 90382"/>
                  <a:gd name="connsiteX11" fmla="*/ 28994 w 63064"/>
                  <a:gd name="connsiteY11" fmla="*/ 0 h 90382"/>
                  <a:gd name="connsiteX12" fmla="*/ 39424 w 63064"/>
                  <a:gd name="connsiteY12" fmla="*/ 0 h 90382"/>
                  <a:gd name="connsiteX13" fmla="*/ 39424 w 63064"/>
                  <a:gd name="connsiteY13" fmla="*/ 79886 h 9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4" h="90382">
                    <a:moveTo>
                      <a:pt x="39424" y="79886"/>
                    </a:moveTo>
                    <a:lnTo>
                      <a:pt x="63065" y="79886"/>
                    </a:lnTo>
                    <a:lnTo>
                      <a:pt x="63065" y="90383"/>
                    </a:lnTo>
                    <a:lnTo>
                      <a:pt x="2934" y="90383"/>
                    </a:lnTo>
                    <a:lnTo>
                      <a:pt x="2934" y="79886"/>
                    </a:lnTo>
                    <a:lnTo>
                      <a:pt x="27232" y="79886"/>
                    </a:lnTo>
                    <a:lnTo>
                      <a:pt x="27232" y="26289"/>
                    </a:lnTo>
                    <a:cubicBezTo>
                      <a:pt x="27232" y="22860"/>
                      <a:pt x="27337" y="18155"/>
                      <a:pt x="27527" y="12192"/>
                    </a:cubicBezTo>
                    <a:lnTo>
                      <a:pt x="27384" y="12040"/>
                    </a:lnTo>
                    <a:lnTo>
                      <a:pt x="4258" y="21507"/>
                    </a:lnTo>
                    <a:lnTo>
                      <a:pt x="0" y="11382"/>
                    </a:lnTo>
                    <a:lnTo>
                      <a:pt x="28994" y="0"/>
                    </a:lnTo>
                    <a:lnTo>
                      <a:pt x="39424" y="0"/>
                    </a:lnTo>
                    <a:lnTo>
                      <a:pt x="39424" y="79886"/>
                    </a:lnTo>
                    <a:close/>
                  </a:path>
                </a:pathLst>
              </a:custGeom>
              <a:solidFill>
                <a:srgbClr val="E37D6A"/>
              </a:solidFill>
              <a:ln w="9525" cap="rnd">
                <a:noFill/>
                <a:prstDash val="solid"/>
                <a:round/>
              </a:ln>
            </p:spPr>
            <p:txBody>
              <a:bodyPr rtlCol="0" anchor="ctr"/>
              <a:lstStyle/>
              <a:p>
                <a:endParaRPr lang="en-US"/>
              </a:p>
            </p:txBody>
          </p:sp>
          <p:sp>
            <p:nvSpPr>
              <p:cNvPr id="293" name="Freeform: Shape 292">
                <a:extLst>
                  <a:ext uri="{FF2B5EF4-FFF2-40B4-BE49-F238E27FC236}">
                    <a16:creationId xmlns:a16="http://schemas.microsoft.com/office/drawing/2014/main" id="{B34FDECE-DA13-30BB-E514-E3CA9F45625C}"/>
                  </a:ext>
                </a:extLst>
              </p:cNvPr>
              <p:cNvSpPr/>
              <p:nvPr/>
            </p:nvSpPr>
            <p:spPr>
              <a:xfrm>
                <a:off x="4926310" y="2242375"/>
                <a:ext cx="66151" cy="92144"/>
              </a:xfrm>
              <a:custGeom>
                <a:avLst/>
                <a:gdLst>
                  <a:gd name="connsiteX0" fmla="*/ 33042 w 66151"/>
                  <a:gd name="connsiteY0" fmla="*/ 92145 h 92144"/>
                  <a:gd name="connsiteX1" fmla="*/ 15678 w 66151"/>
                  <a:gd name="connsiteY1" fmla="*/ 86716 h 92144"/>
                  <a:gd name="connsiteX2" fmla="*/ 4115 w 66151"/>
                  <a:gd name="connsiteY2" fmla="*/ 70923 h 92144"/>
                  <a:gd name="connsiteX3" fmla="*/ 0 w 66151"/>
                  <a:gd name="connsiteY3" fmla="*/ 46111 h 92144"/>
                  <a:gd name="connsiteX4" fmla="*/ 4115 w 66151"/>
                  <a:gd name="connsiteY4" fmla="*/ 21260 h 92144"/>
                  <a:gd name="connsiteX5" fmla="*/ 15678 w 66151"/>
                  <a:gd name="connsiteY5" fmla="*/ 5439 h 92144"/>
                  <a:gd name="connsiteX6" fmla="*/ 33042 w 66151"/>
                  <a:gd name="connsiteY6" fmla="*/ 0 h 92144"/>
                  <a:gd name="connsiteX7" fmla="*/ 50511 w 66151"/>
                  <a:gd name="connsiteY7" fmla="*/ 5439 h 92144"/>
                  <a:gd name="connsiteX8" fmla="*/ 62075 w 66151"/>
                  <a:gd name="connsiteY8" fmla="*/ 21260 h 92144"/>
                  <a:gd name="connsiteX9" fmla="*/ 66151 w 66151"/>
                  <a:gd name="connsiteY9" fmla="*/ 46111 h 92144"/>
                  <a:gd name="connsiteX10" fmla="*/ 62075 w 66151"/>
                  <a:gd name="connsiteY10" fmla="*/ 70923 h 92144"/>
                  <a:gd name="connsiteX11" fmla="*/ 50511 w 66151"/>
                  <a:gd name="connsiteY11" fmla="*/ 86716 h 92144"/>
                  <a:gd name="connsiteX12" fmla="*/ 33042 w 66151"/>
                  <a:gd name="connsiteY12" fmla="*/ 92145 h 92144"/>
                  <a:gd name="connsiteX13" fmla="*/ 33042 w 66151"/>
                  <a:gd name="connsiteY13" fmla="*/ 81867 h 92144"/>
                  <a:gd name="connsiteX14" fmla="*/ 48196 w 66151"/>
                  <a:gd name="connsiteY14" fmla="*/ 72762 h 92144"/>
                  <a:gd name="connsiteX15" fmla="*/ 53673 w 66151"/>
                  <a:gd name="connsiteY15" fmla="*/ 46111 h 92144"/>
                  <a:gd name="connsiteX16" fmla="*/ 48196 w 66151"/>
                  <a:gd name="connsiteY16" fmla="*/ 19383 h 92144"/>
                  <a:gd name="connsiteX17" fmla="*/ 33042 w 66151"/>
                  <a:gd name="connsiteY17" fmla="*/ 10277 h 92144"/>
                  <a:gd name="connsiteX18" fmla="*/ 22098 w 66151"/>
                  <a:gd name="connsiteY18" fmla="*/ 14278 h 92144"/>
                  <a:gd name="connsiteX19" fmla="*/ 14945 w 66151"/>
                  <a:gd name="connsiteY19" fmla="*/ 26327 h 92144"/>
                  <a:gd name="connsiteX20" fmla="*/ 12411 w 66151"/>
                  <a:gd name="connsiteY20" fmla="*/ 46111 h 92144"/>
                  <a:gd name="connsiteX21" fmla="*/ 14945 w 66151"/>
                  <a:gd name="connsiteY21" fmla="*/ 65827 h 92144"/>
                  <a:gd name="connsiteX22" fmla="*/ 22098 w 66151"/>
                  <a:gd name="connsiteY22" fmla="*/ 77867 h 92144"/>
                  <a:gd name="connsiteX23" fmla="*/ 33042 w 66151"/>
                  <a:gd name="connsiteY23" fmla="*/ 81867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51" h="92144">
                    <a:moveTo>
                      <a:pt x="33042" y="92145"/>
                    </a:moveTo>
                    <a:cubicBezTo>
                      <a:pt x="26432" y="92145"/>
                      <a:pt x="20641" y="90335"/>
                      <a:pt x="15678" y="86716"/>
                    </a:cubicBezTo>
                    <a:cubicBezTo>
                      <a:pt x="10706" y="83087"/>
                      <a:pt x="6848" y="77829"/>
                      <a:pt x="4115" y="70923"/>
                    </a:cubicBezTo>
                    <a:cubicBezTo>
                      <a:pt x="1371" y="64027"/>
                      <a:pt x="0" y="55750"/>
                      <a:pt x="0" y="46111"/>
                    </a:cubicBezTo>
                    <a:cubicBezTo>
                      <a:pt x="0" y="36471"/>
                      <a:pt x="1371" y="28184"/>
                      <a:pt x="4115" y="21260"/>
                    </a:cubicBezTo>
                    <a:cubicBezTo>
                      <a:pt x="6848" y="14335"/>
                      <a:pt x="10706" y="9058"/>
                      <a:pt x="15678" y="5439"/>
                    </a:cubicBezTo>
                    <a:cubicBezTo>
                      <a:pt x="20641" y="1810"/>
                      <a:pt x="26432" y="0"/>
                      <a:pt x="33042" y="0"/>
                    </a:cubicBezTo>
                    <a:cubicBezTo>
                      <a:pt x="39691" y="0"/>
                      <a:pt x="45520" y="1810"/>
                      <a:pt x="50511" y="5439"/>
                    </a:cubicBezTo>
                    <a:cubicBezTo>
                      <a:pt x="55502" y="9058"/>
                      <a:pt x="59360" y="14335"/>
                      <a:pt x="62075" y="21260"/>
                    </a:cubicBezTo>
                    <a:cubicBezTo>
                      <a:pt x="64789" y="28184"/>
                      <a:pt x="66151" y="36471"/>
                      <a:pt x="66151" y="46111"/>
                    </a:cubicBezTo>
                    <a:cubicBezTo>
                      <a:pt x="66151" y="55750"/>
                      <a:pt x="64789" y="64027"/>
                      <a:pt x="62075" y="70923"/>
                    </a:cubicBezTo>
                    <a:cubicBezTo>
                      <a:pt x="59360" y="77829"/>
                      <a:pt x="55502" y="83087"/>
                      <a:pt x="50511" y="86716"/>
                    </a:cubicBezTo>
                    <a:cubicBezTo>
                      <a:pt x="45520" y="90335"/>
                      <a:pt x="39691" y="92145"/>
                      <a:pt x="33042" y="92145"/>
                    </a:cubicBezTo>
                    <a:close/>
                    <a:moveTo>
                      <a:pt x="33042" y="81867"/>
                    </a:moveTo>
                    <a:cubicBezTo>
                      <a:pt x="39500" y="81867"/>
                      <a:pt x="44558" y="78829"/>
                      <a:pt x="48196" y="72762"/>
                    </a:cubicBezTo>
                    <a:cubicBezTo>
                      <a:pt x="51845" y="66694"/>
                      <a:pt x="53673" y="57807"/>
                      <a:pt x="53673" y="46111"/>
                    </a:cubicBezTo>
                    <a:cubicBezTo>
                      <a:pt x="53673" y="34366"/>
                      <a:pt x="51845" y="25451"/>
                      <a:pt x="48196" y="19383"/>
                    </a:cubicBezTo>
                    <a:cubicBezTo>
                      <a:pt x="44558" y="13316"/>
                      <a:pt x="39500" y="10277"/>
                      <a:pt x="33042" y="10277"/>
                    </a:cubicBezTo>
                    <a:cubicBezTo>
                      <a:pt x="28832" y="10277"/>
                      <a:pt x="25184" y="11611"/>
                      <a:pt x="22098" y="14278"/>
                    </a:cubicBezTo>
                    <a:cubicBezTo>
                      <a:pt x="19012" y="16954"/>
                      <a:pt x="16630" y="20965"/>
                      <a:pt x="14945" y="26327"/>
                    </a:cubicBezTo>
                    <a:cubicBezTo>
                      <a:pt x="13249" y="31680"/>
                      <a:pt x="12411" y="38281"/>
                      <a:pt x="12411" y="46111"/>
                    </a:cubicBezTo>
                    <a:cubicBezTo>
                      <a:pt x="12411" y="53892"/>
                      <a:pt x="13249" y="60465"/>
                      <a:pt x="14945" y="65827"/>
                    </a:cubicBezTo>
                    <a:cubicBezTo>
                      <a:pt x="16630" y="71180"/>
                      <a:pt x="19012" y="75200"/>
                      <a:pt x="22098" y="77867"/>
                    </a:cubicBezTo>
                    <a:cubicBezTo>
                      <a:pt x="25184" y="80534"/>
                      <a:pt x="28832" y="81867"/>
                      <a:pt x="33042" y="81867"/>
                    </a:cubicBezTo>
                    <a:close/>
                  </a:path>
                </a:pathLst>
              </a:custGeom>
              <a:solidFill>
                <a:srgbClr val="E37D6A"/>
              </a:solidFill>
              <a:ln w="9525" cap="rnd">
                <a:noFill/>
                <a:prstDash val="solid"/>
                <a:round/>
              </a:ln>
            </p:spPr>
            <p:txBody>
              <a:bodyPr rtlCol="0" anchor="ctr"/>
              <a:lstStyle/>
              <a:p>
                <a:endParaRPr lang="en-US"/>
              </a:p>
            </p:txBody>
          </p:sp>
          <p:sp>
            <p:nvSpPr>
              <p:cNvPr id="294" name="Freeform: Shape 293">
                <a:extLst>
                  <a:ext uri="{FF2B5EF4-FFF2-40B4-BE49-F238E27FC236}">
                    <a16:creationId xmlns:a16="http://schemas.microsoft.com/office/drawing/2014/main" id="{9179F99B-670C-8249-5CA5-AC33D1C3009F}"/>
                  </a:ext>
                </a:extLst>
              </p:cNvPr>
              <p:cNvSpPr/>
              <p:nvPr/>
            </p:nvSpPr>
            <p:spPr>
              <a:xfrm>
                <a:off x="5012655" y="2263597"/>
                <a:ext cx="18059" cy="71075"/>
              </a:xfrm>
              <a:custGeom>
                <a:avLst/>
                <a:gdLst>
                  <a:gd name="connsiteX0" fmla="*/ 9173 w 18059"/>
                  <a:gd name="connsiteY0" fmla="*/ 0 h 71075"/>
                  <a:gd name="connsiteX1" fmla="*/ 15602 w 18059"/>
                  <a:gd name="connsiteY1" fmla="*/ 2458 h 71075"/>
                  <a:gd name="connsiteX2" fmla="*/ 18059 w 18059"/>
                  <a:gd name="connsiteY2" fmla="*/ 9030 h 71075"/>
                  <a:gd name="connsiteX3" fmla="*/ 15564 w 18059"/>
                  <a:gd name="connsiteY3" fmla="*/ 15526 h 71075"/>
                  <a:gd name="connsiteX4" fmla="*/ 9173 w 18059"/>
                  <a:gd name="connsiteY4" fmla="*/ 17917 h 71075"/>
                  <a:gd name="connsiteX5" fmla="*/ 2572 w 18059"/>
                  <a:gd name="connsiteY5" fmla="*/ 15526 h 71075"/>
                  <a:gd name="connsiteX6" fmla="*/ 0 w 18059"/>
                  <a:gd name="connsiteY6" fmla="*/ 9030 h 71075"/>
                  <a:gd name="connsiteX7" fmla="*/ 2572 w 18059"/>
                  <a:gd name="connsiteY7" fmla="*/ 2458 h 71075"/>
                  <a:gd name="connsiteX8" fmla="*/ 9173 w 18059"/>
                  <a:gd name="connsiteY8" fmla="*/ 0 h 71075"/>
                  <a:gd name="connsiteX9" fmla="*/ 9173 w 18059"/>
                  <a:gd name="connsiteY9" fmla="*/ 53159 h 71075"/>
                  <a:gd name="connsiteX10" fmla="*/ 15602 w 18059"/>
                  <a:gd name="connsiteY10" fmla="*/ 55617 h 71075"/>
                  <a:gd name="connsiteX11" fmla="*/ 18059 w 18059"/>
                  <a:gd name="connsiteY11" fmla="*/ 62189 h 71075"/>
                  <a:gd name="connsiteX12" fmla="*/ 15564 w 18059"/>
                  <a:gd name="connsiteY12" fmla="*/ 68685 h 71075"/>
                  <a:gd name="connsiteX13" fmla="*/ 9173 w 18059"/>
                  <a:gd name="connsiteY13" fmla="*/ 71076 h 71075"/>
                  <a:gd name="connsiteX14" fmla="*/ 2572 w 18059"/>
                  <a:gd name="connsiteY14" fmla="*/ 68685 h 71075"/>
                  <a:gd name="connsiteX15" fmla="*/ 0 w 18059"/>
                  <a:gd name="connsiteY15" fmla="*/ 62189 h 71075"/>
                  <a:gd name="connsiteX16" fmla="*/ 2572 w 18059"/>
                  <a:gd name="connsiteY16" fmla="*/ 55617 h 71075"/>
                  <a:gd name="connsiteX17" fmla="*/ 9173 w 18059"/>
                  <a:gd name="connsiteY17" fmla="*/ 53159 h 7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059" h="71075">
                    <a:moveTo>
                      <a:pt x="9173" y="0"/>
                    </a:moveTo>
                    <a:cubicBezTo>
                      <a:pt x="11821" y="0"/>
                      <a:pt x="13964" y="819"/>
                      <a:pt x="15602" y="2458"/>
                    </a:cubicBezTo>
                    <a:cubicBezTo>
                      <a:pt x="17240" y="4096"/>
                      <a:pt x="18059" y="6287"/>
                      <a:pt x="18059" y="9030"/>
                    </a:cubicBezTo>
                    <a:cubicBezTo>
                      <a:pt x="18059" y="11773"/>
                      <a:pt x="17231" y="13935"/>
                      <a:pt x="15564" y="15526"/>
                    </a:cubicBezTo>
                    <a:cubicBezTo>
                      <a:pt x="13897" y="17117"/>
                      <a:pt x="11773" y="17917"/>
                      <a:pt x="9173" y="17917"/>
                    </a:cubicBezTo>
                    <a:cubicBezTo>
                      <a:pt x="6486" y="17917"/>
                      <a:pt x="4276" y="17117"/>
                      <a:pt x="2572" y="15526"/>
                    </a:cubicBezTo>
                    <a:cubicBezTo>
                      <a:pt x="858" y="13935"/>
                      <a:pt x="0" y="11773"/>
                      <a:pt x="0" y="9030"/>
                    </a:cubicBezTo>
                    <a:cubicBezTo>
                      <a:pt x="0" y="6287"/>
                      <a:pt x="858" y="4096"/>
                      <a:pt x="2572" y="2458"/>
                    </a:cubicBezTo>
                    <a:cubicBezTo>
                      <a:pt x="4276" y="819"/>
                      <a:pt x="6486" y="0"/>
                      <a:pt x="9173" y="0"/>
                    </a:cubicBezTo>
                    <a:close/>
                    <a:moveTo>
                      <a:pt x="9173" y="53159"/>
                    </a:moveTo>
                    <a:cubicBezTo>
                      <a:pt x="11821" y="53159"/>
                      <a:pt x="13964" y="53978"/>
                      <a:pt x="15602" y="55617"/>
                    </a:cubicBezTo>
                    <a:cubicBezTo>
                      <a:pt x="17240" y="57255"/>
                      <a:pt x="18059" y="59446"/>
                      <a:pt x="18059" y="62189"/>
                    </a:cubicBezTo>
                    <a:cubicBezTo>
                      <a:pt x="18059" y="64932"/>
                      <a:pt x="17231" y="67094"/>
                      <a:pt x="15564" y="68685"/>
                    </a:cubicBezTo>
                    <a:cubicBezTo>
                      <a:pt x="13897" y="70276"/>
                      <a:pt x="11773" y="71076"/>
                      <a:pt x="9173" y="71076"/>
                    </a:cubicBezTo>
                    <a:cubicBezTo>
                      <a:pt x="6486" y="71076"/>
                      <a:pt x="4276" y="70276"/>
                      <a:pt x="2572" y="68685"/>
                    </a:cubicBezTo>
                    <a:cubicBezTo>
                      <a:pt x="858" y="67094"/>
                      <a:pt x="0" y="64932"/>
                      <a:pt x="0" y="62189"/>
                    </a:cubicBezTo>
                    <a:cubicBezTo>
                      <a:pt x="0" y="59446"/>
                      <a:pt x="858" y="57255"/>
                      <a:pt x="2572" y="55617"/>
                    </a:cubicBezTo>
                    <a:cubicBezTo>
                      <a:pt x="4276" y="53978"/>
                      <a:pt x="6486" y="53159"/>
                      <a:pt x="9173" y="53159"/>
                    </a:cubicBezTo>
                    <a:close/>
                  </a:path>
                </a:pathLst>
              </a:custGeom>
              <a:solidFill>
                <a:srgbClr val="E37D6A"/>
              </a:solidFill>
              <a:ln w="9525" cap="rnd">
                <a:noFill/>
                <a:prstDash val="solid"/>
                <a:round/>
              </a:ln>
            </p:spPr>
            <p:txBody>
              <a:bodyPr rtlCol="0" anchor="ctr"/>
              <a:lstStyle/>
              <a:p>
                <a:endParaRPr lang="en-US"/>
              </a:p>
            </p:txBody>
          </p:sp>
          <p:sp>
            <p:nvSpPr>
              <p:cNvPr id="295" name="Freeform: Shape 294">
                <a:extLst>
                  <a:ext uri="{FF2B5EF4-FFF2-40B4-BE49-F238E27FC236}">
                    <a16:creationId xmlns:a16="http://schemas.microsoft.com/office/drawing/2014/main" id="{D3789391-A472-1CF9-D9A4-B5CF3463A048}"/>
                  </a:ext>
                </a:extLst>
              </p:cNvPr>
              <p:cNvSpPr/>
              <p:nvPr/>
            </p:nvSpPr>
            <p:spPr>
              <a:xfrm>
                <a:off x="5050688" y="2242375"/>
                <a:ext cx="66151" cy="92144"/>
              </a:xfrm>
              <a:custGeom>
                <a:avLst/>
                <a:gdLst>
                  <a:gd name="connsiteX0" fmla="*/ 33033 w 66151"/>
                  <a:gd name="connsiteY0" fmla="*/ 92145 h 92144"/>
                  <a:gd name="connsiteX1" fmla="*/ 15669 w 66151"/>
                  <a:gd name="connsiteY1" fmla="*/ 86716 h 92144"/>
                  <a:gd name="connsiteX2" fmla="*/ 4106 w 66151"/>
                  <a:gd name="connsiteY2" fmla="*/ 70923 h 92144"/>
                  <a:gd name="connsiteX3" fmla="*/ 0 w 66151"/>
                  <a:gd name="connsiteY3" fmla="*/ 46111 h 92144"/>
                  <a:gd name="connsiteX4" fmla="*/ 4106 w 66151"/>
                  <a:gd name="connsiteY4" fmla="*/ 21260 h 92144"/>
                  <a:gd name="connsiteX5" fmla="*/ 15669 w 66151"/>
                  <a:gd name="connsiteY5" fmla="*/ 5439 h 92144"/>
                  <a:gd name="connsiteX6" fmla="*/ 33033 w 66151"/>
                  <a:gd name="connsiteY6" fmla="*/ 0 h 92144"/>
                  <a:gd name="connsiteX7" fmla="*/ 50511 w 66151"/>
                  <a:gd name="connsiteY7" fmla="*/ 5439 h 92144"/>
                  <a:gd name="connsiteX8" fmla="*/ 62075 w 66151"/>
                  <a:gd name="connsiteY8" fmla="*/ 21260 h 92144"/>
                  <a:gd name="connsiteX9" fmla="*/ 66151 w 66151"/>
                  <a:gd name="connsiteY9" fmla="*/ 46111 h 92144"/>
                  <a:gd name="connsiteX10" fmla="*/ 62075 w 66151"/>
                  <a:gd name="connsiteY10" fmla="*/ 70923 h 92144"/>
                  <a:gd name="connsiteX11" fmla="*/ 50511 w 66151"/>
                  <a:gd name="connsiteY11" fmla="*/ 86716 h 92144"/>
                  <a:gd name="connsiteX12" fmla="*/ 33033 w 66151"/>
                  <a:gd name="connsiteY12" fmla="*/ 92145 h 92144"/>
                  <a:gd name="connsiteX13" fmla="*/ 33033 w 66151"/>
                  <a:gd name="connsiteY13" fmla="*/ 81867 h 92144"/>
                  <a:gd name="connsiteX14" fmla="*/ 48196 w 66151"/>
                  <a:gd name="connsiteY14" fmla="*/ 72762 h 92144"/>
                  <a:gd name="connsiteX15" fmla="*/ 53673 w 66151"/>
                  <a:gd name="connsiteY15" fmla="*/ 46111 h 92144"/>
                  <a:gd name="connsiteX16" fmla="*/ 48196 w 66151"/>
                  <a:gd name="connsiteY16" fmla="*/ 19383 h 92144"/>
                  <a:gd name="connsiteX17" fmla="*/ 33033 w 66151"/>
                  <a:gd name="connsiteY17" fmla="*/ 10277 h 92144"/>
                  <a:gd name="connsiteX18" fmla="*/ 22098 w 66151"/>
                  <a:gd name="connsiteY18" fmla="*/ 14278 h 92144"/>
                  <a:gd name="connsiteX19" fmla="*/ 14935 w 66151"/>
                  <a:gd name="connsiteY19" fmla="*/ 26327 h 92144"/>
                  <a:gd name="connsiteX20" fmla="*/ 12402 w 66151"/>
                  <a:gd name="connsiteY20" fmla="*/ 46111 h 92144"/>
                  <a:gd name="connsiteX21" fmla="*/ 14935 w 66151"/>
                  <a:gd name="connsiteY21" fmla="*/ 65827 h 92144"/>
                  <a:gd name="connsiteX22" fmla="*/ 22098 w 66151"/>
                  <a:gd name="connsiteY22" fmla="*/ 77867 h 92144"/>
                  <a:gd name="connsiteX23" fmla="*/ 33033 w 66151"/>
                  <a:gd name="connsiteY23" fmla="*/ 81867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51" h="92144">
                    <a:moveTo>
                      <a:pt x="33033" y="92145"/>
                    </a:moveTo>
                    <a:cubicBezTo>
                      <a:pt x="26432" y="92145"/>
                      <a:pt x="20641" y="90335"/>
                      <a:pt x="15669" y="86716"/>
                    </a:cubicBezTo>
                    <a:cubicBezTo>
                      <a:pt x="10706" y="83087"/>
                      <a:pt x="6848" y="77829"/>
                      <a:pt x="4106" y="70923"/>
                    </a:cubicBezTo>
                    <a:cubicBezTo>
                      <a:pt x="1372" y="64027"/>
                      <a:pt x="0" y="55750"/>
                      <a:pt x="0" y="46111"/>
                    </a:cubicBezTo>
                    <a:cubicBezTo>
                      <a:pt x="0" y="36471"/>
                      <a:pt x="1372" y="28184"/>
                      <a:pt x="4106" y="21260"/>
                    </a:cubicBezTo>
                    <a:cubicBezTo>
                      <a:pt x="6848" y="14335"/>
                      <a:pt x="10706" y="9058"/>
                      <a:pt x="15669" y="5439"/>
                    </a:cubicBezTo>
                    <a:cubicBezTo>
                      <a:pt x="20641" y="1810"/>
                      <a:pt x="26432" y="0"/>
                      <a:pt x="33033" y="0"/>
                    </a:cubicBezTo>
                    <a:cubicBezTo>
                      <a:pt x="39691" y="0"/>
                      <a:pt x="45520" y="1810"/>
                      <a:pt x="50511" y="5439"/>
                    </a:cubicBezTo>
                    <a:cubicBezTo>
                      <a:pt x="55502" y="9058"/>
                      <a:pt x="59360" y="14335"/>
                      <a:pt x="62075" y="21260"/>
                    </a:cubicBezTo>
                    <a:cubicBezTo>
                      <a:pt x="64789" y="28184"/>
                      <a:pt x="66151" y="36471"/>
                      <a:pt x="66151" y="46111"/>
                    </a:cubicBezTo>
                    <a:cubicBezTo>
                      <a:pt x="66151" y="55750"/>
                      <a:pt x="64789" y="64027"/>
                      <a:pt x="62075" y="70923"/>
                    </a:cubicBezTo>
                    <a:cubicBezTo>
                      <a:pt x="59360" y="77829"/>
                      <a:pt x="55502" y="83087"/>
                      <a:pt x="50511" y="86716"/>
                    </a:cubicBezTo>
                    <a:cubicBezTo>
                      <a:pt x="45520" y="90335"/>
                      <a:pt x="39691" y="92145"/>
                      <a:pt x="33033" y="92145"/>
                    </a:cubicBezTo>
                    <a:close/>
                    <a:moveTo>
                      <a:pt x="33033" y="81867"/>
                    </a:moveTo>
                    <a:cubicBezTo>
                      <a:pt x="39500" y="81867"/>
                      <a:pt x="44548" y="78829"/>
                      <a:pt x="48196" y="72762"/>
                    </a:cubicBezTo>
                    <a:cubicBezTo>
                      <a:pt x="51845" y="66694"/>
                      <a:pt x="53673" y="57807"/>
                      <a:pt x="53673" y="46111"/>
                    </a:cubicBezTo>
                    <a:cubicBezTo>
                      <a:pt x="53673" y="34366"/>
                      <a:pt x="51845" y="25451"/>
                      <a:pt x="48196" y="19383"/>
                    </a:cubicBezTo>
                    <a:cubicBezTo>
                      <a:pt x="44548" y="13316"/>
                      <a:pt x="39500" y="10277"/>
                      <a:pt x="33033" y="10277"/>
                    </a:cubicBezTo>
                    <a:cubicBezTo>
                      <a:pt x="28833" y="10277"/>
                      <a:pt x="25185" y="11611"/>
                      <a:pt x="22098" y="14278"/>
                    </a:cubicBezTo>
                    <a:cubicBezTo>
                      <a:pt x="19012" y="16954"/>
                      <a:pt x="16631" y="20965"/>
                      <a:pt x="14935" y="26327"/>
                    </a:cubicBezTo>
                    <a:cubicBezTo>
                      <a:pt x="13249" y="31680"/>
                      <a:pt x="12402" y="38281"/>
                      <a:pt x="12402" y="46111"/>
                    </a:cubicBezTo>
                    <a:cubicBezTo>
                      <a:pt x="12402" y="53892"/>
                      <a:pt x="13249" y="60465"/>
                      <a:pt x="14935" y="65827"/>
                    </a:cubicBezTo>
                    <a:cubicBezTo>
                      <a:pt x="16631" y="71180"/>
                      <a:pt x="19012" y="75200"/>
                      <a:pt x="22098" y="77867"/>
                    </a:cubicBezTo>
                    <a:cubicBezTo>
                      <a:pt x="25185" y="80534"/>
                      <a:pt x="28833" y="81867"/>
                      <a:pt x="33033" y="81867"/>
                    </a:cubicBezTo>
                    <a:close/>
                  </a:path>
                </a:pathLst>
              </a:custGeom>
              <a:solidFill>
                <a:srgbClr val="E37D6A"/>
              </a:solidFill>
              <a:ln w="9525" cap="rnd">
                <a:noFill/>
                <a:prstDash val="solid"/>
                <a:round/>
              </a:ln>
            </p:spPr>
            <p:txBody>
              <a:bodyPr rtlCol="0" anchor="ctr"/>
              <a:lstStyle/>
              <a:p>
                <a:endParaRPr lang="en-US"/>
              </a:p>
            </p:txBody>
          </p:sp>
          <p:sp>
            <p:nvSpPr>
              <p:cNvPr id="296" name="Freeform: Shape 295">
                <a:extLst>
                  <a:ext uri="{FF2B5EF4-FFF2-40B4-BE49-F238E27FC236}">
                    <a16:creationId xmlns:a16="http://schemas.microsoft.com/office/drawing/2014/main" id="{D2174663-AE28-74F5-F09C-3D7EA68EC9E6}"/>
                  </a:ext>
                </a:extLst>
              </p:cNvPr>
              <p:cNvSpPr/>
              <p:nvPr/>
            </p:nvSpPr>
            <p:spPr>
              <a:xfrm>
                <a:off x="5131298" y="2243775"/>
                <a:ext cx="62998" cy="90744"/>
              </a:xfrm>
              <a:custGeom>
                <a:avLst/>
                <a:gdLst>
                  <a:gd name="connsiteX0" fmla="*/ 31575 w 62998"/>
                  <a:gd name="connsiteY0" fmla="*/ 90745 h 90744"/>
                  <a:gd name="connsiteX1" fmla="*/ 13078 w 62998"/>
                  <a:gd name="connsiteY1" fmla="*/ 86373 h 90744"/>
                  <a:gd name="connsiteX2" fmla="*/ 0 w 62998"/>
                  <a:gd name="connsiteY2" fmla="*/ 73933 h 90744"/>
                  <a:gd name="connsiteX3" fmla="*/ 10059 w 62998"/>
                  <a:gd name="connsiteY3" fmla="*/ 67913 h 90744"/>
                  <a:gd name="connsiteX4" fmla="*/ 19165 w 62998"/>
                  <a:gd name="connsiteY4" fmla="*/ 77495 h 90744"/>
                  <a:gd name="connsiteX5" fmla="*/ 31871 w 62998"/>
                  <a:gd name="connsiteY5" fmla="*/ 80391 h 90744"/>
                  <a:gd name="connsiteX6" fmla="*/ 45711 w 62998"/>
                  <a:gd name="connsiteY6" fmla="*/ 75438 h 90744"/>
                  <a:gd name="connsiteX7" fmla="*/ 50664 w 62998"/>
                  <a:gd name="connsiteY7" fmla="*/ 61893 h 90744"/>
                  <a:gd name="connsiteX8" fmla="*/ 46044 w 62998"/>
                  <a:gd name="connsiteY8" fmla="*/ 47758 h 90744"/>
                  <a:gd name="connsiteX9" fmla="*/ 32528 w 62998"/>
                  <a:gd name="connsiteY9" fmla="*/ 42872 h 90744"/>
                  <a:gd name="connsiteX10" fmla="*/ 13516 w 62998"/>
                  <a:gd name="connsiteY10" fmla="*/ 51102 h 90744"/>
                  <a:gd name="connsiteX11" fmla="*/ 4115 w 62998"/>
                  <a:gd name="connsiteY11" fmla="*/ 47720 h 90744"/>
                  <a:gd name="connsiteX12" fmla="*/ 8449 w 62998"/>
                  <a:gd name="connsiteY12" fmla="*/ 0 h 90744"/>
                  <a:gd name="connsiteX13" fmla="*/ 58893 w 62998"/>
                  <a:gd name="connsiteY13" fmla="*/ 0 h 90744"/>
                  <a:gd name="connsiteX14" fmla="*/ 58893 w 62998"/>
                  <a:gd name="connsiteY14" fmla="*/ 10935 h 90744"/>
                  <a:gd name="connsiteX15" fmla="*/ 18726 w 62998"/>
                  <a:gd name="connsiteY15" fmla="*/ 10935 h 90744"/>
                  <a:gd name="connsiteX16" fmla="*/ 15573 w 62998"/>
                  <a:gd name="connsiteY16" fmla="*/ 37290 h 90744"/>
                  <a:gd name="connsiteX17" fmla="*/ 15278 w 62998"/>
                  <a:gd name="connsiteY17" fmla="*/ 38691 h 90744"/>
                  <a:gd name="connsiteX18" fmla="*/ 15716 w 62998"/>
                  <a:gd name="connsiteY18" fmla="*/ 38833 h 90744"/>
                  <a:gd name="connsiteX19" fmla="*/ 24489 w 62998"/>
                  <a:gd name="connsiteY19" fmla="*/ 33995 h 90744"/>
                  <a:gd name="connsiteX20" fmla="*/ 35395 w 62998"/>
                  <a:gd name="connsiteY20" fmla="*/ 32375 h 90744"/>
                  <a:gd name="connsiteX21" fmla="*/ 49825 w 62998"/>
                  <a:gd name="connsiteY21" fmla="*/ 35900 h 90744"/>
                  <a:gd name="connsiteX22" fmla="*/ 59550 w 62998"/>
                  <a:gd name="connsiteY22" fmla="*/ 45815 h 90744"/>
                  <a:gd name="connsiteX23" fmla="*/ 62998 w 62998"/>
                  <a:gd name="connsiteY23" fmla="*/ 60646 h 90744"/>
                  <a:gd name="connsiteX24" fmla="*/ 59293 w 62998"/>
                  <a:gd name="connsiteY24" fmla="*/ 76610 h 90744"/>
                  <a:gd name="connsiteX25" fmla="*/ 48501 w 62998"/>
                  <a:gd name="connsiteY25" fmla="*/ 87078 h 90744"/>
                  <a:gd name="connsiteX26" fmla="*/ 31575 w 62998"/>
                  <a:gd name="connsiteY26" fmla="*/ 90745 h 9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998" h="90744">
                    <a:moveTo>
                      <a:pt x="31575" y="90745"/>
                    </a:moveTo>
                    <a:cubicBezTo>
                      <a:pt x="24527" y="90745"/>
                      <a:pt x="18364" y="89287"/>
                      <a:pt x="13078" y="86373"/>
                    </a:cubicBezTo>
                    <a:cubicBezTo>
                      <a:pt x="7791" y="83468"/>
                      <a:pt x="3429" y="79315"/>
                      <a:pt x="0" y="73933"/>
                    </a:cubicBezTo>
                    <a:lnTo>
                      <a:pt x="10059" y="67913"/>
                    </a:lnTo>
                    <a:cubicBezTo>
                      <a:pt x="12754" y="72361"/>
                      <a:pt x="15793" y="75562"/>
                      <a:pt x="19165" y="77495"/>
                    </a:cubicBezTo>
                    <a:cubicBezTo>
                      <a:pt x="22546" y="79429"/>
                      <a:pt x="26775" y="80391"/>
                      <a:pt x="31871" y="80391"/>
                    </a:cubicBezTo>
                    <a:cubicBezTo>
                      <a:pt x="37795" y="80391"/>
                      <a:pt x="42406" y="78743"/>
                      <a:pt x="45711" y="75438"/>
                    </a:cubicBezTo>
                    <a:cubicBezTo>
                      <a:pt x="49016" y="72133"/>
                      <a:pt x="50664" y="67618"/>
                      <a:pt x="50664" y="61893"/>
                    </a:cubicBezTo>
                    <a:cubicBezTo>
                      <a:pt x="50664" y="55721"/>
                      <a:pt x="49120" y="51016"/>
                      <a:pt x="46044" y="47758"/>
                    </a:cubicBezTo>
                    <a:cubicBezTo>
                      <a:pt x="42958" y="44501"/>
                      <a:pt x="38452" y="42872"/>
                      <a:pt x="32528" y="42872"/>
                    </a:cubicBezTo>
                    <a:cubicBezTo>
                      <a:pt x="24499" y="42872"/>
                      <a:pt x="18164" y="45615"/>
                      <a:pt x="13516" y="51102"/>
                    </a:cubicBezTo>
                    <a:lnTo>
                      <a:pt x="4115" y="47720"/>
                    </a:lnTo>
                    <a:lnTo>
                      <a:pt x="8449" y="0"/>
                    </a:lnTo>
                    <a:lnTo>
                      <a:pt x="58893" y="0"/>
                    </a:lnTo>
                    <a:lnTo>
                      <a:pt x="58893" y="10935"/>
                    </a:lnTo>
                    <a:lnTo>
                      <a:pt x="18726" y="10935"/>
                    </a:lnTo>
                    <a:lnTo>
                      <a:pt x="15573" y="37290"/>
                    </a:lnTo>
                    <a:lnTo>
                      <a:pt x="15278" y="38691"/>
                    </a:lnTo>
                    <a:lnTo>
                      <a:pt x="15716" y="38833"/>
                    </a:lnTo>
                    <a:cubicBezTo>
                      <a:pt x="18459" y="36681"/>
                      <a:pt x="21384" y="35071"/>
                      <a:pt x="24489" y="33995"/>
                    </a:cubicBezTo>
                    <a:cubicBezTo>
                      <a:pt x="27594" y="32918"/>
                      <a:pt x="31232" y="32375"/>
                      <a:pt x="35395" y="32375"/>
                    </a:cubicBezTo>
                    <a:cubicBezTo>
                      <a:pt x="40824" y="32375"/>
                      <a:pt x="45634" y="33547"/>
                      <a:pt x="49825" y="35900"/>
                    </a:cubicBezTo>
                    <a:cubicBezTo>
                      <a:pt x="54007" y="38252"/>
                      <a:pt x="57245" y="41557"/>
                      <a:pt x="59550" y="45815"/>
                    </a:cubicBezTo>
                    <a:cubicBezTo>
                      <a:pt x="61846" y="50073"/>
                      <a:pt x="62998" y="55016"/>
                      <a:pt x="62998" y="60646"/>
                    </a:cubicBezTo>
                    <a:cubicBezTo>
                      <a:pt x="62998" y="66761"/>
                      <a:pt x="61760" y="72085"/>
                      <a:pt x="59293" y="76610"/>
                    </a:cubicBezTo>
                    <a:cubicBezTo>
                      <a:pt x="56817" y="81143"/>
                      <a:pt x="53226" y="84630"/>
                      <a:pt x="48501" y="87078"/>
                    </a:cubicBezTo>
                    <a:cubicBezTo>
                      <a:pt x="43777" y="89525"/>
                      <a:pt x="38138" y="90745"/>
                      <a:pt x="31575" y="90745"/>
                    </a:cubicBezTo>
                    <a:close/>
                  </a:path>
                </a:pathLst>
              </a:custGeom>
              <a:solidFill>
                <a:srgbClr val="E37D6A"/>
              </a:solidFill>
              <a:ln w="9525" cap="rnd">
                <a:noFill/>
                <a:prstDash val="solid"/>
                <a:round/>
              </a:ln>
            </p:spPr>
            <p:txBody>
              <a:bodyPr rtlCol="0" anchor="ctr"/>
              <a:lstStyle/>
              <a:p>
                <a:endParaRPr lang="en-US"/>
              </a:p>
            </p:txBody>
          </p:sp>
          <p:sp>
            <p:nvSpPr>
              <p:cNvPr id="297" name="Freeform: Shape 296">
                <a:extLst>
                  <a:ext uri="{FF2B5EF4-FFF2-40B4-BE49-F238E27FC236}">
                    <a16:creationId xmlns:a16="http://schemas.microsoft.com/office/drawing/2014/main" id="{6BE26E72-DAFC-1F54-497A-6E76DA67F658}"/>
                  </a:ext>
                </a:extLst>
              </p:cNvPr>
              <p:cNvSpPr/>
              <p:nvPr/>
            </p:nvSpPr>
            <p:spPr>
              <a:xfrm>
                <a:off x="5254647" y="2264035"/>
                <a:ext cx="68065" cy="70637"/>
              </a:xfrm>
              <a:custGeom>
                <a:avLst/>
                <a:gdLst>
                  <a:gd name="connsiteX0" fmla="*/ 31947 w 68065"/>
                  <a:gd name="connsiteY0" fmla="*/ 70637 h 70637"/>
                  <a:gd name="connsiteX1" fmla="*/ 15459 w 68065"/>
                  <a:gd name="connsiteY1" fmla="*/ 66304 h 70637"/>
                  <a:gd name="connsiteX2" fmla="*/ 4115 w 68065"/>
                  <a:gd name="connsiteY2" fmla="*/ 53969 h 70637"/>
                  <a:gd name="connsiteX3" fmla="*/ 0 w 68065"/>
                  <a:gd name="connsiteY3" fmla="*/ 35319 h 70637"/>
                  <a:gd name="connsiteX4" fmla="*/ 4229 w 68065"/>
                  <a:gd name="connsiteY4" fmla="*/ 16774 h 70637"/>
                  <a:gd name="connsiteX5" fmla="*/ 15678 w 68065"/>
                  <a:gd name="connsiteY5" fmla="*/ 4372 h 70637"/>
                  <a:gd name="connsiteX6" fmla="*/ 31652 w 68065"/>
                  <a:gd name="connsiteY6" fmla="*/ 0 h 70637"/>
                  <a:gd name="connsiteX7" fmla="*/ 46006 w 68065"/>
                  <a:gd name="connsiteY7" fmla="*/ 3524 h 70637"/>
                  <a:gd name="connsiteX8" fmla="*/ 55950 w 68065"/>
                  <a:gd name="connsiteY8" fmla="*/ 12192 h 70637"/>
                  <a:gd name="connsiteX9" fmla="*/ 56245 w 68065"/>
                  <a:gd name="connsiteY9" fmla="*/ 12192 h 70637"/>
                  <a:gd name="connsiteX10" fmla="*/ 56616 w 68065"/>
                  <a:gd name="connsiteY10" fmla="*/ 1467 h 70637"/>
                  <a:gd name="connsiteX11" fmla="*/ 68066 w 68065"/>
                  <a:gd name="connsiteY11" fmla="*/ 1467 h 70637"/>
                  <a:gd name="connsiteX12" fmla="*/ 68066 w 68065"/>
                  <a:gd name="connsiteY12" fmla="*/ 69533 h 70637"/>
                  <a:gd name="connsiteX13" fmla="*/ 57417 w 68065"/>
                  <a:gd name="connsiteY13" fmla="*/ 69609 h 70637"/>
                  <a:gd name="connsiteX14" fmla="*/ 56616 w 68065"/>
                  <a:gd name="connsiteY14" fmla="*/ 57341 h 70637"/>
                  <a:gd name="connsiteX15" fmla="*/ 56321 w 68065"/>
                  <a:gd name="connsiteY15" fmla="*/ 57341 h 70637"/>
                  <a:gd name="connsiteX16" fmla="*/ 46482 w 68065"/>
                  <a:gd name="connsiteY16" fmla="*/ 66961 h 70637"/>
                  <a:gd name="connsiteX17" fmla="*/ 31947 w 68065"/>
                  <a:gd name="connsiteY17" fmla="*/ 70637 h 70637"/>
                  <a:gd name="connsiteX18" fmla="*/ 32899 w 68065"/>
                  <a:gd name="connsiteY18" fmla="*/ 60350 h 70637"/>
                  <a:gd name="connsiteX19" fmla="*/ 44720 w 68065"/>
                  <a:gd name="connsiteY19" fmla="*/ 57379 h 70637"/>
                  <a:gd name="connsiteX20" fmla="*/ 52902 w 68065"/>
                  <a:gd name="connsiteY20" fmla="*/ 48749 h 70637"/>
                  <a:gd name="connsiteX21" fmla="*/ 55873 w 68065"/>
                  <a:gd name="connsiteY21" fmla="*/ 35319 h 70637"/>
                  <a:gd name="connsiteX22" fmla="*/ 52902 w 68065"/>
                  <a:gd name="connsiteY22" fmla="*/ 21917 h 70637"/>
                  <a:gd name="connsiteX23" fmla="*/ 44758 w 68065"/>
                  <a:gd name="connsiteY23" fmla="*/ 13249 h 70637"/>
                  <a:gd name="connsiteX24" fmla="*/ 33261 w 68065"/>
                  <a:gd name="connsiteY24" fmla="*/ 10277 h 70637"/>
                  <a:gd name="connsiteX25" fmla="*/ 22393 w 68065"/>
                  <a:gd name="connsiteY25" fmla="*/ 13249 h 70637"/>
                  <a:gd name="connsiteX26" fmla="*/ 14944 w 68065"/>
                  <a:gd name="connsiteY26" fmla="*/ 21879 h 70637"/>
                  <a:gd name="connsiteX27" fmla="*/ 12268 w 68065"/>
                  <a:gd name="connsiteY27" fmla="*/ 35319 h 70637"/>
                  <a:gd name="connsiteX28" fmla="*/ 14868 w 68065"/>
                  <a:gd name="connsiteY28" fmla="*/ 48749 h 70637"/>
                  <a:gd name="connsiteX29" fmla="*/ 22174 w 68065"/>
                  <a:gd name="connsiteY29" fmla="*/ 57379 h 70637"/>
                  <a:gd name="connsiteX30" fmla="*/ 32899 w 68065"/>
                  <a:gd name="connsiteY30" fmla="*/ 60350 h 7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065" h="70637">
                    <a:moveTo>
                      <a:pt x="31947" y="70637"/>
                    </a:moveTo>
                    <a:cubicBezTo>
                      <a:pt x="25775" y="70637"/>
                      <a:pt x="20278" y="69190"/>
                      <a:pt x="15459" y="66304"/>
                    </a:cubicBezTo>
                    <a:cubicBezTo>
                      <a:pt x="10639" y="63417"/>
                      <a:pt x="6858" y="59303"/>
                      <a:pt x="4115" y="53969"/>
                    </a:cubicBezTo>
                    <a:cubicBezTo>
                      <a:pt x="1371" y="48635"/>
                      <a:pt x="0" y="42415"/>
                      <a:pt x="0" y="35319"/>
                    </a:cubicBezTo>
                    <a:cubicBezTo>
                      <a:pt x="0" y="28318"/>
                      <a:pt x="1410" y="22136"/>
                      <a:pt x="4229" y="16774"/>
                    </a:cubicBezTo>
                    <a:cubicBezTo>
                      <a:pt x="7039" y="11421"/>
                      <a:pt x="10859" y="7287"/>
                      <a:pt x="15678" y="4372"/>
                    </a:cubicBezTo>
                    <a:cubicBezTo>
                      <a:pt x="20498" y="1457"/>
                      <a:pt x="25822" y="0"/>
                      <a:pt x="31652" y="0"/>
                    </a:cubicBezTo>
                    <a:cubicBezTo>
                      <a:pt x="36890" y="0"/>
                      <a:pt x="41672" y="1172"/>
                      <a:pt x="46006" y="3524"/>
                    </a:cubicBezTo>
                    <a:cubicBezTo>
                      <a:pt x="50330" y="5877"/>
                      <a:pt x="53654" y="8763"/>
                      <a:pt x="55950" y="12192"/>
                    </a:cubicBezTo>
                    <a:lnTo>
                      <a:pt x="56245" y="12192"/>
                    </a:lnTo>
                    <a:lnTo>
                      <a:pt x="56616" y="1467"/>
                    </a:lnTo>
                    <a:lnTo>
                      <a:pt x="68066" y="1467"/>
                    </a:lnTo>
                    <a:lnTo>
                      <a:pt x="68066" y="69533"/>
                    </a:lnTo>
                    <a:lnTo>
                      <a:pt x="57417" y="69609"/>
                    </a:lnTo>
                    <a:lnTo>
                      <a:pt x="56616" y="57341"/>
                    </a:lnTo>
                    <a:lnTo>
                      <a:pt x="56321" y="57341"/>
                    </a:lnTo>
                    <a:cubicBezTo>
                      <a:pt x="53873" y="61312"/>
                      <a:pt x="50587" y="64513"/>
                      <a:pt x="46482" y="66961"/>
                    </a:cubicBezTo>
                    <a:cubicBezTo>
                      <a:pt x="42367" y="69409"/>
                      <a:pt x="37519" y="70637"/>
                      <a:pt x="31947" y="70637"/>
                    </a:cubicBezTo>
                    <a:close/>
                    <a:moveTo>
                      <a:pt x="32899" y="60350"/>
                    </a:moveTo>
                    <a:cubicBezTo>
                      <a:pt x="37300" y="60350"/>
                      <a:pt x="41243" y="59360"/>
                      <a:pt x="44720" y="57379"/>
                    </a:cubicBezTo>
                    <a:cubicBezTo>
                      <a:pt x="48196" y="55397"/>
                      <a:pt x="50921" y="52521"/>
                      <a:pt x="52902" y="48749"/>
                    </a:cubicBezTo>
                    <a:cubicBezTo>
                      <a:pt x="54883" y="44987"/>
                      <a:pt x="55873" y="40510"/>
                      <a:pt x="55873" y="35319"/>
                    </a:cubicBezTo>
                    <a:cubicBezTo>
                      <a:pt x="55873" y="30175"/>
                      <a:pt x="54883" y="25708"/>
                      <a:pt x="52902" y="21917"/>
                    </a:cubicBezTo>
                    <a:cubicBezTo>
                      <a:pt x="50921" y="18126"/>
                      <a:pt x="48206" y="15240"/>
                      <a:pt x="44758" y="13249"/>
                    </a:cubicBezTo>
                    <a:cubicBezTo>
                      <a:pt x="41300" y="11268"/>
                      <a:pt x="37472" y="10277"/>
                      <a:pt x="33261" y="10277"/>
                    </a:cubicBezTo>
                    <a:cubicBezTo>
                      <a:pt x="29203" y="10277"/>
                      <a:pt x="25575" y="11268"/>
                      <a:pt x="22393" y="13249"/>
                    </a:cubicBezTo>
                    <a:cubicBezTo>
                      <a:pt x="19212" y="15240"/>
                      <a:pt x="16736" y="18107"/>
                      <a:pt x="14944" y="21879"/>
                    </a:cubicBezTo>
                    <a:cubicBezTo>
                      <a:pt x="13154" y="25651"/>
                      <a:pt x="12268" y="30128"/>
                      <a:pt x="12268" y="35319"/>
                    </a:cubicBezTo>
                    <a:cubicBezTo>
                      <a:pt x="12268" y="40510"/>
                      <a:pt x="13135" y="44987"/>
                      <a:pt x="14868" y="48749"/>
                    </a:cubicBezTo>
                    <a:cubicBezTo>
                      <a:pt x="16612" y="52521"/>
                      <a:pt x="19041" y="55397"/>
                      <a:pt x="22174" y="57379"/>
                    </a:cubicBezTo>
                    <a:cubicBezTo>
                      <a:pt x="25308" y="59360"/>
                      <a:pt x="28880" y="60350"/>
                      <a:pt x="32899" y="60350"/>
                    </a:cubicBezTo>
                    <a:close/>
                  </a:path>
                </a:pathLst>
              </a:custGeom>
              <a:solidFill>
                <a:srgbClr val="E37D6A"/>
              </a:solidFill>
              <a:ln w="9525" cap="rnd">
                <a:noFill/>
                <a:prstDash val="solid"/>
                <a:round/>
              </a:ln>
            </p:spPr>
            <p:txBody>
              <a:bodyPr rtlCol="0" anchor="ctr"/>
              <a:lstStyle/>
              <a:p>
                <a:endParaRPr lang="en-US"/>
              </a:p>
            </p:txBody>
          </p:sp>
          <p:sp>
            <p:nvSpPr>
              <p:cNvPr id="298" name="Freeform: Shape 297">
                <a:extLst>
                  <a:ext uri="{FF2B5EF4-FFF2-40B4-BE49-F238E27FC236}">
                    <a16:creationId xmlns:a16="http://schemas.microsoft.com/office/drawing/2014/main" id="{EA087837-7D9E-B6AD-3ADA-629468AC89F0}"/>
                  </a:ext>
                </a:extLst>
              </p:cNvPr>
              <p:cNvSpPr/>
              <p:nvPr/>
            </p:nvSpPr>
            <p:spPr>
              <a:xfrm>
                <a:off x="5342534" y="2264111"/>
                <a:ext cx="105508" cy="69456"/>
              </a:xfrm>
              <a:custGeom>
                <a:avLst/>
                <a:gdLst>
                  <a:gd name="connsiteX0" fmla="*/ 0 w 105508"/>
                  <a:gd name="connsiteY0" fmla="*/ 69456 h 69456"/>
                  <a:gd name="connsiteX1" fmla="*/ 0 w 105508"/>
                  <a:gd name="connsiteY1" fmla="*/ 1391 h 69456"/>
                  <a:gd name="connsiteX2" fmla="*/ 10506 w 105508"/>
                  <a:gd name="connsiteY2" fmla="*/ 1391 h 69456"/>
                  <a:gd name="connsiteX3" fmla="*/ 10792 w 105508"/>
                  <a:gd name="connsiteY3" fmla="*/ 12849 h 69456"/>
                  <a:gd name="connsiteX4" fmla="*/ 11011 w 105508"/>
                  <a:gd name="connsiteY4" fmla="*/ 12849 h 69456"/>
                  <a:gd name="connsiteX5" fmla="*/ 20412 w 105508"/>
                  <a:gd name="connsiteY5" fmla="*/ 3267 h 69456"/>
                  <a:gd name="connsiteX6" fmla="*/ 33414 w 105508"/>
                  <a:gd name="connsiteY6" fmla="*/ 0 h 69456"/>
                  <a:gd name="connsiteX7" fmla="*/ 47254 w 105508"/>
                  <a:gd name="connsiteY7" fmla="*/ 3229 h 69456"/>
                  <a:gd name="connsiteX8" fmla="*/ 56464 w 105508"/>
                  <a:gd name="connsiteY8" fmla="*/ 12992 h 69456"/>
                  <a:gd name="connsiteX9" fmla="*/ 56826 w 105508"/>
                  <a:gd name="connsiteY9" fmla="*/ 12992 h 69456"/>
                  <a:gd name="connsiteX10" fmla="*/ 66408 w 105508"/>
                  <a:gd name="connsiteY10" fmla="*/ 3372 h 69456"/>
                  <a:gd name="connsiteX11" fmla="*/ 79448 w 105508"/>
                  <a:gd name="connsiteY11" fmla="*/ 0 h 69456"/>
                  <a:gd name="connsiteX12" fmla="*/ 92955 w 105508"/>
                  <a:gd name="connsiteY12" fmla="*/ 3048 h 69456"/>
                  <a:gd name="connsiteX13" fmla="*/ 102165 w 105508"/>
                  <a:gd name="connsiteY13" fmla="*/ 12040 h 69456"/>
                  <a:gd name="connsiteX14" fmla="*/ 105509 w 105508"/>
                  <a:gd name="connsiteY14" fmla="*/ 26508 h 69456"/>
                  <a:gd name="connsiteX15" fmla="*/ 105509 w 105508"/>
                  <a:gd name="connsiteY15" fmla="*/ 69456 h 69456"/>
                  <a:gd name="connsiteX16" fmla="*/ 93316 w 105508"/>
                  <a:gd name="connsiteY16" fmla="*/ 69456 h 69456"/>
                  <a:gd name="connsiteX17" fmla="*/ 93316 w 105508"/>
                  <a:gd name="connsiteY17" fmla="*/ 27975 h 69456"/>
                  <a:gd name="connsiteX18" fmla="*/ 89316 w 105508"/>
                  <a:gd name="connsiteY18" fmla="*/ 15126 h 69456"/>
                  <a:gd name="connsiteX19" fmla="*/ 77610 w 105508"/>
                  <a:gd name="connsiteY19" fmla="*/ 10649 h 69456"/>
                  <a:gd name="connsiteX20" fmla="*/ 68170 w 105508"/>
                  <a:gd name="connsiteY20" fmla="*/ 13068 h 69456"/>
                  <a:gd name="connsiteX21" fmla="*/ 61456 w 105508"/>
                  <a:gd name="connsiteY21" fmla="*/ 20193 h 69456"/>
                  <a:gd name="connsiteX22" fmla="*/ 58960 w 105508"/>
                  <a:gd name="connsiteY22" fmla="*/ 31499 h 69456"/>
                  <a:gd name="connsiteX23" fmla="*/ 58960 w 105508"/>
                  <a:gd name="connsiteY23" fmla="*/ 69456 h 69456"/>
                  <a:gd name="connsiteX24" fmla="*/ 46844 w 105508"/>
                  <a:gd name="connsiteY24" fmla="*/ 69456 h 69456"/>
                  <a:gd name="connsiteX25" fmla="*/ 46844 w 105508"/>
                  <a:gd name="connsiteY25" fmla="*/ 27899 h 69456"/>
                  <a:gd name="connsiteX26" fmla="*/ 42806 w 105508"/>
                  <a:gd name="connsiteY26" fmla="*/ 15011 h 69456"/>
                  <a:gd name="connsiteX27" fmla="*/ 31204 w 105508"/>
                  <a:gd name="connsiteY27" fmla="*/ 10649 h 69456"/>
                  <a:gd name="connsiteX28" fmla="*/ 22174 w 105508"/>
                  <a:gd name="connsiteY28" fmla="*/ 12992 h 69456"/>
                  <a:gd name="connsiteX29" fmla="*/ 14945 w 105508"/>
                  <a:gd name="connsiteY29" fmla="*/ 20298 h 69456"/>
                  <a:gd name="connsiteX30" fmla="*/ 12116 w 105508"/>
                  <a:gd name="connsiteY30" fmla="*/ 32595 h 69456"/>
                  <a:gd name="connsiteX31" fmla="*/ 12116 w 105508"/>
                  <a:gd name="connsiteY31" fmla="*/ 69456 h 69456"/>
                  <a:gd name="connsiteX32" fmla="*/ 0 w 105508"/>
                  <a:gd name="connsiteY32" fmla="*/ 69456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5508" h="69456">
                    <a:moveTo>
                      <a:pt x="0" y="69456"/>
                    </a:moveTo>
                    <a:lnTo>
                      <a:pt x="0" y="1391"/>
                    </a:lnTo>
                    <a:lnTo>
                      <a:pt x="10506" y="1391"/>
                    </a:lnTo>
                    <a:lnTo>
                      <a:pt x="10792" y="12849"/>
                    </a:lnTo>
                    <a:lnTo>
                      <a:pt x="11011" y="12849"/>
                    </a:lnTo>
                    <a:cubicBezTo>
                      <a:pt x="13516" y="8639"/>
                      <a:pt x="16640" y="5448"/>
                      <a:pt x="20412" y="3267"/>
                    </a:cubicBezTo>
                    <a:cubicBezTo>
                      <a:pt x="24184" y="1086"/>
                      <a:pt x="28518" y="0"/>
                      <a:pt x="33414" y="0"/>
                    </a:cubicBezTo>
                    <a:cubicBezTo>
                      <a:pt x="38843" y="0"/>
                      <a:pt x="43453" y="1076"/>
                      <a:pt x="47254" y="3229"/>
                    </a:cubicBezTo>
                    <a:cubicBezTo>
                      <a:pt x="51045" y="5382"/>
                      <a:pt x="54112" y="8639"/>
                      <a:pt x="56464" y="12992"/>
                    </a:cubicBezTo>
                    <a:lnTo>
                      <a:pt x="56826" y="12992"/>
                    </a:lnTo>
                    <a:cubicBezTo>
                      <a:pt x="59274" y="8830"/>
                      <a:pt x="62475" y="5629"/>
                      <a:pt x="66408" y="3372"/>
                    </a:cubicBezTo>
                    <a:cubicBezTo>
                      <a:pt x="70352" y="1124"/>
                      <a:pt x="74695" y="0"/>
                      <a:pt x="79448" y="0"/>
                    </a:cubicBezTo>
                    <a:cubicBezTo>
                      <a:pt x="84534" y="0"/>
                      <a:pt x="89040" y="1010"/>
                      <a:pt x="92955" y="3048"/>
                    </a:cubicBezTo>
                    <a:cubicBezTo>
                      <a:pt x="96869" y="5077"/>
                      <a:pt x="99946" y="8077"/>
                      <a:pt x="102165" y="12040"/>
                    </a:cubicBezTo>
                    <a:cubicBezTo>
                      <a:pt x="104394" y="16002"/>
                      <a:pt x="105509" y="20822"/>
                      <a:pt x="105509" y="26508"/>
                    </a:cubicBezTo>
                    <a:lnTo>
                      <a:pt x="105509" y="69456"/>
                    </a:lnTo>
                    <a:lnTo>
                      <a:pt x="93316" y="69456"/>
                    </a:lnTo>
                    <a:lnTo>
                      <a:pt x="93316" y="27975"/>
                    </a:lnTo>
                    <a:cubicBezTo>
                      <a:pt x="93316" y="22393"/>
                      <a:pt x="91983" y="18107"/>
                      <a:pt x="89316" y="15126"/>
                    </a:cubicBezTo>
                    <a:cubicBezTo>
                      <a:pt x="86649" y="12135"/>
                      <a:pt x="82744" y="10649"/>
                      <a:pt x="77610" y="10649"/>
                    </a:cubicBezTo>
                    <a:cubicBezTo>
                      <a:pt x="74133" y="10649"/>
                      <a:pt x="70990" y="11449"/>
                      <a:pt x="68170" y="13068"/>
                    </a:cubicBezTo>
                    <a:cubicBezTo>
                      <a:pt x="65361" y="14678"/>
                      <a:pt x="63122" y="17059"/>
                      <a:pt x="61456" y="20193"/>
                    </a:cubicBezTo>
                    <a:cubicBezTo>
                      <a:pt x="59788" y="23317"/>
                      <a:pt x="58960" y="27089"/>
                      <a:pt x="58960" y="31499"/>
                    </a:cubicBezTo>
                    <a:lnTo>
                      <a:pt x="58960" y="69456"/>
                    </a:lnTo>
                    <a:lnTo>
                      <a:pt x="46844" y="69456"/>
                    </a:lnTo>
                    <a:lnTo>
                      <a:pt x="46844" y="27899"/>
                    </a:lnTo>
                    <a:cubicBezTo>
                      <a:pt x="46844" y="22222"/>
                      <a:pt x="45501" y="17926"/>
                      <a:pt x="42806" y="15011"/>
                    </a:cubicBezTo>
                    <a:cubicBezTo>
                      <a:pt x="40119" y="12097"/>
                      <a:pt x="36252" y="10649"/>
                      <a:pt x="31204" y="10649"/>
                    </a:cubicBezTo>
                    <a:cubicBezTo>
                      <a:pt x="28127" y="10649"/>
                      <a:pt x="25108" y="11430"/>
                      <a:pt x="22174" y="12992"/>
                    </a:cubicBezTo>
                    <a:cubicBezTo>
                      <a:pt x="19241" y="14564"/>
                      <a:pt x="16831" y="16993"/>
                      <a:pt x="14945" y="20298"/>
                    </a:cubicBezTo>
                    <a:cubicBezTo>
                      <a:pt x="13059" y="23603"/>
                      <a:pt x="12116" y="27699"/>
                      <a:pt x="12116" y="32595"/>
                    </a:cubicBezTo>
                    <a:lnTo>
                      <a:pt x="12116" y="69456"/>
                    </a:lnTo>
                    <a:lnTo>
                      <a:pt x="0" y="69456"/>
                    </a:lnTo>
                    <a:close/>
                  </a:path>
                </a:pathLst>
              </a:custGeom>
              <a:solidFill>
                <a:srgbClr val="E37D6A"/>
              </a:solidFill>
              <a:ln w="9525" cap="rnd">
                <a:noFill/>
                <a:prstDash val="solid"/>
                <a:round/>
              </a:ln>
            </p:spPr>
            <p:txBody>
              <a:bodyPr rtlCol="0" anchor="ctr"/>
              <a:lstStyle/>
              <a:p>
                <a:endParaRPr lang="en-US"/>
              </a:p>
            </p:txBody>
          </p:sp>
          <p:sp>
            <p:nvSpPr>
              <p:cNvPr id="299" name="Freeform: Shape 298">
                <a:extLst>
                  <a:ext uri="{FF2B5EF4-FFF2-40B4-BE49-F238E27FC236}">
                    <a16:creationId xmlns:a16="http://schemas.microsoft.com/office/drawing/2014/main" id="{CE51950A-2A29-FCFD-F131-EFA7083ECB5F}"/>
                  </a:ext>
                </a:extLst>
              </p:cNvPr>
              <p:cNvSpPr/>
              <p:nvPr/>
            </p:nvSpPr>
            <p:spPr>
              <a:xfrm>
                <a:off x="4305823" y="2454544"/>
                <a:ext cx="73932" cy="89944"/>
              </a:xfrm>
              <a:custGeom>
                <a:avLst/>
                <a:gdLst>
                  <a:gd name="connsiteX0" fmla="*/ 0 w 73932"/>
                  <a:gd name="connsiteY0" fmla="*/ 89945 h 89944"/>
                  <a:gd name="connsiteX1" fmla="*/ 0 w 73932"/>
                  <a:gd name="connsiteY1" fmla="*/ 0 h 89944"/>
                  <a:gd name="connsiteX2" fmla="*/ 29004 w 73932"/>
                  <a:gd name="connsiteY2" fmla="*/ 0 h 89944"/>
                  <a:gd name="connsiteX3" fmla="*/ 53083 w 73932"/>
                  <a:gd name="connsiteY3" fmla="*/ 5286 h 89944"/>
                  <a:gd name="connsiteX4" fmla="*/ 68580 w 73932"/>
                  <a:gd name="connsiteY4" fmla="*/ 20669 h 89944"/>
                  <a:gd name="connsiteX5" fmla="*/ 73933 w 73932"/>
                  <a:gd name="connsiteY5" fmla="*/ 44863 h 89944"/>
                  <a:gd name="connsiteX6" fmla="*/ 68542 w 73932"/>
                  <a:gd name="connsiteY6" fmla="*/ 69161 h 89944"/>
                  <a:gd name="connsiteX7" fmla="*/ 53007 w 73932"/>
                  <a:gd name="connsiteY7" fmla="*/ 84620 h 89944"/>
                  <a:gd name="connsiteX8" fmla="*/ 29004 w 73932"/>
                  <a:gd name="connsiteY8" fmla="*/ 89945 h 89944"/>
                  <a:gd name="connsiteX9" fmla="*/ 0 w 73932"/>
                  <a:gd name="connsiteY9" fmla="*/ 89945 h 89944"/>
                  <a:gd name="connsiteX10" fmla="*/ 29518 w 73932"/>
                  <a:gd name="connsiteY10" fmla="*/ 79000 h 89944"/>
                  <a:gd name="connsiteX11" fmla="*/ 53045 w 73932"/>
                  <a:gd name="connsiteY11" fmla="*/ 70409 h 89944"/>
                  <a:gd name="connsiteX12" fmla="*/ 61236 w 73932"/>
                  <a:gd name="connsiteY12" fmla="*/ 44863 h 89944"/>
                  <a:gd name="connsiteX13" fmla="*/ 53045 w 73932"/>
                  <a:gd name="connsiteY13" fmla="*/ 19602 h 89944"/>
                  <a:gd name="connsiteX14" fmla="*/ 29518 w 73932"/>
                  <a:gd name="connsiteY14" fmla="*/ 10944 h 89944"/>
                  <a:gd name="connsiteX15" fmla="*/ 12630 w 73932"/>
                  <a:gd name="connsiteY15" fmla="*/ 10944 h 89944"/>
                  <a:gd name="connsiteX16" fmla="*/ 12630 w 73932"/>
                  <a:gd name="connsiteY16" fmla="*/ 79000 h 89944"/>
                  <a:gd name="connsiteX17" fmla="*/ 29518 w 73932"/>
                  <a:gd name="connsiteY17" fmla="*/ 79000 h 8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932" h="89944">
                    <a:moveTo>
                      <a:pt x="0" y="89945"/>
                    </a:moveTo>
                    <a:lnTo>
                      <a:pt x="0" y="0"/>
                    </a:lnTo>
                    <a:lnTo>
                      <a:pt x="29004" y="0"/>
                    </a:lnTo>
                    <a:cubicBezTo>
                      <a:pt x="38300" y="0"/>
                      <a:pt x="46330" y="1762"/>
                      <a:pt x="53083" y="5286"/>
                    </a:cubicBezTo>
                    <a:cubicBezTo>
                      <a:pt x="59836" y="8811"/>
                      <a:pt x="64999" y="13935"/>
                      <a:pt x="68580" y="20669"/>
                    </a:cubicBezTo>
                    <a:cubicBezTo>
                      <a:pt x="72152" y="27403"/>
                      <a:pt x="73933" y="35462"/>
                      <a:pt x="73933" y="44863"/>
                    </a:cubicBezTo>
                    <a:cubicBezTo>
                      <a:pt x="73933" y="54312"/>
                      <a:pt x="72133" y="62408"/>
                      <a:pt x="68542" y="69161"/>
                    </a:cubicBezTo>
                    <a:cubicBezTo>
                      <a:pt x="64941" y="75924"/>
                      <a:pt x="59769" y="81067"/>
                      <a:pt x="53007" y="84620"/>
                    </a:cubicBezTo>
                    <a:cubicBezTo>
                      <a:pt x="46254" y="88173"/>
                      <a:pt x="38253" y="89945"/>
                      <a:pt x="29004" y="89945"/>
                    </a:cubicBezTo>
                    <a:lnTo>
                      <a:pt x="0" y="89945"/>
                    </a:lnTo>
                    <a:close/>
                    <a:moveTo>
                      <a:pt x="29518" y="79000"/>
                    </a:moveTo>
                    <a:cubicBezTo>
                      <a:pt x="39748" y="79000"/>
                      <a:pt x="47587" y="76143"/>
                      <a:pt x="53045" y="70409"/>
                    </a:cubicBezTo>
                    <a:cubicBezTo>
                      <a:pt x="58503" y="64684"/>
                      <a:pt x="61236" y="56169"/>
                      <a:pt x="61236" y="44863"/>
                    </a:cubicBezTo>
                    <a:cubicBezTo>
                      <a:pt x="61236" y="33804"/>
                      <a:pt x="58503" y="25384"/>
                      <a:pt x="53045" y="19602"/>
                    </a:cubicBezTo>
                    <a:cubicBezTo>
                      <a:pt x="47587" y="13830"/>
                      <a:pt x="39748" y="10944"/>
                      <a:pt x="29518" y="10944"/>
                    </a:cubicBezTo>
                    <a:lnTo>
                      <a:pt x="12630" y="10944"/>
                    </a:lnTo>
                    <a:lnTo>
                      <a:pt x="12630" y="79000"/>
                    </a:lnTo>
                    <a:lnTo>
                      <a:pt x="29518" y="79000"/>
                    </a:lnTo>
                    <a:close/>
                  </a:path>
                </a:pathLst>
              </a:custGeom>
              <a:solidFill>
                <a:srgbClr val="E37D6A"/>
              </a:solidFill>
              <a:ln w="9525" cap="rnd">
                <a:noFill/>
                <a:prstDash val="solid"/>
                <a:round/>
              </a:ln>
            </p:spPr>
            <p:txBody>
              <a:bodyPr rtlCol="0" anchor="ctr"/>
              <a:lstStyle/>
              <a:p>
                <a:endParaRPr lang="en-US"/>
              </a:p>
            </p:txBody>
          </p:sp>
          <p:sp>
            <p:nvSpPr>
              <p:cNvPr id="300" name="Freeform: Shape 299">
                <a:extLst>
                  <a:ext uri="{FF2B5EF4-FFF2-40B4-BE49-F238E27FC236}">
                    <a16:creationId xmlns:a16="http://schemas.microsoft.com/office/drawing/2014/main" id="{983C0BF5-DBA2-0E5A-145D-7B207C6047A8}"/>
                  </a:ext>
                </a:extLst>
              </p:cNvPr>
              <p:cNvSpPr/>
              <p:nvPr/>
            </p:nvSpPr>
            <p:spPr>
              <a:xfrm>
                <a:off x="4392310" y="2474957"/>
                <a:ext cx="68065" cy="70627"/>
              </a:xfrm>
              <a:custGeom>
                <a:avLst/>
                <a:gdLst>
                  <a:gd name="connsiteX0" fmla="*/ 31937 w 68065"/>
                  <a:gd name="connsiteY0" fmla="*/ 70628 h 70627"/>
                  <a:gd name="connsiteX1" fmla="*/ 15459 w 68065"/>
                  <a:gd name="connsiteY1" fmla="*/ 66304 h 70627"/>
                  <a:gd name="connsiteX2" fmla="*/ 4115 w 68065"/>
                  <a:gd name="connsiteY2" fmla="*/ 53969 h 70627"/>
                  <a:gd name="connsiteX3" fmla="*/ 0 w 68065"/>
                  <a:gd name="connsiteY3" fmla="*/ 35318 h 70627"/>
                  <a:gd name="connsiteX4" fmla="*/ 4229 w 68065"/>
                  <a:gd name="connsiteY4" fmla="*/ 16773 h 70627"/>
                  <a:gd name="connsiteX5" fmla="*/ 15678 w 68065"/>
                  <a:gd name="connsiteY5" fmla="*/ 4372 h 70627"/>
                  <a:gd name="connsiteX6" fmla="*/ 31652 w 68065"/>
                  <a:gd name="connsiteY6" fmla="*/ 0 h 70627"/>
                  <a:gd name="connsiteX7" fmla="*/ 46006 w 68065"/>
                  <a:gd name="connsiteY7" fmla="*/ 3524 h 70627"/>
                  <a:gd name="connsiteX8" fmla="*/ 55950 w 68065"/>
                  <a:gd name="connsiteY8" fmla="*/ 12192 h 70627"/>
                  <a:gd name="connsiteX9" fmla="*/ 56245 w 68065"/>
                  <a:gd name="connsiteY9" fmla="*/ 12192 h 70627"/>
                  <a:gd name="connsiteX10" fmla="*/ 56607 w 68065"/>
                  <a:gd name="connsiteY10" fmla="*/ 1467 h 70627"/>
                  <a:gd name="connsiteX11" fmla="*/ 68066 w 68065"/>
                  <a:gd name="connsiteY11" fmla="*/ 1467 h 70627"/>
                  <a:gd name="connsiteX12" fmla="*/ 68066 w 68065"/>
                  <a:gd name="connsiteY12" fmla="*/ 69532 h 70627"/>
                  <a:gd name="connsiteX13" fmla="*/ 57417 w 68065"/>
                  <a:gd name="connsiteY13" fmla="*/ 69609 h 70627"/>
                  <a:gd name="connsiteX14" fmla="*/ 56607 w 68065"/>
                  <a:gd name="connsiteY14" fmla="*/ 57340 h 70627"/>
                  <a:gd name="connsiteX15" fmla="*/ 56321 w 68065"/>
                  <a:gd name="connsiteY15" fmla="*/ 57340 h 70627"/>
                  <a:gd name="connsiteX16" fmla="*/ 46482 w 68065"/>
                  <a:gd name="connsiteY16" fmla="*/ 66961 h 70627"/>
                  <a:gd name="connsiteX17" fmla="*/ 31937 w 68065"/>
                  <a:gd name="connsiteY17" fmla="*/ 70628 h 70627"/>
                  <a:gd name="connsiteX18" fmla="*/ 32899 w 68065"/>
                  <a:gd name="connsiteY18" fmla="*/ 60350 h 70627"/>
                  <a:gd name="connsiteX19" fmla="*/ 44720 w 68065"/>
                  <a:gd name="connsiteY19" fmla="*/ 57378 h 70627"/>
                  <a:gd name="connsiteX20" fmla="*/ 52902 w 68065"/>
                  <a:gd name="connsiteY20" fmla="*/ 48749 h 70627"/>
                  <a:gd name="connsiteX21" fmla="*/ 55874 w 68065"/>
                  <a:gd name="connsiteY21" fmla="*/ 35318 h 70627"/>
                  <a:gd name="connsiteX22" fmla="*/ 52902 w 68065"/>
                  <a:gd name="connsiteY22" fmla="*/ 21917 h 70627"/>
                  <a:gd name="connsiteX23" fmla="*/ 44758 w 68065"/>
                  <a:gd name="connsiteY23" fmla="*/ 13249 h 70627"/>
                  <a:gd name="connsiteX24" fmla="*/ 33261 w 68065"/>
                  <a:gd name="connsiteY24" fmla="*/ 10277 h 70627"/>
                  <a:gd name="connsiteX25" fmla="*/ 22393 w 68065"/>
                  <a:gd name="connsiteY25" fmla="*/ 13249 h 70627"/>
                  <a:gd name="connsiteX26" fmla="*/ 14945 w 68065"/>
                  <a:gd name="connsiteY26" fmla="*/ 21879 h 70627"/>
                  <a:gd name="connsiteX27" fmla="*/ 12268 w 68065"/>
                  <a:gd name="connsiteY27" fmla="*/ 35318 h 70627"/>
                  <a:gd name="connsiteX28" fmla="*/ 14869 w 68065"/>
                  <a:gd name="connsiteY28" fmla="*/ 48749 h 70627"/>
                  <a:gd name="connsiteX29" fmla="*/ 22174 w 68065"/>
                  <a:gd name="connsiteY29" fmla="*/ 57378 h 70627"/>
                  <a:gd name="connsiteX30" fmla="*/ 32899 w 68065"/>
                  <a:gd name="connsiteY30" fmla="*/ 60350 h 7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065" h="70627">
                    <a:moveTo>
                      <a:pt x="31937" y="70628"/>
                    </a:moveTo>
                    <a:cubicBezTo>
                      <a:pt x="25775" y="70628"/>
                      <a:pt x="20279" y="69189"/>
                      <a:pt x="15459" y="66304"/>
                    </a:cubicBezTo>
                    <a:cubicBezTo>
                      <a:pt x="10639" y="63408"/>
                      <a:pt x="6858" y="59302"/>
                      <a:pt x="4115" y="53969"/>
                    </a:cubicBezTo>
                    <a:cubicBezTo>
                      <a:pt x="1371" y="48635"/>
                      <a:pt x="0" y="42415"/>
                      <a:pt x="0" y="35318"/>
                    </a:cubicBezTo>
                    <a:cubicBezTo>
                      <a:pt x="0" y="28318"/>
                      <a:pt x="1410" y="22136"/>
                      <a:pt x="4229" y="16773"/>
                    </a:cubicBezTo>
                    <a:cubicBezTo>
                      <a:pt x="7039" y="11420"/>
                      <a:pt x="10858" y="7277"/>
                      <a:pt x="15678" y="4372"/>
                    </a:cubicBezTo>
                    <a:cubicBezTo>
                      <a:pt x="20498" y="1457"/>
                      <a:pt x="25822" y="0"/>
                      <a:pt x="31652" y="0"/>
                    </a:cubicBezTo>
                    <a:cubicBezTo>
                      <a:pt x="36890" y="0"/>
                      <a:pt x="41672" y="1171"/>
                      <a:pt x="46006" y="3524"/>
                    </a:cubicBezTo>
                    <a:cubicBezTo>
                      <a:pt x="50330" y="5877"/>
                      <a:pt x="53654" y="8763"/>
                      <a:pt x="55950" y="12192"/>
                    </a:cubicBezTo>
                    <a:lnTo>
                      <a:pt x="56245" y="12192"/>
                    </a:lnTo>
                    <a:lnTo>
                      <a:pt x="56607" y="1467"/>
                    </a:lnTo>
                    <a:lnTo>
                      <a:pt x="68066" y="1467"/>
                    </a:lnTo>
                    <a:lnTo>
                      <a:pt x="68066" y="69532"/>
                    </a:lnTo>
                    <a:lnTo>
                      <a:pt x="57417" y="69609"/>
                    </a:lnTo>
                    <a:lnTo>
                      <a:pt x="56607" y="57340"/>
                    </a:lnTo>
                    <a:lnTo>
                      <a:pt x="56321" y="57340"/>
                    </a:lnTo>
                    <a:cubicBezTo>
                      <a:pt x="53873" y="61312"/>
                      <a:pt x="50587" y="64513"/>
                      <a:pt x="46482" y="66961"/>
                    </a:cubicBezTo>
                    <a:cubicBezTo>
                      <a:pt x="42367" y="69409"/>
                      <a:pt x="37519" y="70628"/>
                      <a:pt x="31937" y="70628"/>
                    </a:cubicBezTo>
                    <a:close/>
                    <a:moveTo>
                      <a:pt x="32899" y="60350"/>
                    </a:moveTo>
                    <a:cubicBezTo>
                      <a:pt x="37300" y="60350"/>
                      <a:pt x="41243" y="59360"/>
                      <a:pt x="44720" y="57378"/>
                    </a:cubicBezTo>
                    <a:cubicBezTo>
                      <a:pt x="48196" y="55397"/>
                      <a:pt x="50920" y="52521"/>
                      <a:pt x="52902" y="48749"/>
                    </a:cubicBezTo>
                    <a:cubicBezTo>
                      <a:pt x="54883" y="44987"/>
                      <a:pt x="55874" y="40510"/>
                      <a:pt x="55874" y="35318"/>
                    </a:cubicBezTo>
                    <a:cubicBezTo>
                      <a:pt x="55874" y="30175"/>
                      <a:pt x="54883" y="25708"/>
                      <a:pt x="52902" y="21917"/>
                    </a:cubicBezTo>
                    <a:cubicBezTo>
                      <a:pt x="50920" y="18126"/>
                      <a:pt x="48206" y="15240"/>
                      <a:pt x="44758" y="13249"/>
                    </a:cubicBezTo>
                    <a:cubicBezTo>
                      <a:pt x="41300" y="11268"/>
                      <a:pt x="37471" y="10277"/>
                      <a:pt x="33261" y="10277"/>
                    </a:cubicBezTo>
                    <a:cubicBezTo>
                      <a:pt x="29203" y="10277"/>
                      <a:pt x="25575" y="11268"/>
                      <a:pt x="22393" y="13249"/>
                    </a:cubicBezTo>
                    <a:cubicBezTo>
                      <a:pt x="19212" y="15240"/>
                      <a:pt x="16735" y="18107"/>
                      <a:pt x="14945" y="21879"/>
                    </a:cubicBezTo>
                    <a:cubicBezTo>
                      <a:pt x="13154" y="25651"/>
                      <a:pt x="12268" y="30128"/>
                      <a:pt x="12268" y="35318"/>
                    </a:cubicBezTo>
                    <a:cubicBezTo>
                      <a:pt x="12268" y="40510"/>
                      <a:pt x="13135" y="44987"/>
                      <a:pt x="14869" y="48749"/>
                    </a:cubicBezTo>
                    <a:cubicBezTo>
                      <a:pt x="16611" y="52521"/>
                      <a:pt x="19040" y="55397"/>
                      <a:pt x="22174" y="57378"/>
                    </a:cubicBezTo>
                    <a:cubicBezTo>
                      <a:pt x="25308" y="59360"/>
                      <a:pt x="28880" y="60350"/>
                      <a:pt x="32899" y="60350"/>
                    </a:cubicBezTo>
                    <a:close/>
                  </a:path>
                </a:pathLst>
              </a:custGeom>
              <a:solidFill>
                <a:srgbClr val="E37D6A"/>
              </a:solidFill>
              <a:ln w="9525" cap="rnd">
                <a:noFill/>
                <a:prstDash val="solid"/>
                <a:round/>
              </a:ln>
            </p:spPr>
            <p:txBody>
              <a:bodyPr rtlCol="0" anchor="ctr"/>
              <a:lstStyle/>
              <a:p>
                <a:endParaRPr lang="en-US"/>
              </a:p>
            </p:txBody>
          </p:sp>
          <p:sp>
            <p:nvSpPr>
              <p:cNvPr id="301" name="Freeform: Shape 300">
                <a:extLst>
                  <a:ext uri="{FF2B5EF4-FFF2-40B4-BE49-F238E27FC236}">
                    <a16:creationId xmlns:a16="http://schemas.microsoft.com/office/drawing/2014/main" id="{F19CC207-26C1-EAAE-A07A-0D6B6F758A98}"/>
                  </a:ext>
                </a:extLst>
              </p:cNvPr>
              <p:cNvSpPr/>
              <p:nvPr/>
            </p:nvSpPr>
            <p:spPr>
              <a:xfrm>
                <a:off x="4480198" y="2475033"/>
                <a:ext cx="58883" cy="69456"/>
              </a:xfrm>
              <a:custGeom>
                <a:avLst/>
                <a:gdLst>
                  <a:gd name="connsiteX0" fmla="*/ 0 w 58883"/>
                  <a:gd name="connsiteY0" fmla="*/ 69456 h 69456"/>
                  <a:gd name="connsiteX1" fmla="*/ 0 w 58883"/>
                  <a:gd name="connsiteY1" fmla="*/ 1391 h 69456"/>
                  <a:gd name="connsiteX2" fmla="*/ 10506 w 58883"/>
                  <a:gd name="connsiteY2" fmla="*/ 1391 h 69456"/>
                  <a:gd name="connsiteX3" fmla="*/ 10944 w 58883"/>
                  <a:gd name="connsiteY3" fmla="*/ 13145 h 69456"/>
                  <a:gd name="connsiteX4" fmla="*/ 11163 w 58883"/>
                  <a:gd name="connsiteY4" fmla="*/ 13145 h 69456"/>
                  <a:gd name="connsiteX5" fmla="*/ 20269 w 58883"/>
                  <a:gd name="connsiteY5" fmla="*/ 3486 h 69456"/>
                  <a:gd name="connsiteX6" fmla="*/ 32966 w 58883"/>
                  <a:gd name="connsiteY6" fmla="*/ 0 h 69456"/>
                  <a:gd name="connsiteX7" fmla="*/ 46406 w 58883"/>
                  <a:gd name="connsiteY7" fmla="*/ 3115 h 69456"/>
                  <a:gd name="connsiteX8" fmla="*/ 55578 w 58883"/>
                  <a:gd name="connsiteY8" fmla="*/ 12297 h 69456"/>
                  <a:gd name="connsiteX9" fmla="*/ 58884 w 58883"/>
                  <a:gd name="connsiteY9" fmla="*/ 26794 h 69456"/>
                  <a:gd name="connsiteX10" fmla="*/ 58884 w 58883"/>
                  <a:gd name="connsiteY10" fmla="*/ 69456 h 69456"/>
                  <a:gd name="connsiteX11" fmla="*/ 46701 w 58883"/>
                  <a:gd name="connsiteY11" fmla="*/ 69456 h 69456"/>
                  <a:gd name="connsiteX12" fmla="*/ 46701 w 58883"/>
                  <a:gd name="connsiteY12" fmla="*/ 29585 h 69456"/>
                  <a:gd name="connsiteX13" fmla="*/ 42443 w 58883"/>
                  <a:gd name="connsiteY13" fmla="*/ 15383 h 69456"/>
                  <a:gd name="connsiteX14" fmla="*/ 30547 w 58883"/>
                  <a:gd name="connsiteY14" fmla="*/ 10573 h 69456"/>
                  <a:gd name="connsiteX15" fmla="*/ 21698 w 58883"/>
                  <a:gd name="connsiteY15" fmla="*/ 13068 h 69456"/>
                  <a:gd name="connsiteX16" fmla="*/ 14792 w 58883"/>
                  <a:gd name="connsiteY16" fmla="*/ 20669 h 69456"/>
                  <a:gd name="connsiteX17" fmla="*/ 12116 w 58883"/>
                  <a:gd name="connsiteY17" fmla="*/ 33109 h 69456"/>
                  <a:gd name="connsiteX18" fmla="*/ 12116 w 58883"/>
                  <a:gd name="connsiteY18" fmla="*/ 69456 h 69456"/>
                  <a:gd name="connsiteX19" fmla="*/ 0 w 58883"/>
                  <a:gd name="connsiteY19" fmla="*/ 69456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883" h="69456">
                    <a:moveTo>
                      <a:pt x="0" y="69456"/>
                    </a:moveTo>
                    <a:lnTo>
                      <a:pt x="0" y="1391"/>
                    </a:lnTo>
                    <a:lnTo>
                      <a:pt x="10506" y="1391"/>
                    </a:lnTo>
                    <a:lnTo>
                      <a:pt x="10944" y="13145"/>
                    </a:lnTo>
                    <a:lnTo>
                      <a:pt x="11163" y="13145"/>
                    </a:lnTo>
                    <a:cubicBezTo>
                      <a:pt x="13516" y="9030"/>
                      <a:pt x="16545" y="5810"/>
                      <a:pt x="20269" y="3486"/>
                    </a:cubicBezTo>
                    <a:cubicBezTo>
                      <a:pt x="23984" y="1162"/>
                      <a:pt x="28223" y="0"/>
                      <a:pt x="32966" y="0"/>
                    </a:cubicBezTo>
                    <a:cubicBezTo>
                      <a:pt x="38014" y="0"/>
                      <a:pt x="42491" y="1038"/>
                      <a:pt x="46406" y="3115"/>
                    </a:cubicBezTo>
                    <a:cubicBezTo>
                      <a:pt x="50320" y="5201"/>
                      <a:pt x="53378" y="8258"/>
                      <a:pt x="55578" y="12297"/>
                    </a:cubicBezTo>
                    <a:cubicBezTo>
                      <a:pt x="57788" y="16335"/>
                      <a:pt x="58884" y="21164"/>
                      <a:pt x="58884" y="26794"/>
                    </a:cubicBezTo>
                    <a:lnTo>
                      <a:pt x="58884" y="69456"/>
                    </a:lnTo>
                    <a:lnTo>
                      <a:pt x="46701" y="69456"/>
                    </a:lnTo>
                    <a:lnTo>
                      <a:pt x="46701" y="29585"/>
                    </a:lnTo>
                    <a:cubicBezTo>
                      <a:pt x="46701" y="23317"/>
                      <a:pt x="45282" y="18583"/>
                      <a:pt x="42443" y="15383"/>
                    </a:cubicBezTo>
                    <a:cubicBezTo>
                      <a:pt x="39605" y="12173"/>
                      <a:pt x="35633" y="10573"/>
                      <a:pt x="30547" y="10573"/>
                    </a:cubicBezTo>
                    <a:cubicBezTo>
                      <a:pt x="27461" y="10573"/>
                      <a:pt x="24517" y="11401"/>
                      <a:pt x="21698" y="13068"/>
                    </a:cubicBezTo>
                    <a:cubicBezTo>
                      <a:pt x="18888" y="14735"/>
                      <a:pt x="16583" y="17269"/>
                      <a:pt x="14792" y="20669"/>
                    </a:cubicBezTo>
                    <a:cubicBezTo>
                      <a:pt x="13011" y="24069"/>
                      <a:pt x="12116" y="28213"/>
                      <a:pt x="12116" y="33109"/>
                    </a:cubicBezTo>
                    <a:lnTo>
                      <a:pt x="12116" y="69456"/>
                    </a:lnTo>
                    <a:lnTo>
                      <a:pt x="0" y="69456"/>
                    </a:lnTo>
                    <a:close/>
                  </a:path>
                </a:pathLst>
              </a:custGeom>
              <a:solidFill>
                <a:srgbClr val="E37D6A"/>
              </a:solidFill>
              <a:ln w="9525" cap="rnd">
                <a:noFill/>
                <a:prstDash val="solid"/>
                <a:round/>
              </a:ln>
            </p:spPr>
            <p:txBody>
              <a:bodyPr rtlCol="0" anchor="ctr"/>
              <a:lstStyle/>
              <a:p>
                <a:endParaRPr lang="en-US"/>
              </a:p>
            </p:txBody>
          </p:sp>
          <p:sp>
            <p:nvSpPr>
              <p:cNvPr id="302" name="Freeform: Shape 301">
                <a:extLst>
                  <a:ext uri="{FF2B5EF4-FFF2-40B4-BE49-F238E27FC236}">
                    <a16:creationId xmlns:a16="http://schemas.microsoft.com/office/drawing/2014/main" id="{E59EFADC-6FA4-32EF-BEF1-66CEB2FE297F}"/>
                  </a:ext>
                </a:extLst>
              </p:cNvPr>
              <p:cNvSpPr/>
              <p:nvPr/>
            </p:nvSpPr>
            <p:spPr>
              <a:xfrm>
                <a:off x="4305823" y="2665466"/>
                <a:ext cx="63217" cy="89944"/>
              </a:xfrm>
              <a:custGeom>
                <a:avLst/>
                <a:gdLst>
                  <a:gd name="connsiteX0" fmla="*/ 0 w 63217"/>
                  <a:gd name="connsiteY0" fmla="*/ 89945 h 89944"/>
                  <a:gd name="connsiteX1" fmla="*/ 0 w 63217"/>
                  <a:gd name="connsiteY1" fmla="*/ 0 h 89944"/>
                  <a:gd name="connsiteX2" fmla="*/ 31128 w 63217"/>
                  <a:gd name="connsiteY2" fmla="*/ 0 h 89944"/>
                  <a:gd name="connsiteX3" fmla="*/ 47797 w 63217"/>
                  <a:gd name="connsiteY3" fmla="*/ 3486 h 89944"/>
                  <a:gd name="connsiteX4" fmla="*/ 59141 w 63217"/>
                  <a:gd name="connsiteY4" fmla="*/ 13659 h 89944"/>
                  <a:gd name="connsiteX5" fmla="*/ 63217 w 63217"/>
                  <a:gd name="connsiteY5" fmla="*/ 29594 h 89944"/>
                  <a:gd name="connsiteX6" fmla="*/ 59103 w 63217"/>
                  <a:gd name="connsiteY6" fmla="*/ 45558 h 89944"/>
                  <a:gd name="connsiteX7" fmla="*/ 47720 w 63217"/>
                  <a:gd name="connsiteY7" fmla="*/ 55769 h 89944"/>
                  <a:gd name="connsiteX8" fmla="*/ 31128 w 63217"/>
                  <a:gd name="connsiteY8" fmla="*/ 59255 h 89944"/>
                  <a:gd name="connsiteX9" fmla="*/ 12478 w 63217"/>
                  <a:gd name="connsiteY9" fmla="*/ 59255 h 89944"/>
                  <a:gd name="connsiteX10" fmla="*/ 12478 w 63217"/>
                  <a:gd name="connsiteY10" fmla="*/ 89945 h 89944"/>
                  <a:gd name="connsiteX11" fmla="*/ 0 w 63217"/>
                  <a:gd name="connsiteY11" fmla="*/ 89945 h 89944"/>
                  <a:gd name="connsiteX12" fmla="*/ 29070 w 63217"/>
                  <a:gd name="connsiteY12" fmla="*/ 48168 h 89944"/>
                  <a:gd name="connsiteX13" fmla="*/ 44930 w 63217"/>
                  <a:gd name="connsiteY13" fmla="*/ 43653 h 89944"/>
                  <a:gd name="connsiteX14" fmla="*/ 50368 w 63217"/>
                  <a:gd name="connsiteY14" fmla="*/ 29594 h 89944"/>
                  <a:gd name="connsiteX15" fmla="*/ 44863 w 63217"/>
                  <a:gd name="connsiteY15" fmla="*/ 15526 h 89944"/>
                  <a:gd name="connsiteX16" fmla="*/ 29070 w 63217"/>
                  <a:gd name="connsiteY16" fmla="*/ 10944 h 89944"/>
                  <a:gd name="connsiteX17" fmla="*/ 12478 w 63217"/>
                  <a:gd name="connsiteY17" fmla="*/ 10944 h 89944"/>
                  <a:gd name="connsiteX18" fmla="*/ 12478 w 63217"/>
                  <a:gd name="connsiteY18" fmla="*/ 48168 h 89944"/>
                  <a:gd name="connsiteX19" fmla="*/ 29070 w 63217"/>
                  <a:gd name="connsiteY19" fmla="*/ 48168 h 8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217" h="89944">
                    <a:moveTo>
                      <a:pt x="0" y="89945"/>
                    </a:moveTo>
                    <a:lnTo>
                      <a:pt x="0" y="0"/>
                    </a:lnTo>
                    <a:lnTo>
                      <a:pt x="31128" y="0"/>
                    </a:lnTo>
                    <a:cubicBezTo>
                      <a:pt x="37395" y="0"/>
                      <a:pt x="42948" y="1162"/>
                      <a:pt x="47797" y="3486"/>
                    </a:cubicBezTo>
                    <a:cubicBezTo>
                      <a:pt x="52645" y="5810"/>
                      <a:pt x="56426" y="9201"/>
                      <a:pt x="59141" y="13659"/>
                    </a:cubicBezTo>
                    <a:cubicBezTo>
                      <a:pt x="61856" y="18117"/>
                      <a:pt x="63217" y="23422"/>
                      <a:pt x="63217" y="29594"/>
                    </a:cubicBezTo>
                    <a:cubicBezTo>
                      <a:pt x="63217" y="35757"/>
                      <a:pt x="61846" y="41082"/>
                      <a:pt x="59103" y="45558"/>
                    </a:cubicBezTo>
                    <a:cubicBezTo>
                      <a:pt x="56359" y="50035"/>
                      <a:pt x="52569" y="53445"/>
                      <a:pt x="47720" y="55769"/>
                    </a:cubicBezTo>
                    <a:cubicBezTo>
                      <a:pt x="42882" y="58093"/>
                      <a:pt x="37348" y="59255"/>
                      <a:pt x="31128" y="59255"/>
                    </a:cubicBezTo>
                    <a:lnTo>
                      <a:pt x="12478" y="59255"/>
                    </a:lnTo>
                    <a:lnTo>
                      <a:pt x="12478" y="89945"/>
                    </a:lnTo>
                    <a:lnTo>
                      <a:pt x="0" y="89945"/>
                    </a:lnTo>
                    <a:close/>
                    <a:moveTo>
                      <a:pt x="29070" y="48168"/>
                    </a:moveTo>
                    <a:cubicBezTo>
                      <a:pt x="36024" y="48168"/>
                      <a:pt x="41310" y="46663"/>
                      <a:pt x="44930" y="43653"/>
                    </a:cubicBezTo>
                    <a:cubicBezTo>
                      <a:pt x="48559" y="40643"/>
                      <a:pt x="50368" y="35957"/>
                      <a:pt x="50368" y="29594"/>
                    </a:cubicBezTo>
                    <a:cubicBezTo>
                      <a:pt x="50368" y="23279"/>
                      <a:pt x="48530" y="18593"/>
                      <a:pt x="44863" y="15526"/>
                    </a:cubicBezTo>
                    <a:cubicBezTo>
                      <a:pt x="41186" y="12468"/>
                      <a:pt x="35928" y="10944"/>
                      <a:pt x="29070" y="10944"/>
                    </a:cubicBezTo>
                    <a:lnTo>
                      <a:pt x="12478" y="10944"/>
                    </a:lnTo>
                    <a:lnTo>
                      <a:pt x="12478" y="48168"/>
                    </a:lnTo>
                    <a:lnTo>
                      <a:pt x="29070" y="48168"/>
                    </a:lnTo>
                    <a:close/>
                  </a:path>
                </a:pathLst>
              </a:custGeom>
              <a:solidFill>
                <a:srgbClr val="E37D6A"/>
              </a:solidFill>
              <a:ln w="9525" cap="rnd">
                <a:noFill/>
                <a:prstDash val="solid"/>
                <a:round/>
              </a:ln>
            </p:spPr>
            <p:txBody>
              <a:bodyPr rtlCol="0" anchor="ctr"/>
              <a:lstStyle/>
              <a:p>
                <a:endParaRPr lang="en-US"/>
              </a:p>
            </p:txBody>
          </p:sp>
          <p:sp>
            <p:nvSpPr>
              <p:cNvPr id="303" name="Freeform: Shape 302">
                <a:extLst>
                  <a:ext uri="{FF2B5EF4-FFF2-40B4-BE49-F238E27FC236}">
                    <a16:creationId xmlns:a16="http://schemas.microsoft.com/office/drawing/2014/main" id="{FE62587F-68B4-0CEF-8CAB-2B906D08A7F4}"/>
                  </a:ext>
                </a:extLst>
              </p:cNvPr>
              <p:cNvSpPr/>
              <p:nvPr/>
            </p:nvSpPr>
            <p:spPr>
              <a:xfrm>
                <a:off x="4385195" y="2685954"/>
                <a:ext cx="38614" cy="69456"/>
              </a:xfrm>
              <a:custGeom>
                <a:avLst/>
                <a:gdLst>
                  <a:gd name="connsiteX0" fmla="*/ 0 w 38614"/>
                  <a:gd name="connsiteY0" fmla="*/ 69457 h 69456"/>
                  <a:gd name="connsiteX1" fmla="*/ 0 w 38614"/>
                  <a:gd name="connsiteY1" fmla="*/ 1391 h 69456"/>
                  <a:gd name="connsiteX2" fmla="*/ 9906 w 38614"/>
                  <a:gd name="connsiteY2" fmla="*/ 1391 h 69456"/>
                  <a:gd name="connsiteX3" fmla="*/ 11011 w 38614"/>
                  <a:gd name="connsiteY3" fmla="*/ 13659 h 69456"/>
                  <a:gd name="connsiteX4" fmla="*/ 11306 w 38614"/>
                  <a:gd name="connsiteY4" fmla="*/ 13659 h 69456"/>
                  <a:gd name="connsiteX5" fmla="*/ 19450 w 38614"/>
                  <a:gd name="connsiteY5" fmla="*/ 3410 h 69456"/>
                  <a:gd name="connsiteX6" fmla="*/ 32747 w 38614"/>
                  <a:gd name="connsiteY6" fmla="*/ 0 h 69456"/>
                  <a:gd name="connsiteX7" fmla="*/ 38614 w 38614"/>
                  <a:gd name="connsiteY7" fmla="*/ 733 h 69456"/>
                  <a:gd name="connsiteX8" fmla="*/ 37071 w 38614"/>
                  <a:gd name="connsiteY8" fmla="*/ 11602 h 69456"/>
                  <a:gd name="connsiteX9" fmla="*/ 34023 w 38614"/>
                  <a:gd name="connsiteY9" fmla="*/ 11192 h 69456"/>
                  <a:gd name="connsiteX10" fmla="*/ 29880 w 38614"/>
                  <a:gd name="connsiteY10" fmla="*/ 11087 h 69456"/>
                  <a:gd name="connsiteX11" fmla="*/ 21403 w 38614"/>
                  <a:gd name="connsiteY11" fmla="*/ 13583 h 69456"/>
                  <a:gd name="connsiteX12" fmla="*/ 14716 w 38614"/>
                  <a:gd name="connsiteY12" fmla="*/ 21031 h 69456"/>
                  <a:gd name="connsiteX13" fmla="*/ 12116 w 38614"/>
                  <a:gd name="connsiteY13" fmla="*/ 32966 h 69456"/>
                  <a:gd name="connsiteX14" fmla="*/ 12116 w 38614"/>
                  <a:gd name="connsiteY14" fmla="*/ 69457 h 69456"/>
                  <a:gd name="connsiteX15" fmla="*/ 0 w 38614"/>
                  <a:gd name="connsiteY15" fmla="*/ 69457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14" h="69456">
                    <a:moveTo>
                      <a:pt x="0" y="69457"/>
                    </a:moveTo>
                    <a:lnTo>
                      <a:pt x="0" y="1391"/>
                    </a:lnTo>
                    <a:lnTo>
                      <a:pt x="9906" y="1391"/>
                    </a:lnTo>
                    <a:lnTo>
                      <a:pt x="11011" y="13659"/>
                    </a:lnTo>
                    <a:lnTo>
                      <a:pt x="11306" y="13659"/>
                    </a:lnTo>
                    <a:cubicBezTo>
                      <a:pt x="13116" y="9106"/>
                      <a:pt x="15830" y="5687"/>
                      <a:pt x="19450" y="3410"/>
                    </a:cubicBezTo>
                    <a:cubicBezTo>
                      <a:pt x="23079" y="1134"/>
                      <a:pt x="27508" y="0"/>
                      <a:pt x="32747" y="0"/>
                    </a:cubicBezTo>
                    <a:cubicBezTo>
                      <a:pt x="35042" y="0"/>
                      <a:pt x="37005" y="238"/>
                      <a:pt x="38614" y="733"/>
                    </a:cubicBezTo>
                    <a:lnTo>
                      <a:pt x="37071" y="11602"/>
                    </a:lnTo>
                    <a:cubicBezTo>
                      <a:pt x="35995" y="11402"/>
                      <a:pt x="34985" y="11268"/>
                      <a:pt x="34023" y="11192"/>
                    </a:cubicBezTo>
                    <a:cubicBezTo>
                      <a:pt x="33071" y="11125"/>
                      <a:pt x="31690" y="11087"/>
                      <a:pt x="29880" y="11087"/>
                    </a:cubicBezTo>
                    <a:cubicBezTo>
                      <a:pt x="26946" y="11087"/>
                      <a:pt x="24117" y="11916"/>
                      <a:pt x="21403" y="13583"/>
                    </a:cubicBezTo>
                    <a:cubicBezTo>
                      <a:pt x="18679" y="15250"/>
                      <a:pt x="16459" y="17726"/>
                      <a:pt x="14716" y="21031"/>
                    </a:cubicBezTo>
                    <a:cubicBezTo>
                      <a:pt x="12983" y="24337"/>
                      <a:pt x="12116" y="28318"/>
                      <a:pt x="12116" y="32966"/>
                    </a:cubicBezTo>
                    <a:lnTo>
                      <a:pt x="12116" y="69457"/>
                    </a:lnTo>
                    <a:lnTo>
                      <a:pt x="0" y="69457"/>
                    </a:lnTo>
                    <a:close/>
                  </a:path>
                </a:pathLst>
              </a:custGeom>
              <a:solidFill>
                <a:srgbClr val="E37D6A"/>
              </a:solidFill>
              <a:ln w="9525" cap="rnd">
                <a:noFill/>
                <a:prstDash val="solid"/>
                <a:round/>
              </a:ln>
            </p:spPr>
            <p:txBody>
              <a:bodyPr rtlCol="0" anchor="ctr"/>
              <a:lstStyle/>
              <a:p>
                <a:endParaRPr lang="en-US"/>
              </a:p>
            </p:txBody>
          </p:sp>
          <p:sp>
            <p:nvSpPr>
              <p:cNvPr id="304" name="Freeform: Shape 303">
                <a:extLst>
                  <a:ext uri="{FF2B5EF4-FFF2-40B4-BE49-F238E27FC236}">
                    <a16:creationId xmlns:a16="http://schemas.microsoft.com/office/drawing/2014/main" id="{CDA0D033-6A55-468C-C80B-20D1DE99ED19}"/>
                  </a:ext>
                </a:extLst>
              </p:cNvPr>
              <p:cNvSpPr/>
              <p:nvPr/>
            </p:nvSpPr>
            <p:spPr>
              <a:xfrm>
                <a:off x="4429610" y="2685954"/>
                <a:ext cx="68427" cy="70551"/>
              </a:xfrm>
              <a:custGeom>
                <a:avLst/>
                <a:gdLst>
                  <a:gd name="connsiteX0" fmla="*/ 34290 w 68427"/>
                  <a:gd name="connsiteY0" fmla="*/ 70552 h 70551"/>
                  <a:gd name="connsiteX1" fmla="*/ 16850 w 68427"/>
                  <a:gd name="connsiteY1" fmla="*/ 66151 h 70551"/>
                  <a:gd name="connsiteX2" fmla="*/ 4515 w 68427"/>
                  <a:gd name="connsiteY2" fmla="*/ 53740 h 70551"/>
                  <a:gd name="connsiteX3" fmla="*/ 0 w 68427"/>
                  <a:gd name="connsiteY3" fmla="*/ 35309 h 70551"/>
                  <a:gd name="connsiteX4" fmla="*/ 4515 w 68427"/>
                  <a:gd name="connsiteY4" fmla="*/ 16850 h 70551"/>
                  <a:gd name="connsiteX5" fmla="*/ 16850 w 68427"/>
                  <a:gd name="connsiteY5" fmla="*/ 4401 h 70551"/>
                  <a:gd name="connsiteX6" fmla="*/ 34290 w 68427"/>
                  <a:gd name="connsiteY6" fmla="*/ 0 h 70551"/>
                  <a:gd name="connsiteX7" fmla="*/ 51654 w 68427"/>
                  <a:gd name="connsiteY7" fmla="*/ 4401 h 70551"/>
                  <a:gd name="connsiteX8" fmla="*/ 63951 w 68427"/>
                  <a:gd name="connsiteY8" fmla="*/ 16850 h 70551"/>
                  <a:gd name="connsiteX9" fmla="*/ 68428 w 68427"/>
                  <a:gd name="connsiteY9" fmla="*/ 35309 h 70551"/>
                  <a:gd name="connsiteX10" fmla="*/ 63951 w 68427"/>
                  <a:gd name="connsiteY10" fmla="*/ 53740 h 70551"/>
                  <a:gd name="connsiteX11" fmla="*/ 51692 w 68427"/>
                  <a:gd name="connsiteY11" fmla="*/ 66151 h 70551"/>
                  <a:gd name="connsiteX12" fmla="*/ 34290 w 68427"/>
                  <a:gd name="connsiteY12" fmla="*/ 70552 h 70551"/>
                  <a:gd name="connsiteX13" fmla="*/ 34290 w 68427"/>
                  <a:gd name="connsiteY13" fmla="*/ 60274 h 70551"/>
                  <a:gd name="connsiteX14" fmla="*/ 45558 w 68427"/>
                  <a:gd name="connsiteY14" fmla="*/ 57303 h 70551"/>
                  <a:gd name="connsiteX15" fmla="*/ 53530 w 68427"/>
                  <a:gd name="connsiteY15" fmla="*/ 48673 h 70551"/>
                  <a:gd name="connsiteX16" fmla="*/ 56464 w 68427"/>
                  <a:gd name="connsiteY16" fmla="*/ 35309 h 70551"/>
                  <a:gd name="connsiteX17" fmla="*/ 53559 w 68427"/>
                  <a:gd name="connsiteY17" fmla="*/ 21879 h 70551"/>
                  <a:gd name="connsiteX18" fmla="*/ 45596 w 68427"/>
                  <a:gd name="connsiteY18" fmla="*/ 13249 h 70551"/>
                  <a:gd name="connsiteX19" fmla="*/ 34290 w 68427"/>
                  <a:gd name="connsiteY19" fmla="*/ 10278 h 70551"/>
                  <a:gd name="connsiteX20" fmla="*/ 22984 w 68427"/>
                  <a:gd name="connsiteY20" fmla="*/ 13249 h 70551"/>
                  <a:gd name="connsiteX21" fmla="*/ 14945 w 68427"/>
                  <a:gd name="connsiteY21" fmla="*/ 21917 h 70551"/>
                  <a:gd name="connsiteX22" fmla="*/ 11973 w 68427"/>
                  <a:gd name="connsiteY22" fmla="*/ 35309 h 70551"/>
                  <a:gd name="connsiteX23" fmla="*/ 14945 w 68427"/>
                  <a:gd name="connsiteY23" fmla="*/ 48673 h 70551"/>
                  <a:gd name="connsiteX24" fmla="*/ 22984 w 68427"/>
                  <a:gd name="connsiteY24" fmla="*/ 57303 h 70551"/>
                  <a:gd name="connsiteX25" fmla="*/ 34290 w 68427"/>
                  <a:gd name="connsiteY25" fmla="*/ 60274 h 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427" h="70551">
                    <a:moveTo>
                      <a:pt x="34290" y="70552"/>
                    </a:moveTo>
                    <a:cubicBezTo>
                      <a:pt x="27880" y="70552"/>
                      <a:pt x="22070" y="69085"/>
                      <a:pt x="16850" y="66151"/>
                    </a:cubicBezTo>
                    <a:cubicBezTo>
                      <a:pt x="11640" y="63218"/>
                      <a:pt x="7525" y="59074"/>
                      <a:pt x="4515" y="53740"/>
                    </a:cubicBezTo>
                    <a:cubicBezTo>
                      <a:pt x="1505" y="48406"/>
                      <a:pt x="0" y="42263"/>
                      <a:pt x="0" y="35309"/>
                    </a:cubicBezTo>
                    <a:cubicBezTo>
                      <a:pt x="0" y="28365"/>
                      <a:pt x="1505" y="22212"/>
                      <a:pt x="4515" y="16850"/>
                    </a:cubicBezTo>
                    <a:cubicBezTo>
                      <a:pt x="7525" y="11487"/>
                      <a:pt x="11640" y="7344"/>
                      <a:pt x="16850" y="4401"/>
                    </a:cubicBezTo>
                    <a:cubicBezTo>
                      <a:pt x="22070" y="1467"/>
                      <a:pt x="27880" y="0"/>
                      <a:pt x="34290" y="0"/>
                    </a:cubicBezTo>
                    <a:cubicBezTo>
                      <a:pt x="40653" y="0"/>
                      <a:pt x="46444" y="1467"/>
                      <a:pt x="51654" y="4401"/>
                    </a:cubicBezTo>
                    <a:cubicBezTo>
                      <a:pt x="56864" y="7344"/>
                      <a:pt x="60970" y="11487"/>
                      <a:pt x="63951" y="16850"/>
                    </a:cubicBezTo>
                    <a:cubicBezTo>
                      <a:pt x="66942" y="22212"/>
                      <a:pt x="68428" y="28365"/>
                      <a:pt x="68428" y="35309"/>
                    </a:cubicBezTo>
                    <a:cubicBezTo>
                      <a:pt x="68428" y="42263"/>
                      <a:pt x="66942" y="48406"/>
                      <a:pt x="63951" y="53740"/>
                    </a:cubicBezTo>
                    <a:cubicBezTo>
                      <a:pt x="60970" y="59074"/>
                      <a:pt x="56883" y="63218"/>
                      <a:pt x="51692" y="66151"/>
                    </a:cubicBezTo>
                    <a:cubicBezTo>
                      <a:pt x="46501" y="69085"/>
                      <a:pt x="40700" y="70552"/>
                      <a:pt x="34290" y="70552"/>
                    </a:cubicBezTo>
                    <a:close/>
                    <a:moveTo>
                      <a:pt x="34290" y="60274"/>
                    </a:moveTo>
                    <a:cubicBezTo>
                      <a:pt x="38453" y="60274"/>
                      <a:pt x="42205" y="59284"/>
                      <a:pt x="45558" y="57303"/>
                    </a:cubicBezTo>
                    <a:cubicBezTo>
                      <a:pt x="48911" y="55321"/>
                      <a:pt x="51568" y="52445"/>
                      <a:pt x="53530" y="48673"/>
                    </a:cubicBezTo>
                    <a:cubicBezTo>
                      <a:pt x="55483" y="44910"/>
                      <a:pt x="56464" y="40453"/>
                      <a:pt x="56464" y="35309"/>
                    </a:cubicBezTo>
                    <a:cubicBezTo>
                      <a:pt x="56464" y="30128"/>
                      <a:pt x="55493" y="25651"/>
                      <a:pt x="53559" y="21879"/>
                    </a:cubicBezTo>
                    <a:cubicBezTo>
                      <a:pt x="51626" y="18107"/>
                      <a:pt x="48978" y="15230"/>
                      <a:pt x="45596" y="13249"/>
                    </a:cubicBezTo>
                    <a:cubicBezTo>
                      <a:pt x="42215" y="11268"/>
                      <a:pt x="38453" y="10278"/>
                      <a:pt x="34290" y="10278"/>
                    </a:cubicBezTo>
                    <a:cubicBezTo>
                      <a:pt x="30128" y="10278"/>
                      <a:pt x="26356" y="11268"/>
                      <a:pt x="22984" y="13249"/>
                    </a:cubicBezTo>
                    <a:cubicBezTo>
                      <a:pt x="19603" y="15230"/>
                      <a:pt x="16926" y="18117"/>
                      <a:pt x="14945" y="21917"/>
                    </a:cubicBezTo>
                    <a:cubicBezTo>
                      <a:pt x="12963" y="25708"/>
                      <a:pt x="11973" y="30175"/>
                      <a:pt x="11973" y="35309"/>
                    </a:cubicBezTo>
                    <a:cubicBezTo>
                      <a:pt x="11973" y="40453"/>
                      <a:pt x="12963" y="44910"/>
                      <a:pt x="14945" y="48673"/>
                    </a:cubicBezTo>
                    <a:cubicBezTo>
                      <a:pt x="16926" y="52445"/>
                      <a:pt x="19603" y="55321"/>
                      <a:pt x="22984" y="57303"/>
                    </a:cubicBezTo>
                    <a:cubicBezTo>
                      <a:pt x="26356" y="59284"/>
                      <a:pt x="30128" y="60274"/>
                      <a:pt x="34290" y="60274"/>
                    </a:cubicBezTo>
                    <a:close/>
                  </a:path>
                </a:pathLst>
              </a:custGeom>
              <a:solidFill>
                <a:srgbClr val="E37D6A"/>
              </a:solidFill>
              <a:ln w="9525" cap="rnd">
                <a:noFill/>
                <a:prstDash val="solid"/>
                <a:round/>
              </a:ln>
            </p:spPr>
            <p:txBody>
              <a:bodyPr rtlCol="0" anchor="ctr"/>
              <a:lstStyle/>
              <a:p>
                <a:endParaRPr lang="en-US"/>
              </a:p>
            </p:txBody>
          </p:sp>
          <p:sp>
            <p:nvSpPr>
              <p:cNvPr id="305" name="Freeform: Shape 304">
                <a:extLst>
                  <a:ext uri="{FF2B5EF4-FFF2-40B4-BE49-F238E27FC236}">
                    <a16:creationId xmlns:a16="http://schemas.microsoft.com/office/drawing/2014/main" id="{3167AB53-212B-8659-55CA-77CFB62FDCFB}"/>
                  </a:ext>
                </a:extLst>
              </p:cNvPr>
              <p:cNvSpPr/>
              <p:nvPr/>
            </p:nvSpPr>
            <p:spPr>
              <a:xfrm>
                <a:off x="4510525" y="2685878"/>
                <a:ext cx="68056" cy="70627"/>
              </a:xfrm>
              <a:custGeom>
                <a:avLst/>
                <a:gdLst>
                  <a:gd name="connsiteX0" fmla="*/ 31937 w 68056"/>
                  <a:gd name="connsiteY0" fmla="*/ 70628 h 70627"/>
                  <a:gd name="connsiteX1" fmla="*/ 15450 w 68056"/>
                  <a:gd name="connsiteY1" fmla="*/ 66304 h 70627"/>
                  <a:gd name="connsiteX2" fmla="*/ 4105 w 68056"/>
                  <a:gd name="connsiteY2" fmla="*/ 53969 h 70627"/>
                  <a:gd name="connsiteX3" fmla="*/ 0 w 68056"/>
                  <a:gd name="connsiteY3" fmla="*/ 35319 h 70627"/>
                  <a:gd name="connsiteX4" fmla="*/ 4220 w 68056"/>
                  <a:gd name="connsiteY4" fmla="*/ 16774 h 70627"/>
                  <a:gd name="connsiteX5" fmla="*/ 15669 w 68056"/>
                  <a:gd name="connsiteY5" fmla="*/ 4372 h 70627"/>
                  <a:gd name="connsiteX6" fmla="*/ 31642 w 68056"/>
                  <a:gd name="connsiteY6" fmla="*/ 0 h 70627"/>
                  <a:gd name="connsiteX7" fmla="*/ 45996 w 68056"/>
                  <a:gd name="connsiteY7" fmla="*/ 3524 h 70627"/>
                  <a:gd name="connsiteX8" fmla="*/ 55940 w 68056"/>
                  <a:gd name="connsiteY8" fmla="*/ 12192 h 70627"/>
                  <a:gd name="connsiteX9" fmla="*/ 56236 w 68056"/>
                  <a:gd name="connsiteY9" fmla="*/ 12192 h 70627"/>
                  <a:gd name="connsiteX10" fmla="*/ 56607 w 68056"/>
                  <a:gd name="connsiteY10" fmla="*/ 1467 h 70627"/>
                  <a:gd name="connsiteX11" fmla="*/ 68056 w 68056"/>
                  <a:gd name="connsiteY11" fmla="*/ 1467 h 70627"/>
                  <a:gd name="connsiteX12" fmla="*/ 68056 w 68056"/>
                  <a:gd name="connsiteY12" fmla="*/ 69533 h 70627"/>
                  <a:gd name="connsiteX13" fmla="*/ 57417 w 68056"/>
                  <a:gd name="connsiteY13" fmla="*/ 69609 h 70627"/>
                  <a:gd name="connsiteX14" fmla="*/ 56607 w 68056"/>
                  <a:gd name="connsiteY14" fmla="*/ 57341 h 70627"/>
                  <a:gd name="connsiteX15" fmla="*/ 56312 w 68056"/>
                  <a:gd name="connsiteY15" fmla="*/ 57341 h 70627"/>
                  <a:gd name="connsiteX16" fmla="*/ 46472 w 68056"/>
                  <a:gd name="connsiteY16" fmla="*/ 66961 h 70627"/>
                  <a:gd name="connsiteX17" fmla="*/ 31937 w 68056"/>
                  <a:gd name="connsiteY17" fmla="*/ 70628 h 70627"/>
                  <a:gd name="connsiteX18" fmla="*/ 32890 w 68056"/>
                  <a:gd name="connsiteY18" fmla="*/ 60350 h 70627"/>
                  <a:gd name="connsiteX19" fmla="*/ 44710 w 68056"/>
                  <a:gd name="connsiteY19" fmla="*/ 57379 h 70627"/>
                  <a:gd name="connsiteX20" fmla="*/ 52902 w 68056"/>
                  <a:gd name="connsiteY20" fmla="*/ 48749 h 70627"/>
                  <a:gd name="connsiteX21" fmla="*/ 55874 w 68056"/>
                  <a:gd name="connsiteY21" fmla="*/ 35319 h 70627"/>
                  <a:gd name="connsiteX22" fmla="*/ 52902 w 68056"/>
                  <a:gd name="connsiteY22" fmla="*/ 21917 h 70627"/>
                  <a:gd name="connsiteX23" fmla="*/ 44748 w 68056"/>
                  <a:gd name="connsiteY23" fmla="*/ 13249 h 70627"/>
                  <a:gd name="connsiteX24" fmla="*/ 33261 w 68056"/>
                  <a:gd name="connsiteY24" fmla="*/ 10278 h 70627"/>
                  <a:gd name="connsiteX25" fmla="*/ 22393 w 68056"/>
                  <a:gd name="connsiteY25" fmla="*/ 13249 h 70627"/>
                  <a:gd name="connsiteX26" fmla="*/ 14935 w 68056"/>
                  <a:gd name="connsiteY26" fmla="*/ 21879 h 70627"/>
                  <a:gd name="connsiteX27" fmla="*/ 12259 w 68056"/>
                  <a:gd name="connsiteY27" fmla="*/ 35319 h 70627"/>
                  <a:gd name="connsiteX28" fmla="*/ 14869 w 68056"/>
                  <a:gd name="connsiteY28" fmla="*/ 48749 h 70627"/>
                  <a:gd name="connsiteX29" fmla="*/ 22174 w 68056"/>
                  <a:gd name="connsiteY29" fmla="*/ 57379 h 70627"/>
                  <a:gd name="connsiteX30" fmla="*/ 32890 w 68056"/>
                  <a:gd name="connsiteY30" fmla="*/ 60350 h 7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056" h="70627">
                    <a:moveTo>
                      <a:pt x="31937" y="70628"/>
                    </a:moveTo>
                    <a:cubicBezTo>
                      <a:pt x="25765" y="70628"/>
                      <a:pt x="20279" y="69190"/>
                      <a:pt x="15450" y="66304"/>
                    </a:cubicBezTo>
                    <a:cubicBezTo>
                      <a:pt x="10630" y="63408"/>
                      <a:pt x="6849" y="59303"/>
                      <a:pt x="4105" y="53969"/>
                    </a:cubicBezTo>
                    <a:cubicBezTo>
                      <a:pt x="1372" y="48635"/>
                      <a:pt x="0" y="42415"/>
                      <a:pt x="0" y="35319"/>
                    </a:cubicBezTo>
                    <a:cubicBezTo>
                      <a:pt x="0" y="28318"/>
                      <a:pt x="1400" y="22136"/>
                      <a:pt x="4220" y="16774"/>
                    </a:cubicBezTo>
                    <a:cubicBezTo>
                      <a:pt x="7030" y="11421"/>
                      <a:pt x="10849" y="7277"/>
                      <a:pt x="15669" y="4372"/>
                    </a:cubicBezTo>
                    <a:cubicBezTo>
                      <a:pt x="20498" y="1457"/>
                      <a:pt x="25813" y="0"/>
                      <a:pt x="31642" y="0"/>
                    </a:cubicBezTo>
                    <a:cubicBezTo>
                      <a:pt x="36881" y="0"/>
                      <a:pt x="41663" y="1172"/>
                      <a:pt x="45996" y="3524"/>
                    </a:cubicBezTo>
                    <a:cubicBezTo>
                      <a:pt x="50330" y="5877"/>
                      <a:pt x="53645" y="8763"/>
                      <a:pt x="55940" y="12192"/>
                    </a:cubicBezTo>
                    <a:lnTo>
                      <a:pt x="56236" y="12192"/>
                    </a:lnTo>
                    <a:lnTo>
                      <a:pt x="56607" y="1467"/>
                    </a:lnTo>
                    <a:lnTo>
                      <a:pt x="68056" y="1467"/>
                    </a:lnTo>
                    <a:lnTo>
                      <a:pt x="68056" y="69533"/>
                    </a:lnTo>
                    <a:lnTo>
                      <a:pt x="57417" y="69609"/>
                    </a:lnTo>
                    <a:lnTo>
                      <a:pt x="56607" y="57341"/>
                    </a:lnTo>
                    <a:lnTo>
                      <a:pt x="56312" y="57341"/>
                    </a:lnTo>
                    <a:cubicBezTo>
                      <a:pt x="53864" y="61303"/>
                      <a:pt x="50587" y="64513"/>
                      <a:pt x="46472" y="66961"/>
                    </a:cubicBezTo>
                    <a:cubicBezTo>
                      <a:pt x="42358" y="69409"/>
                      <a:pt x="37519" y="70628"/>
                      <a:pt x="31937" y="70628"/>
                    </a:cubicBezTo>
                    <a:close/>
                    <a:moveTo>
                      <a:pt x="32890" y="60350"/>
                    </a:moveTo>
                    <a:cubicBezTo>
                      <a:pt x="37300" y="60350"/>
                      <a:pt x="41234" y="59360"/>
                      <a:pt x="44710" y="57379"/>
                    </a:cubicBezTo>
                    <a:cubicBezTo>
                      <a:pt x="48187" y="55397"/>
                      <a:pt x="50911" y="52521"/>
                      <a:pt x="52902" y="48749"/>
                    </a:cubicBezTo>
                    <a:cubicBezTo>
                      <a:pt x="54883" y="44987"/>
                      <a:pt x="55874" y="40500"/>
                      <a:pt x="55874" y="35319"/>
                    </a:cubicBezTo>
                    <a:cubicBezTo>
                      <a:pt x="55874" y="30175"/>
                      <a:pt x="54883" y="25708"/>
                      <a:pt x="52902" y="21917"/>
                    </a:cubicBezTo>
                    <a:cubicBezTo>
                      <a:pt x="50911" y="18126"/>
                      <a:pt x="48196" y="15240"/>
                      <a:pt x="44748" y="13249"/>
                    </a:cubicBezTo>
                    <a:cubicBezTo>
                      <a:pt x="41300" y="11268"/>
                      <a:pt x="37472" y="10278"/>
                      <a:pt x="33261" y="10278"/>
                    </a:cubicBezTo>
                    <a:cubicBezTo>
                      <a:pt x="29194" y="10278"/>
                      <a:pt x="25575" y="11268"/>
                      <a:pt x="22393" y="13249"/>
                    </a:cubicBezTo>
                    <a:cubicBezTo>
                      <a:pt x="19212" y="15240"/>
                      <a:pt x="16726" y="18107"/>
                      <a:pt x="14935" y="21879"/>
                    </a:cubicBezTo>
                    <a:cubicBezTo>
                      <a:pt x="13154" y="25651"/>
                      <a:pt x="12259" y="30128"/>
                      <a:pt x="12259" y="35319"/>
                    </a:cubicBezTo>
                    <a:cubicBezTo>
                      <a:pt x="12259" y="40500"/>
                      <a:pt x="13126" y="44987"/>
                      <a:pt x="14869" y="48749"/>
                    </a:cubicBezTo>
                    <a:cubicBezTo>
                      <a:pt x="16602" y="52521"/>
                      <a:pt x="19041" y="55397"/>
                      <a:pt x="22174" y="57379"/>
                    </a:cubicBezTo>
                    <a:cubicBezTo>
                      <a:pt x="25308" y="59360"/>
                      <a:pt x="28880" y="60350"/>
                      <a:pt x="32890" y="60350"/>
                    </a:cubicBezTo>
                    <a:close/>
                  </a:path>
                </a:pathLst>
              </a:custGeom>
              <a:solidFill>
                <a:srgbClr val="E37D6A"/>
              </a:solidFill>
              <a:ln w="9525" cap="rnd">
                <a:noFill/>
                <a:prstDash val="solid"/>
                <a:round/>
              </a:ln>
            </p:spPr>
            <p:txBody>
              <a:bodyPr rtlCol="0" anchor="ctr"/>
              <a:lstStyle/>
              <a:p>
                <a:endParaRPr lang="en-US"/>
              </a:p>
            </p:txBody>
          </p:sp>
          <p:sp>
            <p:nvSpPr>
              <p:cNvPr id="306" name="Freeform: Shape 305">
                <a:extLst>
                  <a:ext uri="{FF2B5EF4-FFF2-40B4-BE49-F238E27FC236}">
                    <a16:creationId xmlns:a16="http://schemas.microsoft.com/office/drawing/2014/main" id="{EFCA865E-E890-D7A7-ECC0-AFD18380739E}"/>
                  </a:ext>
                </a:extLst>
              </p:cNvPr>
              <p:cNvSpPr/>
              <p:nvPr/>
            </p:nvSpPr>
            <p:spPr>
              <a:xfrm>
                <a:off x="4594002" y="2685954"/>
                <a:ext cx="61750" cy="70551"/>
              </a:xfrm>
              <a:custGeom>
                <a:avLst/>
                <a:gdLst>
                  <a:gd name="connsiteX0" fmla="*/ 33852 w 61750"/>
                  <a:gd name="connsiteY0" fmla="*/ 70552 h 70551"/>
                  <a:gd name="connsiteX1" fmla="*/ 16450 w 61750"/>
                  <a:gd name="connsiteY1" fmla="*/ 66189 h 70551"/>
                  <a:gd name="connsiteX2" fmla="*/ 4372 w 61750"/>
                  <a:gd name="connsiteY2" fmla="*/ 53816 h 70551"/>
                  <a:gd name="connsiteX3" fmla="*/ 0 w 61750"/>
                  <a:gd name="connsiteY3" fmla="*/ 35309 h 70551"/>
                  <a:gd name="connsiteX4" fmla="*/ 4515 w 61750"/>
                  <a:gd name="connsiteY4" fmla="*/ 16593 h 70551"/>
                  <a:gd name="connsiteX5" fmla="*/ 16631 w 61750"/>
                  <a:gd name="connsiteY5" fmla="*/ 4296 h 70551"/>
                  <a:gd name="connsiteX6" fmla="*/ 33404 w 61750"/>
                  <a:gd name="connsiteY6" fmla="*/ 0 h 70551"/>
                  <a:gd name="connsiteX7" fmla="*/ 49082 w 61750"/>
                  <a:gd name="connsiteY7" fmla="*/ 3115 h 70551"/>
                  <a:gd name="connsiteX8" fmla="*/ 61017 w 61750"/>
                  <a:gd name="connsiteY8" fmla="*/ 12992 h 70551"/>
                  <a:gd name="connsiteX9" fmla="*/ 52645 w 61750"/>
                  <a:gd name="connsiteY9" fmla="*/ 20260 h 70551"/>
                  <a:gd name="connsiteX10" fmla="*/ 44053 w 61750"/>
                  <a:gd name="connsiteY10" fmla="*/ 12554 h 70551"/>
                  <a:gd name="connsiteX11" fmla="*/ 33481 w 61750"/>
                  <a:gd name="connsiteY11" fmla="*/ 10421 h 70551"/>
                  <a:gd name="connsiteX12" fmla="*/ 22984 w 61750"/>
                  <a:gd name="connsiteY12" fmla="*/ 13468 h 70551"/>
                  <a:gd name="connsiteX13" fmla="*/ 15383 w 61750"/>
                  <a:gd name="connsiteY13" fmla="*/ 22174 h 70551"/>
                  <a:gd name="connsiteX14" fmla="*/ 12554 w 61750"/>
                  <a:gd name="connsiteY14" fmla="*/ 35309 h 70551"/>
                  <a:gd name="connsiteX15" fmla="*/ 15202 w 61750"/>
                  <a:gd name="connsiteY15" fmla="*/ 48749 h 70551"/>
                  <a:gd name="connsiteX16" fmla="*/ 22650 w 61750"/>
                  <a:gd name="connsiteY16" fmla="*/ 57160 h 70551"/>
                  <a:gd name="connsiteX17" fmla="*/ 33852 w 61750"/>
                  <a:gd name="connsiteY17" fmla="*/ 59979 h 70551"/>
                  <a:gd name="connsiteX18" fmla="*/ 44968 w 61750"/>
                  <a:gd name="connsiteY18" fmla="*/ 57560 h 70551"/>
                  <a:gd name="connsiteX19" fmla="*/ 53302 w 61750"/>
                  <a:gd name="connsiteY19" fmla="*/ 50292 h 70551"/>
                  <a:gd name="connsiteX20" fmla="*/ 61751 w 61750"/>
                  <a:gd name="connsiteY20" fmla="*/ 57045 h 70551"/>
                  <a:gd name="connsiteX21" fmla="*/ 49816 w 61750"/>
                  <a:gd name="connsiteY21" fmla="*/ 67180 h 70551"/>
                  <a:gd name="connsiteX22" fmla="*/ 33852 w 61750"/>
                  <a:gd name="connsiteY22" fmla="*/ 70552 h 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750" h="70551">
                    <a:moveTo>
                      <a:pt x="33852" y="70552"/>
                    </a:moveTo>
                    <a:cubicBezTo>
                      <a:pt x="27384" y="70552"/>
                      <a:pt x="21584" y="69104"/>
                      <a:pt x="16450" y="66189"/>
                    </a:cubicBezTo>
                    <a:cubicBezTo>
                      <a:pt x="11306" y="63275"/>
                      <a:pt x="7277" y="59150"/>
                      <a:pt x="4372" y="53816"/>
                    </a:cubicBezTo>
                    <a:cubicBezTo>
                      <a:pt x="1457" y="48482"/>
                      <a:pt x="0" y="42310"/>
                      <a:pt x="0" y="35309"/>
                    </a:cubicBezTo>
                    <a:cubicBezTo>
                      <a:pt x="0" y="28165"/>
                      <a:pt x="1505" y="21927"/>
                      <a:pt x="4515" y="16593"/>
                    </a:cubicBezTo>
                    <a:cubicBezTo>
                      <a:pt x="7525" y="11259"/>
                      <a:pt x="11563" y="7153"/>
                      <a:pt x="16631" y="4296"/>
                    </a:cubicBezTo>
                    <a:cubicBezTo>
                      <a:pt x="21698" y="1429"/>
                      <a:pt x="27289" y="0"/>
                      <a:pt x="33404" y="0"/>
                    </a:cubicBezTo>
                    <a:cubicBezTo>
                      <a:pt x="39624" y="0"/>
                      <a:pt x="44853" y="1038"/>
                      <a:pt x="49082" y="3115"/>
                    </a:cubicBezTo>
                    <a:cubicBezTo>
                      <a:pt x="53321" y="5201"/>
                      <a:pt x="57293" y="8487"/>
                      <a:pt x="61017" y="12992"/>
                    </a:cubicBezTo>
                    <a:lnTo>
                      <a:pt x="52645" y="20260"/>
                    </a:lnTo>
                    <a:cubicBezTo>
                      <a:pt x="49654" y="16545"/>
                      <a:pt x="46796" y="13973"/>
                      <a:pt x="44053" y="12554"/>
                    </a:cubicBezTo>
                    <a:cubicBezTo>
                      <a:pt x="41310" y="11135"/>
                      <a:pt x="37786" y="10421"/>
                      <a:pt x="33481" y="10421"/>
                    </a:cubicBezTo>
                    <a:cubicBezTo>
                      <a:pt x="29661" y="10421"/>
                      <a:pt x="26165" y="11440"/>
                      <a:pt x="22984" y="13468"/>
                    </a:cubicBezTo>
                    <a:cubicBezTo>
                      <a:pt x="19803" y="15507"/>
                      <a:pt x="17269" y="18402"/>
                      <a:pt x="15383" y="22174"/>
                    </a:cubicBezTo>
                    <a:cubicBezTo>
                      <a:pt x="13497" y="25937"/>
                      <a:pt x="12554" y="30318"/>
                      <a:pt x="12554" y="35309"/>
                    </a:cubicBezTo>
                    <a:cubicBezTo>
                      <a:pt x="12554" y="40548"/>
                      <a:pt x="13440" y="45034"/>
                      <a:pt x="15202" y="48749"/>
                    </a:cubicBezTo>
                    <a:cubicBezTo>
                      <a:pt x="16964" y="52473"/>
                      <a:pt x="19450" y="55274"/>
                      <a:pt x="22650" y="57160"/>
                    </a:cubicBezTo>
                    <a:cubicBezTo>
                      <a:pt x="25860" y="59046"/>
                      <a:pt x="29594" y="59979"/>
                      <a:pt x="33852" y="59979"/>
                    </a:cubicBezTo>
                    <a:cubicBezTo>
                      <a:pt x="38062" y="59979"/>
                      <a:pt x="41767" y="59179"/>
                      <a:pt x="44968" y="57560"/>
                    </a:cubicBezTo>
                    <a:cubicBezTo>
                      <a:pt x="48178" y="55940"/>
                      <a:pt x="50959" y="53521"/>
                      <a:pt x="53302" y="50292"/>
                    </a:cubicBezTo>
                    <a:lnTo>
                      <a:pt x="61751" y="57045"/>
                    </a:lnTo>
                    <a:cubicBezTo>
                      <a:pt x="58179" y="61551"/>
                      <a:pt x="54197" y="64922"/>
                      <a:pt x="49816" y="67180"/>
                    </a:cubicBezTo>
                    <a:cubicBezTo>
                      <a:pt x="45434" y="69428"/>
                      <a:pt x="40110" y="70552"/>
                      <a:pt x="33852" y="70552"/>
                    </a:cubicBezTo>
                    <a:close/>
                  </a:path>
                </a:pathLst>
              </a:custGeom>
              <a:solidFill>
                <a:srgbClr val="E37D6A"/>
              </a:solidFill>
              <a:ln w="9525" cap="rnd">
                <a:noFill/>
                <a:prstDash val="solid"/>
                <a:round/>
              </a:ln>
            </p:spPr>
            <p:txBody>
              <a:bodyPr rtlCol="0" anchor="ctr"/>
              <a:lstStyle/>
              <a:p>
                <a:endParaRPr lang="en-US"/>
              </a:p>
            </p:txBody>
          </p:sp>
          <p:sp>
            <p:nvSpPr>
              <p:cNvPr id="307" name="Freeform: Shape 306">
                <a:extLst>
                  <a:ext uri="{FF2B5EF4-FFF2-40B4-BE49-F238E27FC236}">
                    <a16:creationId xmlns:a16="http://schemas.microsoft.com/office/drawing/2014/main" id="{E28711C8-4051-8B8E-8978-6BA73D2FB5F9}"/>
                  </a:ext>
                </a:extLst>
              </p:cNvPr>
              <p:cNvSpPr/>
              <p:nvPr/>
            </p:nvSpPr>
            <p:spPr>
              <a:xfrm>
                <a:off x="4662506" y="2670238"/>
                <a:ext cx="43614" cy="86344"/>
              </a:xfrm>
              <a:custGeom>
                <a:avLst/>
                <a:gdLst>
                  <a:gd name="connsiteX0" fmla="*/ 43615 w 43614"/>
                  <a:gd name="connsiteY0" fmla="*/ 83334 h 86344"/>
                  <a:gd name="connsiteX1" fmla="*/ 37186 w 43614"/>
                  <a:gd name="connsiteY1" fmla="*/ 85468 h 86344"/>
                  <a:gd name="connsiteX2" fmla="*/ 30175 w 43614"/>
                  <a:gd name="connsiteY2" fmla="*/ 86344 h 86344"/>
                  <a:gd name="connsiteX3" fmla="*/ 15716 w 43614"/>
                  <a:gd name="connsiteY3" fmla="*/ 81172 h 86344"/>
                  <a:gd name="connsiteX4" fmla="*/ 11087 w 43614"/>
                  <a:gd name="connsiteY4" fmla="*/ 65122 h 86344"/>
                  <a:gd name="connsiteX5" fmla="*/ 11087 w 43614"/>
                  <a:gd name="connsiteY5" fmla="*/ 26651 h 86344"/>
                  <a:gd name="connsiteX6" fmla="*/ 0 w 43614"/>
                  <a:gd name="connsiteY6" fmla="*/ 26651 h 86344"/>
                  <a:gd name="connsiteX7" fmla="*/ 0 w 43614"/>
                  <a:gd name="connsiteY7" fmla="*/ 17107 h 86344"/>
                  <a:gd name="connsiteX8" fmla="*/ 11087 w 43614"/>
                  <a:gd name="connsiteY8" fmla="*/ 17107 h 86344"/>
                  <a:gd name="connsiteX9" fmla="*/ 11087 w 43614"/>
                  <a:gd name="connsiteY9" fmla="*/ 0 h 86344"/>
                  <a:gd name="connsiteX10" fmla="*/ 22984 w 43614"/>
                  <a:gd name="connsiteY10" fmla="*/ 0 h 86344"/>
                  <a:gd name="connsiteX11" fmla="*/ 22984 w 43614"/>
                  <a:gd name="connsiteY11" fmla="*/ 17107 h 86344"/>
                  <a:gd name="connsiteX12" fmla="*/ 42434 w 43614"/>
                  <a:gd name="connsiteY12" fmla="*/ 17107 h 86344"/>
                  <a:gd name="connsiteX13" fmla="*/ 42434 w 43614"/>
                  <a:gd name="connsiteY13" fmla="*/ 26651 h 86344"/>
                  <a:gd name="connsiteX14" fmla="*/ 22984 w 43614"/>
                  <a:gd name="connsiteY14" fmla="*/ 26651 h 86344"/>
                  <a:gd name="connsiteX15" fmla="*/ 22984 w 43614"/>
                  <a:gd name="connsiteY15" fmla="*/ 65637 h 86344"/>
                  <a:gd name="connsiteX16" fmla="*/ 24851 w 43614"/>
                  <a:gd name="connsiteY16" fmla="*/ 74124 h 86344"/>
                  <a:gd name="connsiteX17" fmla="*/ 30985 w 43614"/>
                  <a:gd name="connsiteY17" fmla="*/ 76438 h 86344"/>
                  <a:gd name="connsiteX18" fmla="*/ 40672 w 43614"/>
                  <a:gd name="connsiteY18" fmla="*/ 74304 h 86344"/>
                  <a:gd name="connsiteX19" fmla="*/ 43615 w 43614"/>
                  <a:gd name="connsiteY19" fmla="*/ 83334 h 8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614" h="86344">
                    <a:moveTo>
                      <a:pt x="43615" y="83334"/>
                    </a:moveTo>
                    <a:cubicBezTo>
                      <a:pt x="41853" y="84163"/>
                      <a:pt x="39709" y="84877"/>
                      <a:pt x="37186" y="85468"/>
                    </a:cubicBezTo>
                    <a:cubicBezTo>
                      <a:pt x="34671" y="86049"/>
                      <a:pt x="32328" y="86344"/>
                      <a:pt x="30175" y="86344"/>
                    </a:cubicBezTo>
                    <a:cubicBezTo>
                      <a:pt x="23612" y="86344"/>
                      <a:pt x="18793" y="84620"/>
                      <a:pt x="15716" y="81172"/>
                    </a:cubicBezTo>
                    <a:cubicBezTo>
                      <a:pt x="12630" y="77714"/>
                      <a:pt x="11087" y="72371"/>
                      <a:pt x="11087" y="65122"/>
                    </a:cubicBezTo>
                    <a:lnTo>
                      <a:pt x="11087" y="26651"/>
                    </a:lnTo>
                    <a:lnTo>
                      <a:pt x="0" y="26651"/>
                    </a:lnTo>
                    <a:lnTo>
                      <a:pt x="0" y="17107"/>
                    </a:lnTo>
                    <a:lnTo>
                      <a:pt x="11087" y="17107"/>
                    </a:lnTo>
                    <a:lnTo>
                      <a:pt x="11087" y="0"/>
                    </a:lnTo>
                    <a:lnTo>
                      <a:pt x="22984" y="0"/>
                    </a:lnTo>
                    <a:lnTo>
                      <a:pt x="22984" y="17107"/>
                    </a:lnTo>
                    <a:lnTo>
                      <a:pt x="42434" y="17107"/>
                    </a:lnTo>
                    <a:lnTo>
                      <a:pt x="42434" y="26651"/>
                    </a:lnTo>
                    <a:lnTo>
                      <a:pt x="22984" y="26651"/>
                    </a:lnTo>
                    <a:lnTo>
                      <a:pt x="22984" y="65637"/>
                    </a:lnTo>
                    <a:cubicBezTo>
                      <a:pt x="22984" y="69752"/>
                      <a:pt x="23603" y="72580"/>
                      <a:pt x="24851" y="74124"/>
                    </a:cubicBezTo>
                    <a:cubicBezTo>
                      <a:pt x="26098" y="75667"/>
                      <a:pt x="28146" y="76438"/>
                      <a:pt x="30985" y="76438"/>
                    </a:cubicBezTo>
                    <a:cubicBezTo>
                      <a:pt x="34261" y="76438"/>
                      <a:pt x="37490" y="75724"/>
                      <a:pt x="40672" y="74304"/>
                    </a:cubicBezTo>
                    <a:lnTo>
                      <a:pt x="43615" y="83334"/>
                    </a:lnTo>
                    <a:close/>
                  </a:path>
                </a:pathLst>
              </a:custGeom>
              <a:solidFill>
                <a:srgbClr val="E37D6A"/>
              </a:solidFill>
              <a:ln w="9525" cap="rnd">
                <a:noFill/>
                <a:prstDash val="solid"/>
                <a:round/>
              </a:ln>
            </p:spPr>
            <p:txBody>
              <a:bodyPr rtlCol="0" anchor="ctr"/>
              <a:lstStyle/>
              <a:p>
                <a:endParaRPr lang="en-US"/>
              </a:p>
            </p:txBody>
          </p:sp>
          <p:sp>
            <p:nvSpPr>
              <p:cNvPr id="308" name="Freeform: Shape 307">
                <a:extLst>
                  <a:ext uri="{FF2B5EF4-FFF2-40B4-BE49-F238E27FC236}">
                    <a16:creationId xmlns:a16="http://schemas.microsoft.com/office/drawing/2014/main" id="{86BD7B87-046B-ABD7-CD72-C65A1D6439ED}"/>
                  </a:ext>
                </a:extLst>
              </p:cNvPr>
              <p:cNvSpPr/>
              <p:nvPr/>
            </p:nvSpPr>
            <p:spPr>
              <a:xfrm>
                <a:off x="4721094" y="2655998"/>
                <a:ext cx="17325" cy="99412"/>
              </a:xfrm>
              <a:custGeom>
                <a:avLst/>
                <a:gdLst>
                  <a:gd name="connsiteX0" fmla="*/ 8734 w 17325"/>
                  <a:gd name="connsiteY0" fmla="*/ 16954 h 99412"/>
                  <a:gd name="connsiteX1" fmla="*/ 2352 w 17325"/>
                  <a:gd name="connsiteY1" fmla="*/ 14754 h 99412"/>
                  <a:gd name="connsiteX2" fmla="*/ 0 w 17325"/>
                  <a:gd name="connsiteY2" fmla="*/ 8515 h 99412"/>
                  <a:gd name="connsiteX3" fmla="*/ 2314 w 17325"/>
                  <a:gd name="connsiteY3" fmla="*/ 2277 h 99412"/>
                  <a:gd name="connsiteX4" fmla="*/ 8734 w 17325"/>
                  <a:gd name="connsiteY4" fmla="*/ 0 h 99412"/>
                  <a:gd name="connsiteX5" fmla="*/ 14983 w 17325"/>
                  <a:gd name="connsiteY5" fmla="*/ 2343 h 99412"/>
                  <a:gd name="connsiteX6" fmla="*/ 17326 w 17325"/>
                  <a:gd name="connsiteY6" fmla="*/ 8515 h 99412"/>
                  <a:gd name="connsiteX7" fmla="*/ 15021 w 17325"/>
                  <a:gd name="connsiteY7" fmla="*/ 14716 h 99412"/>
                  <a:gd name="connsiteX8" fmla="*/ 8734 w 17325"/>
                  <a:gd name="connsiteY8" fmla="*/ 16954 h 99412"/>
                  <a:gd name="connsiteX9" fmla="*/ 14764 w 17325"/>
                  <a:gd name="connsiteY9" fmla="*/ 99413 h 99412"/>
                  <a:gd name="connsiteX10" fmla="*/ 2648 w 17325"/>
                  <a:gd name="connsiteY10" fmla="*/ 99413 h 99412"/>
                  <a:gd name="connsiteX11" fmla="*/ 2648 w 17325"/>
                  <a:gd name="connsiteY11" fmla="*/ 31347 h 99412"/>
                  <a:gd name="connsiteX12" fmla="*/ 14764 w 17325"/>
                  <a:gd name="connsiteY12" fmla="*/ 31347 h 99412"/>
                  <a:gd name="connsiteX13" fmla="*/ 14764 w 17325"/>
                  <a:gd name="connsiteY13" fmla="*/ 99413 h 9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25" h="99412">
                    <a:moveTo>
                      <a:pt x="8734" y="16954"/>
                    </a:moveTo>
                    <a:cubicBezTo>
                      <a:pt x="6048" y="16954"/>
                      <a:pt x="3915" y="16221"/>
                      <a:pt x="2352" y="14754"/>
                    </a:cubicBezTo>
                    <a:cubicBezTo>
                      <a:pt x="781" y="13287"/>
                      <a:pt x="0" y="11211"/>
                      <a:pt x="0" y="8515"/>
                    </a:cubicBezTo>
                    <a:cubicBezTo>
                      <a:pt x="0" y="5867"/>
                      <a:pt x="771" y="3791"/>
                      <a:pt x="2314" y="2277"/>
                    </a:cubicBezTo>
                    <a:cubicBezTo>
                      <a:pt x="3858" y="753"/>
                      <a:pt x="6001" y="0"/>
                      <a:pt x="8734" y="0"/>
                    </a:cubicBezTo>
                    <a:cubicBezTo>
                      <a:pt x="11334" y="0"/>
                      <a:pt x="13411" y="781"/>
                      <a:pt x="14983" y="2343"/>
                    </a:cubicBezTo>
                    <a:cubicBezTo>
                      <a:pt x="16545" y="3915"/>
                      <a:pt x="17326" y="5972"/>
                      <a:pt x="17326" y="8515"/>
                    </a:cubicBezTo>
                    <a:cubicBezTo>
                      <a:pt x="17326" y="11154"/>
                      <a:pt x="16554" y="13230"/>
                      <a:pt x="15021" y="14716"/>
                    </a:cubicBezTo>
                    <a:cubicBezTo>
                      <a:pt x="13478" y="16212"/>
                      <a:pt x="11382" y="16954"/>
                      <a:pt x="8734" y="16954"/>
                    </a:cubicBezTo>
                    <a:close/>
                    <a:moveTo>
                      <a:pt x="14764" y="99413"/>
                    </a:moveTo>
                    <a:lnTo>
                      <a:pt x="2648" y="99413"/>
                    </a:lnTo>
                    <a:lnTo>
                      <a:pt x="2648" y="31347"/>
                    </a:lnTo>
                    <a:lnTo>
                      <a:pt x="14764" y="31347"/>
                    </a:lnTo>
                    <a:lnTo>
                      <a:pt x="14764" y="99413"/>
                    </a:lnTo>
                    <a:close/>
                  </a:path>
                </a:pathLst>
              </a:custGeom>
              <a:solidFill>
                <a:srgbClr val="E37D6A"/>
              </a:solidFill>
              <a:ln w="9525" cap="rnd">
                <a:noFill/>
                <a:prstDash val="solid"/>
                <a:round/>
              </a:ln>
            </p:spPr>
            <p:txBody>
              <a:bodyPr rtlCol="0" anchor="ctr"/>
              <a:lstStyle/>
              <a:p>
                <a:endParaRPr lang="en-US"/>
              </a:p>
            </p:txBody>
          </p:sp>
          <p:sp>
            <p:nvSpPr>
              <p:cNvPr id="309" name="Freeform: Shape 308">
                <a:extLst>
                  <a:ext uri="{FF2B5EF4-FFF2-40B4-BE49-F238E27FC236}">
                    <a16:creationId xmlns:a16="http://schemas.microsoft.com/office/drawing/2014/main" id="{C3C2FAE8-5DBE-B44A-7F57-76F30C7C331C}"/>
                  </a:ext>
                </a:extLst>
              </p:cNvPr>
              <p:cNvSpPr/>
              <p:nvPr/>
            </p:nvSpPr>
            <p:spPr>
              <a:xfrm>
                <a:off x="4752222" y="2687345"/>
                <a:ext cx="66894" cy="68503"/>
              </a:xfrm>
              <a:custGeom>
                <a:avLst/>
                <a:gdLst>
                  <a:gd name="connsiteX0" fmla="*/ 39281 w 66894"/>
                  <a:gd name="connsiteY0" fmla="*/ 68504 h 68503"/>
                  <a:gd name="connsiteX1" fmla="*/ 27461 w 66894"/>
                  <a:gd name="connsiteY1" fmla="*/ 68504 h 68503"/>
                  <a:gd name="connsiteX2" fmla="*/ 0 w 66894"/>
                  <a:gd name="connsiteY2" fmla="*/ 0 h 68503"/>
                  <a:gd name="connsiteX3" fmla="*/ 12849 w 66894"/>
                  <a:gd name="connsiteY3" fmla="*/ 0 h 68503"/>
                  <a:gd name="connsiteX4" fmla="*/ 33261 w 66894"/>
                  <a:gd name="connsiteY4" fmla="*/ 55064 h 68503"/>
                  <a:gd name="connsiteX5" fmla="*/ 33776 w 66894"/>
                  <a:gd name="connsiteY5" fmla="*/ 55064 h 68503"/>
                  <a:gd name="connsiteX6" fmla="*/ 54340 w 66894"/>
                  <a:gd name="connsiteY6" fmla="*/ 0 h 68503"/>
                  <a:gd name="connsiteX7" fmla="*/ 66894 w 66894"/>
                  <a:gd name="connsiteY7" fmla="*/ 0 h 68503"/>
                  <a:gd name="connsiteX8" fmla="*/ 39281 w 66894"/>
                  <a:gd name="connsiteY8" fmla="*/ 68504 h 6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94" h="68503">
                    <a:moveTo>
                      <a:pt x="39281" y="68504"/>
                    </a:moveTo>
                    <a:lnTo>
                      <a:pt x="27461" y="68504"/>
                    </a:lnTo>
                    <a:lnTo>
                      <a:pt x="0" y="0"/>
                    </a:lnTo>
                    <a:lnTo>
                      <a:pt x="12849" y="0"/>
                    </a:lnTo>
                    <a:lnTo>
                      <a:pt x="33261" y="55064"/>
                    </a:lnTo>
                    <a:lnTo>
                      <a:pt x="33776" y="55064"/>
                    </a:lnTo>
                    <a:lnTo>
                      <a:pt x="54340" y="0"/>
                    </a:lnTo>
                    <a:lnTo>
                      <a:pt x="66894" y="0"/>
                    </a:lnTo>
                    <a:lnTo>
                      <a:pt x="39281" y="68504"/>
                    </a:lnTo>
                    <a:close/>
                  </a:path>
                </a:pathLst>
              </a:custGeom>
              <a:solidFill>
                <a:srgbClr val="E37D6A"/>
              </a:solidFill>
              <a:ln w="9525" cap="rnd">
                <a:noFill/>
                <a:prstDash val="solid"/>
                <a:round/>
              </a:ln>
            </p:spPr>
            <p:txBody>
              <a:bodyPr rtlCol="0" anchor="ctr"/>
              <a:lstStyle/>
              <a:p>
                <a:endParaRPr lang="en-US"/>
              </a:p>
            </p:txBody>
          </p:sp>
          <p:sp>
            <p:nvSpPr>
              <p:cNvPr id="310" name="Freeform: Shape 309">
                <a:extLst>
                  <a:ext uri="{FF2B5EF4-FFF2-40B4-BE49-F238E27FC236}">
                    <a16:creationId xmlns:a16="http://schemas.microsoft.com/office/drawing/2014/main" id="{28258A46-C377-0B6A-997F-31A47890DED9}"/>
                  </a:ext>
                </a:extLst>
              </p:cNvPr>
              <p:cNvSpPr/>
              <p:nvPr/>
            </p:nvSpPr>
            <p:spPr>
              <a:xfrm>
                <a:off x="4825060" y="2685954"/>
                <a:ext cx="64026" cy="70551"/>
              </a:xfrm>
              <a:custGeom>
                <a:avLst/>
                <a:gdLst>
                  <a:gd name="connsiteX0" fmla="*/ 64027 w 64026"/>
                  <a:gd name="connsiteY0" fmla="*/ 32671 h 70551"/>
                  <a:gd name="connsiteX1" fmla="*/ 63808 w 64026"/>
                  <a:gd name="connsiteY1" fmla="*/ 38548 h 70551"/>
                  <a:gd name="connsiteX2" fmla="*/ 11897 w 64026"/>
                  <a:gd name="connsiteY2" fmla="*/ 38548 h 70551"/>
                  <a:gd name="connsiteX3" fmla="*/ 19088 w 64026"/>
                  <a:gd name="connsiteY3" fmla="*/ 54474 h 70551"/>
                  <a:gd name="connsiteX4" fmla="*/ 35100 w 64026"/>
                  <a:gd name="connsiteY4" fmla="*/ 59979 h 70551"/>
                  <a:gd name="connsiteX5" fmla="*/ 45596 w 64026"/>
                  <a:gd name="connsiteY5" fmla="*/ 58150 h 70551"/>
                  <a:gd name="connsiteX6" fmla="*/ 54112 w 64026"/>
                  <a:gd name="connsiteY6" fmla="*/ 52930 h 70551"/>
                  <a:gd name="connsiteX7" fmla="*/ 61017 w 64026"/>
                  <a:gd name="connsiteY7" fmla="*/ 60722 h 70551"/>
                  <a:gd name="connsiteX8" fmla="*/ 49492 w 64026"/>
                  <a:gd name="connsiteY8" fmla="*/ 68028 h 70551"/>
                  <a:gd name="connsiteX9" fmla="*/ 34804 w 64026"/>
                  <a:gd name="connsiteY9" fmla="*/ 70552 h 70551"/>
                  <a:gd name="connsiteX10" fmla="*/ 17107 w 64026"/>
                  <a:gd name="connsiteY10" fmla="*/ 66265 h 70551"/>
                  <a:gd name="connsiteX11" fmla="*/ 4591 w 64026"/>
                  <a:gd name="connsiteY11" fmla="*/ 53959 h 70551"/>
                  <a:gd name="connsiteX12" fmla="*/ 0 w 64026"/>
                  <a:gd name="connsiteY12" fmla="*/ 35309 h 70551"/>
                  <a:gd name="connsiteX13" fmla="*/ 4296 w 64026"/>
                  <a:gd name="connsiteY13" fmla="*/ 16812 h 70551"/>
                  <a:gd name="connsiteX14" fmla="*/ 16155 w 64026"/>
                  <a:gd name="connsiteY14" fmla="*/ 4401 h 70551"/>
                  <a:gd name="connsiteX15" fmla="*/ 33119 w 64026"/>
                  <a:gd name="connsiteY15" fmla="*/ 0 h 70551"/>
                  <a:gd name="connsiteX16" fmla="*/ 49378 w 64026"/>
                  <a:gd name="connsiteY16" fmla="*/ 4143 h 70551"/>
                  <a:gd name="connsiteX17" fmla="*/ 60207 w 64026"/>
                  <a:gd name="connsiteY17" fmla="*/ 15707 h 70551"/>
                  <a:gd name="connsiteX18" fmla="*/ 64027 w 64026"/>
                  <a:gd name="connsiteY18" fmla="*/ 32671 h 70551"/>
                  <a:gd name="connsiteX19" fmla="*/ 32890 w 64026"/>
                  <a:gd name="connsiteY19" fmla="*/ 10354 h 70551"/>
                  <a:gd name="connsiteX20" fmla="*/ 19565 w 64026"/>
                  <a:gd name="connsiteY20" fmla="*/ 15230 h 70551"/>
                  <a:gd name="connsiteX21" fmla="*/ 12411 w 64026"/>
                  <a:gd name="connsiteY21" fmla="*/ 28556 h 70551"/>
                  <a:gd name="connsiteX22" fmla="*/ 52721 w 64026"/>
                  <a:gd name="connsiteY22" fmla="*/ 28556 h 70551"/>
                  <a:gd name="connsiteX23" fmla="*/ 46768 w 64026"/>
                  <a:gd name="connsiteY23" fmla="*/ 15050 h 70551"/>
                  <a:gd name="connsiteX24" fmla="*/ 32890 w 64026"/>
                  <a:gd name="connsiteY24" fmla="*/ 10354 h 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26" h="70551">
                    <a:moveTo>
                      <a:pt x="64027" y="32671"/>
                    </a:moveTo>
                    <a:cubicBezTo>
                      <a:pt x="64027" y="34576"/>
                      <a:pt x="63951" y="36538"/>
                      <a:pt x="63808" y="38548"/>
                    </a:cubicBezTo>
                    <a:lnTo>
                      <a:pt x="11897" y="38548"/>
                    </a:lnTo>
                    <a:cubicBezTo>
                      <a:pt x="12487" y="45491"/>
                      <a:pt x="14878" y="50806"/>
                      <a:pt x="19088" y="54474"/>
                    </a:cubicBezTo>
                    <a:cubicBezTo>
                      <a:pt x="23298" y="58150"/>
                      <a:pt x="28632" y="59979"/>
                      <a:pt x="35100" y="59979"/>
                    </a:cubicBezTo>
                    <a:cubicBezTo>
                      <a:pt x="38767" y="59979"/>
                      <a:pt x="42272" y="59369"/>
                      <a:pt x="45596" y="58150"/>
                    </a:cubicBezTo>
                    <a:cubicBezTo>
                      <a:pt x="48921" y="56922"/>
                      <a:pt x="51759" y="55188"/>
                      <a:pt x="54112" y="52930"/>
                    </a:cubicBezTo>
                    <a:lnTo>
                      <a:pt x="61017" y="60722"/>
                    </a:lnTo>
                    <a:cubicBezTo>
                      <a:pt x="57731" y="63903"/>
                      <a:pt x="53893" y="66332"/>
                      <a:pt x="49492" y="68028"/>
                    </a:cubicBezTo>
                    <a:cubicBezTo>
                      <a:pt x="45082" y="69713"/>
                      <a:pt x="40186" y="70552"/>
                      <a:pt x="34804" y="70552"/>
                    </a:cubicBezTo>
                    <a:cubicBezTo>
                      <a:pt x="28289" y="70552"/>
                      <a:pt x="22393" y="69123"/>
                      <a:pt x="17107" y="66265"/>
                    </a:cubicBezTo>
                    <a:cubicBezTo>
                      <a:pt x="11820" y="63398"/>
                      <a:pt x="7649" y="59303"/>
                      <a:pt x="4591" y="53959"/>
                    </a:cubicBezTo>
                    <a:cubicBezTo>
                      <a:pt x="1534" y="48625"/>
                      <a:pt x="0" y="42415"/>
                      <a:pt x="0" y="35309"/>
                    </a:cubicBezTo>
                    <a:cubicBezTo>
                      <a:pt x="0" y="28318"/>
                      <a:pt x="1429" y="22146"/>
                      <a:pt x="4296" y="16812"/>
                    </a:cubicBezTo>
                    <a:cubicBezTo>
                      <a:pt x="7163" y="11478"/>
                      <a:pt x="11116" y="7344"/>
                      <a:pt x="16155" y="4401"/>
                    </a:cubicBezTo>
                    <a:cubicBezTo>
                      <a:pt x="21193" y="1467"/>
                      <a:pt x="26851" y="0"/>
                      <a:pt x="33119" y="0"/>
                    </a:cubicBezTo>
                    <a:cubicBezTo>
                      <a:pt x="39281" y="0"/>
                      <a:pt x="44701" y="1381"/>
                      <a:pt x="49378" y="4143"/>
                    </a:cubicBezTo>
                    <a:cubicBezTo>
                      <a:pt x="54054" y="6915"/>
                      <a:pt x="57665" y="10763"/>
                      <a:pt x="60207" y="15707"/>
                    </a:cubicBezTo>
                    <a:cubicBezTo>
                      <a:pt x="62751" y="20650"/>
                      <a:pt x="64027" y="26308"/>
                      <a:pt x="64027" y="32671"/>
                    </a:cubicBezTo>
                    <a:close/>
                    <a:moveTo>
                      <a:pt x="32890" y="10354"/>
                    </a:moveTo>
                    <a:cubicBezTo>
                      <a:pt x="27708" y="10354"/>
                      <a:pt x="23260" y="11982"/>
                      <a:pt x="19565" y="15230"/>
                    </a:cubicBezTo>
                    <a:cubicBezTo>
                      <a:pt x="15869" y="18488"/>
                      <a:pt x="13488" y="22927"/>
                      <a:pt x="12411" y="28556"/>
                    </a:cubicBezTo>
                    <a:lnTo>
                      <a:pt x="52721" y="28556"/>
                    </a:lnTo>
                    <a:cubicBezTo>
                      <a:pt x="52226" y="22689"/>
                      <a:pt x="50244" y="18183"/>
                      <a:pt x="46768" y="15050"/>
                    </a:cubicBezTo>
                    <a:cubicBezTo>
                      <a:pt x="43291" y="11916"/>
                      <a:pt x="38671" y="10354"/>
                      <a:pt x="32890" y="10354"/>
                    </a:cubicBezTo>
                    <a:close/>
                  </a:path>
                </a:pathLst>
              </a:custGeom>
              <a:solidFill>
                <a:srgbClr val="E37D6A"/>
              </a:solidFill>
              <a:ln w="9525" cap="rnd">
                <a:noFill/>
                <a:prstDash val="solid"/>
                <a:round/>
              </a:ln>
            </p:spPr>
            <p:txBody>
              <a:bodyPr rtlCol="0" anchor="ctr"/>
              <a:lstStyle/>
              <a:p>
                <a:endParaRPr lang="en-US"/>
              </a:p>
            </p:txBody>
          </p:sp>
          <p:sp>
            <p:nvSpPr>
              <p:cNvPr id="311" name="Freeform: Shape 310">
                <a:extLst>
                  <a:ext uri="{FF2B5EF4-FFF2-40B4-BE49-F238E27FC236}">
                    <a16:creationId xmlns:a16="http://schemas.microsoft.com/office/drawing/2014/main" id="{D70F0B43-6A9A-3DAD-4267-7436368A691C}"/>
                  </a:ext>
                </a:extLst>
              </p:cNvPr>
              <p:cNvSpPr/>
              <p:nvPr/>
            </p:nvSpPr>
            <p:spPr>
              <a:xfrm>
                <a:off x="4948409" y="2664075"/>
                <a:ext cx="87296" cy="92430"/>
              </a:xfrm>
              <a:custGeom>
                <a:avLst/>
                <a:gdLst>
                  <a:gd name="connsiteX0" fmla="*/ 43691 w 87296"/>
                  <a:gd name="connsiteY0" fmla="*/ 92431 h 92430"/>
                  <a:gd name="connsiteX1" fmla="*/ 21517 w 87296"/>
                  <a:gd name="connsiteY1" fmla="*/ 86821 h 92430"/>
                  <a:gd name="connsiteX2" fmla="*/ 5762 w 87296"/>
                  <a:gd name="connsiteY2" fmla="*/ 70742 h 92430"/>
                  <a:gd name="connsiteX3" fmla="*/ 0 w 87296"/>
                  <a:gd name="connsiteY3" fmla="*/ 46254 h 92430"/>
                  <a:gd name="connsiteX4" fmla="*/ 5801 w 87296"/>
                  <a:gd name="connsiteY4" fmla="*/ 21803 h 92430"/>
                  <a:gd name="connsiteX5" fmla="*/ 21584 w 87296"/>
                  <a:gd name="connsiteY5" fmla="*/ 5648 h 92430"/>
                  <a:gd name="connsiteX6" fmla="*/ 43691 w 87296"/>
                  <a:gd name="connsiteY6" fmla="*/ 0 h 92430"/>
                  <a:gd name="connsiteX7" fmla="*/ 65827 w 87296"/>
                  <a:gd name="connsiteY7" fmla="*/ 5687 h 92430"/>
                  <a:gd name="connsiteX8" fmla="*/ 81534 w 87296"/>
                  <a:gd name="connsiteY8" fmla="*/ 21879 h 92430"/>
                  <a:gd name="connsiteX9" fmla="*/ 87296 w 87296"/>
                  <a:gd name="connsiteY9" fmla="*/ 46254 h 92430"/>
                  <a:gd name="connsiteX10" fmla="*/ 81649 w 87296"/>
                  <a:gd name="connsiteY10" fmla="*/ 70590 h 92430"/>
                  <a:gd name="connsiteX11" fmla="*/ 66047 w 87296"/>
                  <a:gd name="connsiteY11" fmla="*/ 86744 h 92430"/>
                  <a:gd name="connsiteX12" fmla="*/ 43691 w 87296"/>
                  <a:gd name="connsiteY12" fmla="*/ 92431 h 92430"/>
                  <a:gd name="connsiteX13" fmla="*/ 43691 w 87296"/>
                  <a:gd name="connsiteY13" fmla="*/ 81277 h 92430"/>
                  <a:gd name="connsiteX14" fmla="*/ 59617 w 87296"/>
                  <a:gd name="connsiteY14" fmla="*/ 77276 h 92430"/>
                  <a:gd name="connsiteX15" fmla="*/ 70408 w 87296"/>
                  <a:gd name="connsiteY15" fmla="*/ 65380 h 92430"/>
                  <a:gd name="connsiteX16" fmla="*/ 74304 w 87296"/>
                  <a:gd name="connsiteY16" fmla="*/ 46254 h 92430"/>
                  <a:gd name="connsiteX17" fmla="*/ 70342 w 87296"/>
                  <a:gd name="connsiteY17" fmla="*/ 27165 h 92430"/>
                  <a:gd name="connsiteX18" fmla="*/ 59436 w 87296"/>
                  <a:gd name="connsiteY18" fmla="*/ 15192 h 92430"/>
                  <a:gd name="connsiteX19" fmla="*/ 43691 w 87296"/>
                  <a:gd name="connsiteY19" fmla="*/ 11154 h 92430"/>
                  <a:gd name="connsiteX20" fmla="*/ 27937 w 87296"/>
                  <a:gd name="connsiteY20" fmla="*/ 15230 h 92430"/>
                  <a:gd name="connsiteX21" fmla="*/ 17002 w 87296"/>
                  <a:gd name="connsiteY21" fmla="*/ 27232 h 92430"/>
                  <a:gd name="connsiteX22" fmla="*/ 12992 w 87296"/>
                  <a:gd name="connsiteY22" fmla="*/ 46254 h 92430"/>
                  <a:gd name="connsiteX23" fmla="*/ 17002 w 87296"/>
                  <a:gd name="connsiteY23" fmla="*/ 65304 h 92430"/>
                  <a:gd name="connsiteX24" fmla="*/ 27937 w 87296"/>
                  <a:gd name="connsiteY24" fmla="*/ 77238 h 92430"/>
                  <a:gd name="connsiteX25" fmla="*/ 43691 w 87296"/>
                  <a:gd name="connsiteY25" fmla="*/ 81277 h 9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7296" h="92430">
                    <a:moveTo>
                      <a:pt x="43691" y="92431"/>
                    </a:moveTo>
                    <a:cubicBezTo>
                      <a:pt x="35557" y="92431"/>
                      <a:pt x="28165" y="90564"/>
                      <a:pt x="21517" y="86821"/>
                    </a:cubicBezTo>
                    <a:cubicBezTo>
                      <a:pt x="14859" y="83077"/>
                      <a:pt x="9610" y="77714"/>
                      <a:pt x="5762" y="70742"/>
                    </a:cubicBezTo>
                    <a:cubicBezTo>
                      <a:pt x="1924" y="63760"/>
                      <a:pt x="0" y="55597"/>
                      <a:pt x="0" y="46254"/>
                    </a:cubicBezTo>
                    <a:cubicBezTo>
                      <a:pt x="0" y="36957"/>
                      <a:pt x="1934" y="28804"/>
                      <a:pt x="5801" y="21803"/>
                    </a:cubicBezTo>
                    <a:cubicBezTo>
                      <a:pt x="9668" y="14802"/>
                      <a:pt x="14926" y="9420"/>
                      <a:pt x="21584" y="5648"/>
                    </a:cubicBezTo>
                    <a:cubicBezTo>
                      <a:pt x="28241" y="1886"/>
                      <a:pt x="35614" y="0"/>
                      <a:pt x="43691" y="0"/>
                    </a:cubicBezTo>
                    <a:cubicBezTo>
                      <a:pt x="51816" y="0"/>
                      <a:pt x="59188" y="1896"/>
                      <a:pt x="65827" y="5687"/>
                    </a:cubicBezTo>
                    <a:cubicBezTo>
                      <a:pt x="72457" y="9477"/>
                      <a:pt x="77695" y="14878"/>
                      <a:pt x="81534" y="21879"/>
                    </a:cubicBezTo>
                    <a:cubicBezTo>
                      <a:pt x="85382" y="28880"/>
                      <a:pt x="87296" y="37005"/>
                      <a:pt x="87296" y="46254"/>
                    </a:cubicBezTo>
                    <a:cubicBezTo>
                      <a:pt x="87296" y="55502"/>
                      <a:pt x="85410" y="63618"/>
                      <a:pt x="81649" y="70590"/>
                    </a:cubicBezTo>
                    <a:cubicBezTo>
                      <a:pt x="77876" y="77572"/>
                      <a:pt x="72676" y="82953"/>
                      <a:pt x="66047" y="86744"/>
                    </a:cubicBezTo>
                    <a:cubicBezTo>
                      <a:pt x="59407" y="90535"/>
                      <a:pt x="51959" y="92431"/>
                      <a:pt x="43691" y="92431"/>
                    </a:cubicBezTo>
                    <a:close/>
                    <a:moveTo>
                      <a:pt x="43691" y="81277"/>
                    </a:moveTo>
                    <a:cubicBezTo>
                      <a:pt x="49711" y="81277"/>
                      <a:pt x="55016" y="79943"/>
                      <a:pt x="59617" y="77276"/>
                    </a:cubicBezTo>
                    <a:cubicBezTo>
                      <a:pt x="64218" y="74609"/>
                      <a:pt x="67818" y="70638"/>
                      <a:pt x="70408" y="65380"/>
                    </a:cubicBezTo>
                    <a:cubicBezTo>
                      <a:pt x="73009" y="60122"/>
                      <a:pt x="74304" y="53740"/>
                      <a:pt x="74304" y="46254"/>
                    </a:cubicBezTo>
                    <a:cubicBezTo>
                      <a:pt x="74304" y="38814"/>
                      <a:pt x="72980" y="32452"/>
                      <a:pt x="70342" y="27165"/>
                    </a:cubicBezTo>
                    <a:cubicBezTo>
                      <a:pt x="67694" y="21879"/>
                      <a:pt x="64065" y="17888"/>
                      <a:pt x="59436" y="15192"/>
                    </a:cubicBezTo>
                    <a:cubicBezTo>
                      <a:pt x="54807" y="12507"/>
                      <a:pt x="49559" y="11154"/>
                      <a:pt x="43691" y="11154"/>
                    </a:cubicBezTo>
                    <a:cubicBezTo>
                      <a:pt x="37814" y="11154"/>
                      <a:pt x="32566" y="12516"/>
                      <a:pt x="27937" y="15230"/>
                    </a:cubicBezTo>
                    <a:cubicBezTo>
                      <a:pt x="23308" y="17945"/>
                      <a:pt x="19669" y="21946"/>
                      <a:pt x="17002" y="27232"/>
                    </a:cubicBezTo>
                    <a:cubicBezTo>
                      <a:pt x="14325" y="32518"/>
                      <a:pt x="12992" y="38862"/>
                      <a:pt x="12992" y="46254"/>
                    </a:cubicBezTo>
                    <a:cubicBezTo>
                      <a:pt x="12992" y="53692"/>
                      <a:pt x="14325" y="60046"/>
                      <a:pt x="17002" y="65304"/>
                    </a:cubicBezTo>
                    <a:cubicBezTo>
                      <a:pt x="19669" y="70571"/>
                      <a:pt x="23308" y="74543"/>
                      <a:pt x="27937" y="77238"/>
                    </a:cubicBezTo>
                    <a:cubicBezTo>
                      <a:pt x="32566" y="79924"/>
                      <a:pt x="37814" y="81277"/>
                      <a:pt x="43691" y="81277"/>
                    </a:cubicBezTo>
                    <a:close/>
                  </a:path>
                </a:pathLst>
              </a:custGeom>
              <a:solidFill>
                <a:srgbClr val="E37D6A"/>
              </a:solidFill>
              <a:ln w="9525" cap="rnd">
                <a:noFill/>
                <a:prstDash val="solid"/>
                <a:round/>
              </a:ln>
            </p:spPr>
            <p:txBody>
              <a:bodyPr rtlCol="0" anchor="ctr"/>
              <a:lstStyle/>
              <a:p>
                <a:endParaRPr lang="en-US"/>
              </a:p>
            </p:txBody>
          </p:sp>
          <p:sp>
            <p:nvSpPr>
              <p:cNvPr id="312" name="Freeform: Shape 311">
                <a:extLst>
                  <a:ext uri="{FF2B5EF4-FFF2-40B4-BE49-F238E27FC236}">
                    <a16:creationId xmlns:a16="http://schemas.microsoft.com/office/drawing/2014/main" id="{ADC2179F-5A2F-99E4-5F42-656A4C5C755E}"/>
                  </a:ext>
                </a:extLst>
              </p:cNvPr>
              <p:cNvSpPr/>
              <p:nvPr/>
            </p:nvSpPr>
            <p:spPr>
              <a:xfrm>
                <a:off x="5057003" y="2665466"/>
                <a:ext cx="72313" cy="89944"/>
              </a:xfrm>
              <a:custGeom>
                <a:avLst/>
                <a:gdLst>
                  <a:gd name="connsiteX0" fmla="*/ 72314 w 72313"/>
                  <a:gd name="connsiteY0" fmla="*/ 89945 h 89944"/>
                  <a:gd name="connsiteX1" fmla="*/ 57122 w 72313"/>
                  <a:gd name="connsiteY1" fmla="*/ 89945 h 89944"/>
                  <a:gd name="connsiteX2" fmla="*/ 28708 w 72313"/>
                  <a:gd name="connsiteY2" fmla="*/ 49635 h 89944"/>
                  <a:gd name="connsiteX3" fmla="*/ 12697 w 72313"/>
                  <a:gd name="connsiteY3" fmla="*/ 68209 h 89944"/>
                  <a:gd name="connsiteX4" fmla="*/ 12697 w 72313"/>
                  <a:gd name="connsiteY4" fmla="*/ 89945 h 89944"/>
                  <a:gd name="connsiteX5" fmla="*/ 0 w 72313"/>
                  <a:gd name="connsiteY5" fmla="*/ 89945 h 89944"/>
                  <a:gd name="connsiteX6" fmla="*/ 0 w 72313"/>
                  <a:gd name="connsiteY6" fmla="*/ 0 h 89944"/>
                  <a:gd name="connsiteX7" fmla="*/ 12697 w 72313"/>
                  <a:gd name="connsiteY7" fmla="*/ 0 h 89944"/>
                  <a:gd name="connsiteX8" fmla="*/ 12697 w 72313"/>
                  <a:gd name="connsiteY8" fmla="*/ 50740 h 89944"/>
                  <a:gd name="connsiteX9" fmla="*/ 13068 w 72313"/>
                  <a:gd name="connsiteY9" fmla="*/ 50740 h 89944"/>
                  <a:gd name="connsiteX10" fmla="*/ 56159 w 72313"/>
                  <a:gd name="connsiteY10" fmla="*/ 0 h 89944"/>
                  <a:gd name="connsiteX11" fmla="*/ 71657 w 72313"/>
                  <a:gd name="connsiteY11" fmla="*/ 0 h 89944"/>
                  <a:gd name="connsiteX12" fmla="*/ 36490 w 72313"/>
                  <a:gd name="connsiteY12" fmla="*/ 40681 h 89944"/>
                  <a:gd name="connsiteX13" fmla="*/ 72314 w 72313"/>
                  <a:gd name="connsiteY13" fmla="*/ 89945 h 8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13" h="89944">
                    <a:moveTo>
                      <a:pt x="72314" y="89945"/>
                    </a:moveTo>
                    <a:lnTo>
                      <a:pt x="57122" y="89945"/>
                    </a:lnTo>
                    <a:lnTo>
                      <a:pt x="28708" y="49635"/>
                    </a:lnTo>
                    <a:lnTo>
                      <a:pt x="12697" y="68209"/>
                    </a:lnTo>
                    <a:lnTo>
                      <a:pt x="12697" y="89945"/>
                    </a:lnTo>
                    <a:lnTo>
                      <a:pt x="0" y="89945"/>
                    </a:lnTo>
                    <a:lnTo>
                      <a:pt x="0" y="0"/>
                    </a:lnTo>
                    <a:lnTo>
                      <a:pt x="12697" y="0"/>
                    </a:lnTo>
                    <a:lnTo>
                      <a:pt x="12697" y="50740"/>
                    </a:lnTo>
                    <a:lnTo>
                      <a:pt x="13068" y="50740"/>
                    </a:lnTo>
                    <a:lnTo>
                      <a:pt x="56159" y="0"/>
                    </a:lnTo>
                    <a:lnTo>
                      <a:pt x="71657" y="0"/>
                    </a:lnTo>
                    <a:lnTo>
                      <a:pt x="36490" y="40681"/>
                    </a:lnTo>
                    <a:lnTo>
                      <a:pt x="72314" y="89945"/>
                    </a:lnTo>
                    <a:close/>
                  </a:path>
                </a:pathLst>
              </a:custGeom>
              <a:solidFill>
                <a:srgbClr val="E37D6A"/>
              </a:solidFill>
              <a:ln w="9525" cap="rnd">
                <a:noFill/>
                <a:prstDash val="solid"/>
                <a:round/>
              </a:ln>
            </p:spPr>
            <p:txBody>
              <a:bodyPr rtlCol="0" anchor="ctr"/>
              <a:lstStyle/>
              <a:p>
                <a:endParaRPr lang="en-US"/>
              </a:p>
            </p:txBody>
          </p:sp>
          <p:sp>
            <p:nvSpPr>
              <p:cNvPr id="313" name="Freeform: Shape 312">
                <a:extLst>
                  <a:ext uri="{FF2B5EF4-FFF2-40B4-BE49-F238E27FC236}">
                    <a16:creationId xmlns:a16="http://schemas.microsoft.com/office/drawing/2014/main" id="{32DFC958-E82D-AD2C-9CAA-FF68CA360AFE}"/>
                  </a:ext>
                </a:extLst>
              </p:cNvPr>
              <p:cNvSpPr/>
              <p:nvPr/>
            </p:nvSpPr>
            <p:spPr>
              <a:xfrm>
                <a:off x="5148043" y="2665466"/>
                <a:ext cx="71361" cy="89944"/>
              </a:xfrm>
              <a:custGeom>
                <a:avLst/>
                <a:gdLst>
                  <a:gd name="connsiteX0" fmla="*/ 71361 w 71361"/>
                  <a:gd name="connsiteY0" fmla="*/ 89945 h 89944"/>
                  <a:gd name="connsiteX1" fmla="*/ 56312 w 71361"/>
                  <a:gd name="connsiteY1" fmla="*/ 89945 h 89944"/>
                  <a:gd name="connsiteX2" fmla="*/ 29442 w 71361"/>
                  <a:gd name="connsiteY2" fmla="*/ 54331 h 89944"/>
                  <a:gd name="connsiteX3" fmla="*/ 12478 w 71361"/>
                  <a:gd name="connsiteY3" fmla="*/ 54331 h 89944"/>
                  <a:gd name="connsiteX4" fmla="*/ 12478 w 71361"/>
                  <a:gd name="connsiteY4" fmla="*/ 89945 h 89944"/>
                  <a:gd name="connsiteX5" fmla="*/ 0 w 71361"/>
                  <a:gd name="connsiteY5" fmla="*/ 89945 h 89944"/>
                  <a:gd name="connsiteX6" fmla="*/ 0 w 71361"/>
                  <a:gd name="connsiteY6" fmla="*/ 0 h 89944"/>
                  <a:gd name="connsiteX7" fmla="*/ 32452 w 71361"/>
                  <a:gd name="connsiteY7" fmla="*/ 0 h 89944"/>
                  <a:gd name="connsiteX8" fmla="*/ 49521 w 71361"/>
                  <a:gd name="connsiteY8" fmla="*/ 3191 h 89944"/>
                  <a:gd name="connsiteX9" fmla="*/ 60827 w 71361"/>
                  <a:gd name="connsiteY9" fmla="*/ 12516 h 89944"/>
                  <a:gd name="connsiteX10" fmla="*/ 64827 w 71361"/>
                  <a:gd name="connsiteY10" fmla="*/ 27099 h 89944"/>
                  <a:gd name="connsiteX11" fmla="*/ 58664 w 71361"/>
                  <a:gd name="connsiteY11" fmla="*/ 43872 h 89944"/>
                  <a:gd name="connsiteX12" fmla="*/ 41777 w 71361"/>
                  <a:gd name="connsiteY12" fmla="*/ 53159 h 89944"/>
                  <a:gd name="connsiteX13" fmla="*/ 71361 w 71361"/>
                  <a:gd name="connsiteY13" fmla="*/ 89945 h 89944"/>
                  <a:gd name="connsiteX14" fmla="*/ 12478 w 71361"/>
                  <a:gd name="connsiteY14" fmla="*/ 10944 h 89944"/>
                  <a:gd name="connsiteX15" fmla="*/ 12478 w 71361"/>
                  <a:gd name="connsiteY15" fmla="*/ 43539 h 89944"/>
                  <a:gd name="connsiteX16" fmla="*/ 31061 w 71361"/>
                  <a:gd name="connsiteY16" fmla="*/ 43539 h 89944"/>
                  <a:gd name="connsiteX17" fmla="*/ 46254 w 71361"/>
                  <a:gd name="connsiteY17" fmla="*/ 39319 h 89944"/>
                  <a:gd name="connsiteX18" fmla="*/ 51835 w 71361"/>
                  <a:gd name="connsiteY18" fmla="*/ 27022 h 89944"/>
                  <a:gd name="connsiteX19" fmla="*/ 46692 w 71361"/>
                  <a:gd name="connsiteY19" fmla="*/ 14869 h 89944"/>
                  <a:gd name="connsiteX20" fmla="*/ 32452 w 71361"/>
                  <a:gd name="connsiteY20" fmla="*/ 10944 h 89944"/>
                  <a:gd name="connsiteX21" fmla="*/ 12478 w 71361"/>
                  <a:gd name="connsiteY21" fmla="*/ 10944 h 8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361" h="89944">
                    <a:moveTo>
                      <a:pt x="71361" y="89945"/>
                    </a:moveTo>
                    <a:lnTo>
                      <a:pt x="56312" y="89945"/>
                    </a:lnTo>
                    <a:lnTo>
                      <a:pt x="29442" y="54331"/>
                    </a:lnTo>
                    <a:lnTo>
                      <a:pt x="12478" y="54331"/>
                    </a:lnTo>
                    <a:lnTo>
                      <a:pt x="12478" y="89945"/>
                    </a:lnTo>
                    <a:lnTo>
                      <a:pt x="0" y="89945"/>
                    </a:lnTo>
                    <a:lnTo>
                      <a:pt x="0" y="0"/>
                    </a:lnTo>
                    <a:lnTo>
                      <a:pt x="32452" y="0"/>
                    </a:lnTo>
                    <a:cubicBezTo>
                      <a:pt x="38958" y="0"/>
                      <a:pt x="44653" y="1067"/>
                      <a:pt x="49521" y="3191"/>
                    </a:cubicBezTo>
                    <a:cubicBezTo>
                      <a:pt x="54397" y="5325"/>
                      <a:pt x="58160" y="8430"/>
                      <a:pt x="60827" y="12516"/>
                    </a:cubicBezTo>
                    <a:cubicBezTo>
                      <a:pt x="63494" y="16612"/>
                      <a:pt x="64827" y="21469"/>
                      <a:pt x="64827" y="27099"/>
                    </a:cubicBezTo>
                    <a:cubicBezTo>
                      <a:pt x="64827" y="33700"/>
                      <a:pt x="62779" y="39291"/>
                      <a:pt x="58664" y="43872"/>
                    </a:cubicBezTo>
                    <a:cubicBezTo>
                      <a:pt x="54550" y="48444"/>
                      <a:pt x="48920" y="51540"/>
                      <a:pt x="41777" y="53159"/>
                    </a:cubicBezTo>
                    <a:lnTo>
                      <a:pt x="71361" y="89945"/>
                    </a:lnTo>
                    <a:close/>
                    <a:moveTo>
                      <a:pt x="12478" y="10944"/>
                    </a:moveTo>
                    <a:lnTo>
                      <a:pt x="12478" y="43539"/>
                    </a:lnTo>
                    <a:lnTo>
                      <a:pt x="31061" y="43539"/>
                    </a:lnTo>
                    <a:cubicBezTo>
                      <a:pt x="37472" y="43539"/>
                      <a:pt x="42539" y="42129"/>
                      <a:pt x="46254" y="39319"/>
                    </a:cubicBezTo>
                    <a:cubicBezTo>
                      <a:pt x="49978" y="36500"/>
                      <a:pt x="51835" y="32404"/>
                      <a:pt x="51835" y="27022"/>
                    </a:cubicBezTo>
                    <a:cubicBezTo>
                      <a:pt x="51835" y="21536"/>
                      <a:pt x="50121" y="17488"/>
                      <a:pt x="46692" y="14869"/>
                    </a:cubicBezTo>
                    <a:cubicBezTo>
                      <a:pt x="43272" y="12249"/>
                      <a:pt x="38519" y="10944"/>
                      <a:pt x="32452" y="10944"/>
                    </a:cubicBezTo>
                    <a:lnTo>
                      <a:pt x="12478" y="10944"/>
                    </a:lnTo>
                    <a:close/>
                  </a:path>
                </a:pathLst>
              </a:custGeom>
              <a:solidFill>
                <a:srgbClr val="E37D6A"/>
              </a:solidFill>
              <a:ln w="9525" cap="rnd">
                <a:noFill/>
                <a:prstDash val="solid"/>
                <a:round/>
              </a:ln>
            </p:spPr>
            <p:txBody>
              <a:bodyPr rtlCol="0" anchor="ctr"/>
              <a:lstStyle/>
              <a:p>
                <a:endParaRPr lang="en-US"/>
              </a:p>
            </p:txBody>
          </p:sp>
          <p:sp>
            <p:nvSpPr>
              <p:cNvPr id="314" name="Freeform: Shape 313">
                <a:extLst>
                  <a:ext uri="{FF2B5EF4-FFF2-40B4-BE49-F238E27FC236}">
                    <a16:creationId xmlns:a16="http://schemas.microsoft.com/office/drawing/2014/main" id="{6AC34FD0-0494-3D71-AB2A-FC6D88474AC3}"/>
                  </a:ext>
                </a:extLst>
              </p:cNvPr>
              <p:cNvSpPr/>
              <p:nvPr/>
            </p:nvSpPr>
            <p:spPr>
              <a:xfrm>
                <a:off x="5229025" y="2685802"/>
                <a:ext cx="52502" cy="70780"/>
              </a:xfrm>
              <a:custGeom>
                <a:avLst/>
                <a:gdLst>
                  <a:gd name="connsiteX0" fmla="*/ 27899 w 52502"/>
                  <a:gd name="connsiteY0" fmla="*/ 70780 h 70780"/>
                  <a:gd name="connsiteX1" fmla="*/ 12449 w 52502"/>
                  <a:gd name="connsiteY1" fmla="*/ 68247 h 70780"/>
                  <a:gd name="connsiteX2" fmla="*/ 0 w 52502"/>
                  <a:gd name="connsiteY2" fmla="*/ 60722 h 70780"/>
                  <a:gd name="connsiteX3" fmla="*/ 6172 w 52502"/>
                  <a:gd name="connsiteY3" fmla="*/ 52206 h 70780"/>
                  <a:gd name="connsiteX4" fmla="*/ 16335 w 52502"/>
                  <a:gd name="connsiteY4" fmla="*/ 58522 h 70780"/>
                  <a:gd name="connsiteX5" fmla="*/ 28051 w 52502"/>
                  <a:gd name="connsiteY5" fmla="*/ 60646 h 70780"/>
                  <a:gd name="connsiteX6" fmla="*/ 41196 w 52502"/>
                  <a:gd name="connsiteY6" fmla="*/ 51321 h 70780"/>
                  <a:gd name="connsiteX7" fmla="*/ 38986 w 52502"/>
                  <a:gd name="connsiteY7" fmla="*/ 45596 h 70780"/>
                  <a:gd name="connsiteX8" fmla="*/ 31795 w 52502"/>
                  <a:gd name="connsiteY8" fmla="*/ 42005 h 70780"/>
                  <a:gd name="connsiteX9" fmla="*/ 19307 w 52502"/>
                  <a:gd name="connsiteY9" fmla="*/ 38405 h 70780"/>
                  <a:gd name="connsiteX10" fmla="*/ 6353 w 52502"/>
                  <a:gd name="connsiteY10" fmla="*/ 31175 h 70780"/>
                  <a:gd name="connsiteX11" fmla="*/ 2057 w 52502"/>
                  <a:gd name="connsiteY11" fmla="*/ 19098 h 70780"/>
                  <a:gd name="connsiteX12" fmla="*/ 4772 w 52502"/>
                  <a:gd name="connsiteY12" fmla="*/ 9544 h 70780"/>
                  <a:gd name="connsiteX13" fmla="*/ 12925 w 52502"/>
                  <a:gd name="connsiteY13" fmla="*/ 2610 h 70780"/>
                  <a:gd name="connsiteX14" fmla="*/ 25994 w 52502"/>
                  <a:gd name="connsiteY14" fmla="*/ 0 h 70780"/>
                  <a:gd name="connsiteX15" fmla="*/ 39691 w 52502"/>
                  <a:gd name="connsiteY15" fmla="*/ 2610 h 70780"/>
                  <a:gd name="connsiteX16" fmla="*/ 50806 w 52502"/>
                  <a:gd name="connsiteY16" fmla="*/ 10211 h 70780"/>
                  <a:gd name="connsiteX17" fmla="*/ 44205 w 52502"/>
                  <a:gd name="connsiteY17" fmla="*/ 17840 h 70780"/>
                  <a:gd name="connsiteX18" fmla="*/ 26137 w 52502"/>
                  <a:gd name="connsiteY18" fmla="*/ 10573 h 70780"/>
                  <a:gd name="connsiteX19" fmla="*/ 16783 w 52502"/>
                  <a:gd name="connsiteY19" fmla="*/ 13145 h 70780"/>
                  <a:gd name="connsiteX20" fmla="*/ 13659 w 52502"/>
                  <a:gd name="connsiteY20" fmla="*/ 19383 h 70780"/>
                  <a:gd name="connsiteX21" fmla="*/ 15535 w 52502"/>
                  <a:gd name="connsiteY21" fmla="*/ 24632 h 70780"/>
                  <a:gd name="connsiteX22" fmla="*/ 21879 w 52502"/>
                  <a:gd name="connsiteY22" fmla="*/ 27908 h 70780"/>
                  <a:gd name="connsiteX23" fmla="*/ 34214 w 52502"/>
                  <a:gd name="connsiteY23" fmla="*/ 31432 h 70780"/>
                  <a:gd name="connsiteX24" fmla="*/ 48168 w 52502"/>
                  <a:gd name="connsiteY24" fmla="*/ 38881 h 70780"/>
                  <a:gd name="connsiteX25" fmla="*/ 52502 w 52502"/>
                  <a:gd name="connsiteY25" fmla="*/ 51178 h 70780"/>
                  <a:gd name="connsiteX26" fmla="*/ 46291 w 52502"/>
                  <a:gd name="connsiteY26" fmla="*/ 65494 h 70780"/>
                  <a:gd name="connsiteX27" fmla="*/ 27899 w 52502"/>
                  <a:gd name="connsiteY27" fmla="*/ 70780 h 7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502" h="70780">
                    <a:moveTo>
                      <a:pt x="27899" y="70780"/>
                    </a:moveTo>
                    <a:cubicBezTo>
                      <a:pt x="22327" y="70780"/>
                      <a:pt x="17173" y="69942"/>
                      <a:pt x="12449" y="68247"/>
                    </a:cubicBezTo>
                    <a:cubicBezTo>
                      <a:pt x="7725" y="66561"/>
                      <a:pt x="3572" y="64056"/>
                      <a:pt x="0" y="60722"/>
                    </a:cubicBezTo>
                    <a:lnTo>
                      <a:pt x="6172" y="52206"/>
                    </a:lnTo>
                    <a:cubicBezTo>
                      <a:pt x="9449" y="54997"/>
                      <a:pt x="12840" y="57102"/>
                      <a:pt x="16335" y="58522"/>
                    </a:cubicBezTo>
                    <a:cubicBezTo>
                      <a:pt x="19841" y="59941"/>
                      <a:pt x="23746" y="60646"/>
                      <a:pt x="28051" y="60646"/>
                    </a:cubicBezTo>
                    <a:cubicBezTo>
                      <a:pt x="36814" y="60646"/>
                      <a:pt x="41196" y="57541"/>
                      <a:pt x="41196" y="51321"/>
                    </a:cubicBezTo>
                    <a:cubicBezTo>
                      <a:pt x="41196" y="48978"/>
                      <a:pt x="40453" y="47063"/>
                      <a:pt x="38986" y="45596"/>
                    </a:cubicBezTo>
                    <a:cubicBezTo>
                      <a:pt x="37519" y="44129"/>
                      <a:pt x="35119" y="42929"/>
                      <a:pt x="31795" y="42005"/>
                    </a:cubicBezTo>
                    <a:lnTo>
                      <a:pt x="19307" y="38405"/>
                    </a:lnTo>
                    <a:cubicBezTo>
                      <a:pt x="13535" y="36738"/>
                      <a:pt x="9220" y="34328"/>
                      <a:pt x="6353" y="31175"/>
                    </a:cubicBezTo>
                    <a:cubicBezTo>
                      <a:pt x="3486" y="28013"/>
                      <a:pt x="2057" y="23984"/>
                      <a:pt x="2057" y="19098"/>
                    </a:cubicBezTo>
                    <a:cubicBezTo>
                      <a:pt x="2057" y="15621"/>
                      <a:pt x="2962" y="12440"/>
                      <a:pt x="4772" y="9544"/>
                    </a:cubicBezTo>
                    <a:cubicBezTo>
                      <a:pt x="6582" y="6658"/>
                      <a:pt x="9306" y="4343"/>
                      <a:pt x="12925" y="2610"/>
                    </a:cubicBezTo>
                    <a:cubicBezTo>
                      <a:pt x="16545" y="876"/>
                      <a:pt x="20898" y="0"/>
                      <a:pt x="25994" y="0"/>
                    </a:cubicBezTo>
                    <a:cubicBezTo>
                      <a:pt x="30937" y="0"/>
                      <a:pt x="35500" y="876"/>
                      <a:pt x="39691" y="2610"/>
                    </a:cubicBezTo>
                    <a:cubicBezTo>
                      <a:pt x="43872" y="4343"/>
                      <a:pt x="47577" y="6877"/>
                      <a:pt x="50806" y="10211"/>
                    </a:cubicBezTo>
                    <a:lnTo>
                      <a:pt x="44205" y="17840"/>
                    </a:lnTo>
                    <a:cubicBezTo>
                      <a:pt x="39014" y="13002"/>
                      <a:pt x="32994" y="10573"/>
                      <a:pt x="26137" y="10573"/>
                    </a:cubicBezTo>
                    <a:cubicBezTo>
                      <a:pt x="21984" y="10573"/>
                      <a:pt x="18859" y="11430"/>
                      <a:pt x="16783" y="13145"/>
                    </a:cubicBezTo>
                    <a:cubicBezTo>
                      <a:pt x="14697" y="14859"/>
                      <a:pt x="13659" y="16936"/>
                      <a:pt x="13659" y="19383"/>
                    </a:cubicBezTo>
                    <a:cubicBezTo>
                      <a:pt x="13659" y="21593"/>
                      <a:pt x="14278" y="23336"/>
                      <a:pt x="15535" y="24632"/>
                    </a:cubicBezTo>
                    <a:cubicBezTo>
                      <a:pt x="16783" y="25936"/>
                      <a:pt x="18898" y="27022"/>
                      <a:pt x="21879" y="27908"/>
                    </a:cubicBezTo>
                    <a:lnTo>
                      <a:pt x="34214" y="31432"/>
                    </a:lnTo>
                    <a:cubicBezTo>
                      <a:pt x="40624" y="33242"/>
                      <a:pt x="45282" y="35719"/>
                      <a:pt x="48168" y="38881"/>
                    </a:cubicBezTo>
                    <a:cubicBezTo>
                      <a:pt x="51054" y="42034"/>
                      <a:pt x="52502" y="46139"/>
                      <a:pt x="52502" y="51178"/>
                    </a:cubicBezTo>
                    <a:cubicBezTo>
                      <a:pt x="52502" y="57198"/>
                      <a:pt x="50435" y="61970"/>
                      <a:pt x="46291" y="65494"/>
                    </a:cubicBezTo>
                    <a:cubicBezTo>
                      <a:pt x="42158" y="69018"/>
                      <a:pt x="36023" y="70780"/>
                      <a:pt x="27899" y="70780"/>
                    </a:cubicBezTo>
                    <a:close/>
                  </a:path>
                </a:pathLst>
              </a:custGeom>
              <a:solidFill>
                <a:srgbClr val="E37D6A"/>
              </a:solidFill>
              <a:ln w="9525" cap="rnd">
                <a:noFill/>
                <a:prstDash val="solid"/>
                <a:round/>
              </a:ln>
            </p:spPr>
            <p:txBody>
              <a:bodyPr rtlCol="0" anchor="ctr"/>
              <a:lstStyle/>
              <a:p>
                <a:endParaRPr lang="en-US"/>
              </a:p>
            </p:txBody>
          </p:sp>
          <p:sp>
            <p:nvSpPr>
              <p:cNvPr id="315" name="Freeform: Shape 314">
                <a:extLst>
                  <a:ext uri="{FF2B5EF4-FFF2-40B4-BE49-F238E27FC236}">
                    <a16:creationId xmlns:a16="http://schemas.microsoft.com/office/drawing/2014/main" id="{E2E51951-DBD6-3790-9D3D-33D226018FDA}"/>
                  </a:ext>
                </a:extLst>
              </p:cNvPr>
              <p:cNvSpPr/>
              <p:nvPr/>
            </p:nvSpPr>
            <p:spPr>
              <a:xfrm>
                <a:off x="3876427" y="1955682"/>
                <a:ext cx="114280" cy="125177"/>
              </a:xfrm>
              <a:custGeom>
                <a:avLst/>
                <a:gdLst>
                  <a:gd name="connsiteX0" fmla="*/ 114281 w 114280"/>
                  <a:gd name="connsiteY0" fmla="*/ 125178 h 125177"/>
                  <a:gd name="connsiteX1" fmla="*/ 96917 w 114280"/>
                  <a:gd name="connsiteY1" fmla="*/ 125178 h 125177"/>
                  <a:gd name="connsiteX2" fmla="*/ 86011 w 114280"/>
                  <a:gd name="connsiteY2" fmla="*/ 95907 h 125177"/>
                  <a:gd name="connsiteX3" fmla="*/ 28775 w 114280"/>
                  <a:gd name="connsiteY3" fmla="*/ 95907 h 125177"/>
                  <a:gd name="connsiteX4" fmla="*/ 17869 w 114280"/>
                  <a:gd name="connsiteY4" fmla="*/ 125178 h 125177"/>
                  <a:gd name="connsiteX5" fmla="*/ 0 w 114280"/>
                  <a:gd name="connsiteY5" fmla="*/ 125178 h 125177"/>
                  <a:gd name="connsiteX6" fmla="*/ 49063 w 114280"/>
                  <a:gd name="connsiteY6" fmla="*/ 0 h 125177"/>
                  <a:gd name="connsiteX7" fmla="*/ 65418 w 114280"/>
                  <a:gd name="connsiteY7" fmla="*/ 0 h 125177"/>
                  <a:gd name="connsiteX8" fmla="*/ 114281 w 114280"/>
                  <a:gd name="connsiteY8" fmla="*/ 125178 h 125177"/>
                  <a:gd name="connsiteX9" fmla="*/ 57036 w 114280"/>
                  <a:gd name="connsiteY9" fmla="*/ 20088 h 125177"/>
                  <a:gd name="connsiteX10" fmla="*/ 34223 w 114280"/>
                  <a:gd name="connsiteY10" fmla="*/ 81267 h 125177"/>
                  <a:gd name="connsiteX11" fmla="*/ 80658 w 114280"/>
                  <a:gd name="connsiteY11" fmla="*/ 81267 h 125177"/>
                  <a:gd name="connsiteX12" fmla="*/ 57950 w 114280"/>
                  <a:gd name="connsiteY12" fmla="*/ 20088 h 125177"/>
                  <a:gd name="connsiteX13" fmla="*/ 57036 w 114280"/>
                  <a:gd name="connsiteY13" fmla="*/ 20088 h 12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280" h="125177">
                    <a:moveTo>
                      <a:pt x="114281" y="125178"/>
                    </a:moveTo>
                    <a:lnTo>
                      <a:pt x="96917" y="125178"/>
                    </a:lnTo>
                    <a:lnTo>
                      <a:pt x="86011" y="95907"/>
                    </a:lnTo>
                    <a:lnTo>
                      <a:pt x="28775" y="95907"/>
                    </a:lnTo>
                    <a:lnTo>
                      <a:pt x="17869" y="125178"/>
                    </a:lnTo>
                    <a:lnTo>
                      <a:pt x="0" y="125178"/>
                    </a:lnTo>
                    <a:lnTo>
                      <a:pt x="49063" y="0"/>
                    </a:lnTo>
                    <a:lnTo>
                      <a:pt x="65418" y="0"/>
                    </a:lnTo>
                    <a:lnTo>
                      <a:pt x="114281" y="125178"/>
                    </a:lnTo>
                    <a:close/>
                    <a:moveTo>
                      <a:pt x="57036" y="20088"/>
                    </a:moveTo>
                    <a:lnTo>
                      <a:pt x="34223" y="81267"/>
                    </a:lnTo>
                    <a:lnTo>
                      <a:pt x="80658" y="81267"/>
                    </a:lnTo>
                    <a:lnTo>
                      <a:pt x="57950" y="20088"/>
                    </a:lnTo>
                    <a:lnTo>
                      <a:pt x="57036" y="20088"/>
                    </a:lnTo>
                    <a:close/>
                  </a:path>
                </a:pathLst>
              </a:custGeom>
              <a:solidFill>
                <a:srgbClr val="D83A00"/>
              </a:solidFill>
              <a:ln w="9525" cap="rnd">
                <a:noFill/>
                <a:prstDash val="solid"/>
                <a:round/>
              </a:ln>
            </p:spPr>
            <p:txBody>
              <a:bodyPr rtlCol="0" anchor="ctr"/>
              <a:lstStyle/>
              <a:p>
                <a:endParaRPr lang="en-US"/>
              </a:p>
            </p:txBody>
          </p:sp>
          <p:sp>
            <p:nvSpPr>
              <p:cNvPr id="316" name="Freeform: Shape 315">
                <a:extLst>
                  <a:ext uri="{FF2B5EF4-FFF2-40B4-BE49-F238E27FC236}">
                    <a16:creationId xmlns:a16="http://schemas.microsoft.com/office/drawing/2014/main" id="{D2753036-5B32-9B42-6576-87B07C20409E}"/>
                  </a:ext>
                </a:extLst>
              </p:cNvPr>
              <p:cNvSpPr/>
              <p:nvPr/>
            </p:nvSpPr>
            <p:spPr>
              <a:xfrm>
                <a:off x="4003024" y="1985362"/>
                <a:ext cx="84905" cy="97012"/>
              </a:xfrm>
              <a:custGeom>
                <a:avLst/>
                <a:gdLst>
                  <a:gd name="connsiteX0" fmla="*/ 46539 w 84905"/>
                  <a:gd name="connsiteY0" fmla="*/ 97012 h 97012"/>
                  <a:gd name="connsiteX1" fmla="*/ 22612 w 84905"/>
                  <a:gd name="connsiteY1" fmla="*/ 91011 h 97012"/>
                  <a:gd name="connsiteX2" fmla="*/ 6010 w 84905"/>
                  <a:gd name="connsiteY2" fmla="*/ 74000 h 97012"/>
                  <a:gd name="connsiteX3" fmla="*/ 0 w 84905"/>
                  <a:gd name="connsiteY3" fmla="*/ 48559 h 97012"/>
                  <a:gd name="connsiteX4" fmla="*/ 6210 w 84905"/>
                  <a:gd name="connsiteY4" fmla="*/ 22812 h 97012"/>
                  <a:gd name="connsiteX5" fmla="*/ 22869 w 84905"/>
                  <a:gd name="connsiteY5" fmla="*/ 5906 h 97012"/>
                  <a:gd name="connsiteX6" fmla="*/ 45929 w 84905"/>
                  <a:gd name="connsiteY6" fmla="*/ 0 h 97012"/>
                  <a:gd name="connsiteX7" fmla="*/ 67485 w 84905"/>
                  <a:gd name="connsiteY7" fmla="*/ 4286 h 97012"/>
                  <a:gd name="connsiteX8" fmla="*/ 83896 w 84905"/>
                  <a:gd name="connsiteY8" fmla="*/ 17869 h 97012"/>
                  <a:gd name="connsiteX9" fmla="*/ 72380 w 84905"/>
                  <a:gd name="connsiteY9" fmla="*/ 27861 h 97012"/>
                  <a:gd name="connsiteX10" fmla="*/ 60569 w 84905"/>
                  <a:gd name="connsiteY10" fmla="*/ 17259 h 97012"/>
                  <a:gd name="connsiteX11" fmla="*/ 46034 w 84905"/>
                  <a:gd name="connsiteY11" fmla="*/ 14335 h 97012"/>
                  <a:gd name="connsiteX12" fmla="*/ 31594 w 84905"/>
                  <a:gd name="connsiteY12" fmla="*/ 18526 h 97012"/>
                  <a:gd name="connsiteX13" fmla="*/ 21145 w 84905"/>
                  <a:gd name="connsiteY13" fmla="*/ 30490 h 97012"/>
                  <a:gd name="connsiteX14" fmla="*/ 17259 w 84905"/>
                  <a:gd name="connsiteY14" fmla="*/ 48559 h 97012"/>
                  <a:gd name="connsiteX15" fmla="*/ 20898 w 84905"/>
                  <a:gd name="connsiteY15" fmla="*/ 67027 h 97012"/>
                  <a:gd name="connsiteX16" fmla="*/ 31147 w 84905"/>
                  <a:gd name="connsiteY16" fmla="*/ 78591 h 97012"/>
                  <a:gd name="connsiteX17" fmla="*/ 46539 w 84905"/>
                  <a:gd name="connsiteY17" fmla="*/ 82477 h 97012"/>
                  <a:gd name="connsiteX18" fmla="*/ 61836 w 84905"/>
                  <a:gd name="connsiteY18" fmla="*/ 79143 h 97012"/>
                  <a:gd name="connsiteX19" fmla="*/ 73295 w 84905"/>
                  <a:gd name="connsiteY19" fmla="*/ 69152 h 97012"/>
                  <a:gd name="connsiteX20" fmla="*/ 84906 w 84905"/>
                  <a:gd name="connsiteY20" fmla="*/ 78438 h 97012"/>
                  <a:gd name="connsiteX21" fmla="*/ 68494 w 84905"/>
                  <a:gd name="connsiteY21" fmla="*/ 92373 h 97012"/>
                  <a:gd name="connsiteX22" fmla="*/ 46539 w 84905"/>
                  <a:gd name="connsiteY22" fmla="*/ 97012 h 9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4905" h="97012">
                    <a:moveTo>
                      <a:pt x="46539" y="97012"/>
                    </a:moveTo>
                    <a:cubicBezTo>
                      <a:pt x="37652" y="97012"/>
                      <a:pt x="29680" y="95012"/>
                      <a:pt x="22612" y="91011"/>
                    </a:cubicBezTo>
                    <a:cubicBezTo>
                      <a:pt x="15545" y="87001"/>
                      <a:pt x="10011" y="81334"/>
                      <a:pt x="6010" y="74000"/>
                    </a:cubicBezTo>
                    <a:cubicBezTo>
                      <a:pt x="2000" y="66666"/>
                      <a:pt x="0" y="58179"/>
                      <a:pt x="0" y="48559"/>
                    </a:cubicBezTo>
                    <a:cubicBezTo>
                      <a:pt x="0" y="38729"/>
                      <a:pt x="2067" y="30147"/>
                      <a:pt x="6210" y="22812"/>
                    </a:cubicBezTo>
                    <a:cubicBezTo>
                      <a:pt x="10344" y="15478"/>
                      <a:pt x="15897" y="9839"/>
                      <a:pt x="22869" y="5906"/>
                    </a:cubicBezTo>
                    <a:cubicBezTo>
                      <a:pt x="29832" y="1962"/>
                      <a:pt x="37519" y="0"/>
                      <a:pt x="45929" y="0"/>
                    </a:cubicBezTo>
                    <a:cubicBezTo>
                      <a:pt x="54483" y="0"/>
                      <a:pt x="61665" y="1429"/>
                      <a:pt x="67485" y="4286"/>
                    </a:cubicBezTo>
                    <a:cubicBezTo>
                      <a:pt x="73314" y="7144"/>
                      <a:pt x="78781" y="11678"/>
                      <a:pt x="83896" y="17869"/>
                    </a:cubicBezTo>
                    <a:lnTo>
                      <a:pt x="72380" y="27861"/>
                    </a:lnTo>
                    <a:cubicBezTo>
                      <a:pt x="68275" y="22746"/>
                      <a:pt x="64341" y="19212"/>
                      <a:pt x="60569" y="17259"/>
                    </a:cubicBezTo>
                    <a:cubicBezTo>
                      <a:pt x="56807" y="15307"/>
                      <a:pt x="51959" y="14335"/>
                      <a:pt x="46034" y="14335"/>
                    </a:cubicBezTo>
                    <a:cubicBezTo>
                      <a:pt x="40786" y="14335"/>
                      <a:pt x="35976" y="15726"/>
                      <a:pt x="31594" y="18526"/>
                    </a:cubicBezTo>
                    <a:cubicBezTo>
                      <a:pt x="27222" y="21317"/>
                      <a:pt x="23736" y="25298"/>
                      <a:pt x="21145" y="30490"/>
                    </a:cubicBezTo>
                    <a:cubicBezTo>
                      <a:pt x="18555" y="35671"/>
                      <a:pt x="17259" y="41691"/>
                      <a:pt x="17259" y="48559"/>
                    </a:cubicBezTo>
                    <a:cubicBezTo>
                      <a:pt x="17259" y="55759"/>
                      <a:pt x="18478" y="61913"/>
                      <a:pt x="20898" y="67027"/>
                    </a:cubicBezTo>
                    <a:cubicBezTo>
                      <a:pt x="23317" y="72142"/>
                      <a:pt x="26736" y="76000"/>
                      <a:pt x="31147" y="78591"/>
                    </a:cubicBezTo>
                    <a:cubicBezTo>
                      <a:pt x="35557" y="81182"/>
                      <a:pt x="40681" y="82477"/>
                      <a:pt x="46539" y="82477"/>
                    </a:cubicBezTo>
                    <a:cubicBezTo>
                      <a:pt x="52330" y="82477"/>
                      <a:pt x="57426" y="81363"/>
                      <a:pt x="61836" y="79143"/>
                    </a:cubicBezTo>
                    <a:cubicBezTo>
                      <a:pt x="66246" y="76924"/>
                      <a:pt x="70066" y="73590"/>
                      <a:pt x="73295" y="69152"/>
                    </a:cubicBezTo>
                    <a:lnTo>
                      <a:pt x="84906" y="78438"/>
                    </a:lnTo>
                    <a:cubicBezTo>
                      <a:pt x="79991" y="84630"/>
                      <a:pt x="74523" y="89278"/>
                      <a:pt x="68494" y="92373"/>
                    </a:cubicBezTo>
                    <a:cubicBezTo>
                      <a:pt x="62474" y="95469"/>
                      <a:pt x="55150" y="97012"/>
                      <a:pt x="46539" y="97012"/>
                    </a:cubicBezTo>
                    <a:close/>
                  </a:path>
                </a:pathLst>
              </a:custGeom>
              <a:solidFill>
                <a:srgbClr val="D83A00"/>
              </a:solidFill>
              <a:ln w="9525" cap="rnd">
                <a:noFill/>
                <a:prstDash val="solid"/>
                <a:round/>
              </a:ln>
            </p:spPr>
            <p:txBody>
              <a:bodyPr rtlCol="0" anchor="ctr"/>
              <a:lstStyle/>
              <a:p>
                <a:endParaRPr lang="en-US"/>
              </a:p>
            </p:txBody>
          </p:sp>
          <p:sp>
            <p:nvSpPr>
              <p:cNvPr id="317" name="Freeform: Shape 316">
                <a:extLst>
                  <a:ext uri="{FF2B5EF4-FFF2-40B4-BE49-F238E27FC236}">
                    <a16:creationId xmlns:a16="http://schemas.microsoft.com/office/drawing/2014/main" id="{448D3A7C-C577-67A9-F7BD-6C43399BD1A1}"/>
                  </a:ext>
                </a:extLst>
              </p:cNvPr>
              <p:cNvSpPr/>
              <p:nvPr/>
            </p:nvSpPr>
            <p:spPr>
              <a:xfrm>
                <a:off x="4099236" y="1985362"/>
                <a:ext cx="84896" cy="97012"/>
              </a:xfrm>
              <a:custGeom>
                <a:avLst/>
                <a:gdLst>
                  <a:gd name="connsiteX0" fmla="*/ 46539 w 84896"/>
                  <a:gd name="connsiteY0" fmla="*/ 97012 h 97012"/>
                  <a:gd name="connsiteX1" fmla="*/ 22612 w 84896"/>
                  <a:gd name="connsiteY1" fmla="*/ 91011 h 97012"/>
                  <a:gd name="connsiteX2" fmla="*/ 6001 w 84896"/>
                  <a:gd name="connsiteY2" fmla="*/ 74000 h 97012"/>
                  <a:gd name="connsiteX3" fmla="*/ 0 w 84896"/>
                  <a:gd name="connsiteY3" fmla="*/ 48559 h 97012"/>
                  <a:gd name="connsiteX4" fmla="*/ 6210 w 84896"/>
                  <a:gd name="connsiteY4" fmla="*/ 22812 h 97012"/>
                  <a:gd name="connsiteX5" fmla="*/ 22860 w 84896"/>
                  <a:gd name="connsiteY5" fmla="*/ 5906 h 97012"/>
                  <a:gd name="connsiteX6" fmla="*/ 45929 w 84896"/>
                  <a:gd name="connsiteY6" fmla="*/ 0 h 97012"/>
                  <a:gd name="connsiteX7" fmla="*/ 67485 w 84896"/>
                  <a:gd name="connsiteY7" fmla="*/ 4286 h 97012"/>
                  <a:gd name="connsiteX8" fmla="*/ 83887 w 84896"/>
                  <a:gd name="connsiteY8" fmla="*/ 17869 h 97012"/>
                  <a:gd name="connsiteX9" fmla="*/ 72380 w 84896"/>
                  <a:gd name="connsiteY9" fmla="*/ 27861 h 97012"/>
                  <a:gd name="connsiteX10" fmla="*/ 60570 w 84896"/>
                  <a:gd name="connsiteY10" fmla="*/ 17259 h 97012"/>
                  <a:gd name="connsiteX11" fmla="*/ 46034 w 84896"/>
                  <a:gd name="connsiteY11" fmla="*/ 14335 h 97012"/>
                  <a:gd name="connsiteX12" fmla="*/ 31595 w 84896"/>
                  <a:gd name="connsiteY12" fmla="*/ 18526 h 97012"/>
                  <a:gd name="connsiteX13" fmla="*/ 21146 w 84896"/>
                  <a:gd name="connsiteY13" fmla="*/ 30490 h 97012"/>
                  <a:gd name="connsiteX14" fmla="*/ 17259 w 84896"/>
                  <a:gd name="connsiteY14" fmla="*/ 48559 h 97012"/>
                  <a:gd name="connsiteX15" fmla="*/ 20898 w 84896"/>
                  <a:gd name="connsiteY15" fmla="*/ 67027 h 97012"/>
                  <a:gd name="connsiteX16" fmla="*/ 31137 w 84896"/>
                  <a:gd name="connsiteY16" fmla="*/ 78591 h 97012"/>
                  <a:gd name="connsiteX17" fmla="*/ 46539 w 84896"/>
                  <a:gd name="connsiteY17" fmla="*/ 82477 h 97012"/>
                  <a:gd name="connsiteX18" fmla="*/ 61836 w 84896"/>
                  <a:gd name="connsiteY18" fmla="*/ 79143 h 97012"/>
                  <a:gd name="connsiteX19" fmla="*/ 73295 w 84896"/>
                  <a:gd name="connsiteY19" fmla="*/ 69152 h 97012"/>
                  <a:gd name="connsiteX20" fmla="*/ 84896 w 84896"/>
                  <a:gd name="connsiteY20" fmla="*/ 78438 h 97012"/>
                  <a:gd name="connsiteX21" fmla="*/ 68494 w 84896"/>
                  <a:gd name="connsiteY21" fmla="*/ 92373 h 97012"/>
                  <a:gd name="connsiteX22" fmla="*/ 46539 w 84896"/>
                  <a:gd name="connsiteY22" fmla="*/ 97012 h 9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4896" h="97012">
                    <a:moveTo>
                      <a:pt x="46539" y="97012"/>
                    </a:moveTo>
                    <a:cubicBezTo>
                      <a:pt x="37652" y="97012"/>
                      <a:pt x="29680" y="95012"/>
                      <a:pt x="22612" y="91011"/>
                    </a:cubicBezTo>
                    <a:cubicBezTo>
                      <a:pt x="15545" y="87001"/>
                      <a:pt x="10011" y="81334"/>
                      <a:pt x="6001" y="74000"/>
                    </a:cubicBezTo>
                    <a:cubicBezTo>
                      <a:pt x="2000" y="66666"/>
                      <a:pt x="0" y="58179"/>
                      <a:pt x="0" y="48559"/>
                    </a:cubicBezTo>
                    <a:cubicBezTo>
                      <a:pt x="0" y="38729"/>
                      <a:pt x="2067" y="30147"/>
                      <a:pt x="6210" y="22812"/>
                    </a:cubicBezTo>
                    <a:cubicBezTo>
                      <a:pt x="10344" y="15478"/>
                      <a:pt x="15897" y="9839"/>
                      <a:pt x="22860" y="5906"/>
                    </a:cubicBezTo>
                    <a:cubicBezTo>
                      <a:pt x="29832" y="1962"/>
                      <a:pt x="37519" y="0"/>
                      <a:pt x="45929" y="0"/>
                    </a:cubicBezTo>
                    <a:cubicBezTo>
                      <a:pt x="54483" y="0"/>
                      <a:pt x="61665" y="1429"/>
                      <a:pt x="67485" y="4286"/>
                    </a:cubicBezTo>
                    <a:cubicBezTo>
                      <a:pt x="73305" y="7144"/>
                      <a:pt x="78772" y="11678"/>
                      <a:pt x="83887" y="17869"/>
                    </a:cubicBezTo>
                    <a:lnTo>
                      <a:pt x="72380" y="27861"/>
                    </a:lnTo>
                    <a:cubicBezTo>
                      <a:pt x="68275" y="22746"/>
                      <a:pt x="64341" y="19212"/>
                      <a:pt x="60570" y="17259"/>
                    </a:cubicBezTo>
                    <a:cubicBezTo>
                      <a:pt x="56798" y="15307"/>
                      <a:pt x="51959" y="14335"/>
                      <a:pt x="46034" y="14335"/>
                    </a:cubicBezTo>
                    <a:cubicBezTo>
                      <a:pt x="40786" y="14335"/>
                      <a:pt x="35966" y="15726"/>
                      <a:pt x="31595" y="18526"/>
                    </a:cubicBezTo>
                    <a:cubicBezTo>
                      <a:pt x="27222" y="21317"/>
                      <a:pt x="23736" y="25298"/>
                      <a:pt x="21146" y="30490"/>
                    </a:cubicBezTo>
                    <a:cubicBezTo>
                      <a:pt x="18555" y="35671"/>
                      <a:pt x="17259" y="41691"/>
                      <a:pt x="17259" y="48559"/>
                    </a:cubicBezTo>
                    <a:cubicBezTo>
                      <a:pt x="17259" y="55759"/>
                      <a:pt x="18469" y="61913"/>
                      <a:pt x="20898" y="67027"/>
                    </a:cubicBezTo>
                    <a:cubicBezTo>
                      <a:pt x="23317" y="72142"/>
                      <a:pt x="26737" y="76000"/>
                      <a:pt x="31137" y="78591"/>
                    </a:cubicBezTo>
                    <a:cubicBezTo>
                      <a:pt x="35547" y="81182"/>
                      <a:pt x="40681" y="82477"/>
                      <a:pt x="46539" y="82477"/>
                    </a:cubicBezTo>
                    <a:cubicBezTo>
                      <a:pt x="52321" y="82477"/>
                      <a:pt x="57426" y="81363"/>
                      <a:pt x="61836" y="79143"/>
                    </a:cubicBezTo>
                    <a:cubicBezTo>
                      <a:pt x="66237" y="76924"/>
                      <a:pt x="70056" y="73590"/>
                      <a:pt x="73295" y="69152"/>
                    </a:cubicBezTo>
                    <a:lnTo>
                      <a:pt x="84896" y="78438"/>
                    </a:lnTo>
                    <a:cubicBezTo>
                      <a:pt x="79991" y="84630"/>
                      <a:pt x="74514" y="89278"/>
                      <a:pt x="68494" y="92373"/>
                    </a:cubicBezTo>
                    <a:cubicBezTo>
                      <a:pt x="62474" y="95469"/>
                      <a:pt x="55150" y="97012"/>
                      <a:pt x="46539" y="97012"/>
                    </a:cubicBezTo>
                    <a:close/>
                  </a:path>
                </a:pathLst>
              </a:custGeom>
              <a:solidFill>
                <a:srgbClr val="D83A00"/>
              </a:solidFill>
              <a:ln w="9525" cap="rnd">
                <a:noFill/>
                <a:prstDash val="solid"/>
                <a:round/>
              </a:ln>
            </p:spPr>
            <p:txBody>
              <a:bodyPr rtlCol="0" anchor="ctr"/>
              <a:lstStyle/>
              <a:p>
                <a:endParaRPr lang="en-US"/>
              </a:p>
            </p:txBody>
          </p:sp>
          <p:sp>
            <p:nvSpPr>
              <p:cNvPr id="318" name="Freeform: Shape 317">
                <a:extLst>
                  <a:ext uri="{FF2B5EF4-FFF2-40B4-BE49-F238E27FC236}">
                    <a16:creationId xmlns:a16="http://schemas.microsoft.com/office/drawing/2014/main" id="{05958243-2259-BF57-A70F-364F542D8349}"/>
                  </a:ext>
                </a:extLst>
              </p:cNvPr>
              <p:cNvSpPr/>
              <p:nvPr/>
            </p:nvSpPr>
            <p:spPr>
              <a:xfrm>
                <a:off x="4195438" y="1985362"/>
                <a:ext cx="88039" cy="97012"/>
              </a:xfrm>
              <a:custGeom>
                <a:avLst/>
                <a:gdLst>
                  <a:gd name="connsiteX0" fmla="*/ 88040 w 88039"/>
                  <a:gd name="connsiteY0" fmla="*/ 44920 h 97012"/>
                  <a:gd name="connsiteX1" fmla="*/ 87735 w 88039"/>
                  <a:gd name="connsiteY1" fmla="*/ 52997 h 97012"/>
                  <a:gd name="connsiteX2" fmla="*/ 16364 w 88039"/>
                  <a:gd name="connsiteY2" fmla="*/ 52997 h 97012"/>
                  <a:gd name="connsiteX3" fmla="*/ 26251 w 88039"/>
                  <a:gd name="connsiteY3" fmla="*/ 74905 h 97012"/>
                  <a:gd name="connsiteX4" fmla="*/ 48263 w 88039"/>
                  <a:gd name="connsiteY4" fmla="*/ 82477 h 97012"/>
                  <a:gd name="connsiteX5" fmla="*/ 62694 w 88039"/>
                  <a:gd name="connsiteY5" fmla="*/ 79953 h 97012"/>
                  <a:gd name="connsiteX6" fmla="*/ 74409 w 88039"/>
                  <a:gd name="connsiteY6" fmla="*/ 72790 h 97012"/>
                  <a:gd name="connsiteX7" fmla="*/ 83896 w 88039"/>
                  <a:gd name="connsiteY7" fmla="*/ 83487 h 97012"/>
                  <a:gd name="connsiteX8" fmla="*/ 68046 w 88039"/>
                  <a:gd name="connsiteY8" fmla="*/ 93536 h 97012"/>
                  <a:gd name="connsiteX9" fmla="*/ 47853 w 88039"/>
                  <a:gd name="connsiteY9" fmla="*/ 97012 h 97012"/>
                  <a:gd name="connsiteX10" fmla="*/ 23527 w 88039"/>
                  <a:gd name="connsiteY10" fmla="*/ 91107 h 97012"/>
                  <a:gd name="connsiteX11" fmla="*/ 6315 w 88039"/>
                  <a:gd name="connsiteY11" fmla="*/ 74200 h 97012"/>
                  <a:gd name="connsiteX12" fmla="*/ 0 w 88039"/>
                  <a:gd name="connsiteY12" fmla="*/ 48559 h 97012"/>
                  <a:gd name="connsiteX13" fmla="*/ 5915 w 88039"/>
                  <a:gd name="connsiteY13" fmla="*/ 23117 h 97012"/>
                  <a:gd name="connsiteX14" fmla="*/ 22212 w 88039"/>
                  <a:gd name="connsiteY14" fmla="*/ 6058 h 97012"/>
                  <a:gd name="connsiteX15" fmla="*/ 45539 w 88039"/>
                  <a:gd name="connsiteY15" fmla="*/ 0 h 97012"/>
                  <a:gd name="connsiteX16" fmla="*/ 67894 w 88039"/>
                  <a:gd name="connsiteY16" fmla="*/ 5705 h 97012"/>
                  <a:gd name="connsiteX17" fmla="*/ 82791 w 88039"/>
                  <a:gd name="connsiteY17" fmla="*/ 21603 h 97012"/>
                  <a:gd name="connsiteX18" fmla="*/ 88040 w 88039"/>
                  <a:gd name="connsiteY18" fmla="*/ 44920 h 97012"/>
                  <a:gd name="connsiteX19" fmla="*/ 45234 w 88039"/>
                  <a:gd name="connsiteY19" fmla="*/ 14230 h 97012"/>
                  <a:gd name="connsiteX20" fmla="*/ 26908 w 88039"/>
                  <a:gd name="connsiteY20" fmla="*/ 20946 h 97012"/>
                  <a:gd name="connsiteX21" fmla="*/ 17069 w 88039"/>
                  <a:gd name="connsiteY21" fmla="*/ 39272 h 97012"/>
                  <a:gd name="connsiteX22" fmla="*/ 72495 w 88039"/>
                  <a:gd name="connsiteY22" fmla="*/ 39272 h 97012"/>
                  <a:gd name="connsiteX23" fmla="*/ 64313 w 88039"/>
                  <a:gd name="connsiteY23" fmla="*/ 20688 h 97012"/>
                  <a:gd name="connsiteX24" fmla="*/ 45234 w 88039"/>
                  <a:gd name="connsiteY24" fmla="*/ 14230 h 9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039" h="97012">
                    <a:moveTo>
                      <a:pt x="88040" y="44920"/>
                    </a:moveTo>
                    <a:cubicBezTo>
                      <a:pt x="88040" y="47549"/>
                      <a:pt x="87935" y="50235"/>
                      <a:pt x="87735" y="52997"/>
                    </a:cubicBezTo>
                    <a:lnTo>
                      <a:pt x="16364" y="52997"/>
                    </a:lnTo>
                    <a:cubicBezTo>
                      <a:pt x="17164" y="62551"/>
                      <a:pt x="20469" y="69856"/>
                      <a:pt x="26251" y="74905"/>
                    </a:cubicBezTo>
                    <a:cubicBezTo>
                      <a:pt x="32042" y="79953"/>
                      <a:pt x="39376" y="82477"/>
                      <a:pt x="48263" y="82477"/>
                    </a:cubicBezTo>
                    <a:cubicBezTo>
                      <a:pt x="53311" y="82477"/>
                      <a:pt x="58121" y="81639"/>
                      <a:pt x="62694" y="79953"/>
                    </a:cubicBezTo>
                    <a:cubicBezTo>
                      <a:pt x="67275" y="78267"/>
                      <a:pt x="71180" y="75886"/>
                      <a:pt x="74409" y="72790"/>
                    </a:cubicBezTo>
                    <a:lnTo>
                      <a:pt x="83896" y="83487"/>
                    </a:lnTo>
                    <a:cubicBezTo>
                      <a:pt x="79391" y="87859"/>
                      <a:pt x="74104" y="91211"/>
                      <a:pt x="68046" y="93536"/>
                    </a:cubicBezTo>
                    <a:cubicBezTo>
                      <a:pt x="61989" y="95850"/>
                      <a:pt x="55264" y="97012"/>
                      <a:pt x="47853" y="97012"/>
                    </a:cubicBezTo>
                    <a:cubicBezTo>
                      <a:pt x="38910" y="97012"/>
                      <a:pt x="30794" y="95050"/>
                      <a:pt x="23527" y="91107"/>
                    </a:cubicBezTo>
                    <a:cubicBezTo>
                      <a:pt x="16259" y="87173"/>
                      <a:pt x="10525" y="81534"/>
                      <a:pt x="6315" y="74200"/>
                    </a:cubicBezTo>
                    <a:cubicBezTo>
                      <a:pt x="2105" y="66866"/>
                      <a:pt x="0" y="58312"/>
                      <a:pt x="0" y="48559"/>
                    </a:cubicBezTo>
                    <a:cubicBezTo>
                      <a:pt x="0" y="38929"/>
                      <a:pt x="1972" y="30451"/>
                      <a:pt x="5915" y="23117"/>
                    </a:cubicBezTo>
                    <a:cubicBezTo>
                      <a:pt x="9849" y="15783"/>
                      <a:pt x="15278" y="10096"/>
                      <a:pt x="22212" y="6058"/>
                    </a:cubicBezTo>
                    <a:cubicBezTo>
                      <a:pt x="29146" y="2019"/>
                      <a:pt x="36919" y="0"/>
                      <a:pt x="45539" y="0"/>
                    </a:cubicBezTo>
                    <a:cubicBezTo>
                      <a:pt x="54016" y="0"/>
                      <a:pt x="61465" y="1896"/>
                      <a:pt x="67894" y="5705"/>
                    </a:cubicBezTo>
                    <a:cubicBezTo>
                      <a:pt x="74324" y="9506"/>
                      <a:pt x="79286" y="14802"/>
                      <a:pt x="82791" y="21603"/>
                    </a:cubicBezTo>
                    <a:cubicBezTo>
                      <a:pt x="86287" y="28404"/>
                      <a:pt x="88040" y="36176"/>
                      <a:pt x="88040" y="44920"/>
                    </a:cubicBezTo>
                    <a:close/>
                    <a:moveTo>
                      <a:pt x="45234" y="14230"/>
                    </a:moveTo>
                    <a:cubicBezTo>
                      <a:pt x="38100" y="14230"/>
                      <a:pt x="31995" y="16469"/>
                      <a:pt x="26908" y="20946"/>
                    </a:cubicBezTo>
                    <a:cubicBezTo>
                      <a:pt x="21831" y="25422"/>
                      <a:pt x="18545" y="31528"/>
                      <a:pt x="17069" y="39272"/>
                    </a:cubicBezTo>
                    <a:lnTo>
                      <a:pt x="72495" y="39272"/>
                    </a:lnTo>
                    <a:cubicBezTo>
                      <a:pt x="71819" y="31194"/>
                      <a:pt x="69094" y="25003"/>
                      <a:pt x="64313" y="20688"/>
                    </a:cubicBezTo>
                    <a:cubicBezTo>
                      <a:pt x="59531" y="16383"/>
                      <a:pt x="53178" y="14230"/>
                      <a:pt x="45234" y="14230"/>
                    </a:cubicBezTo>
                    <a:close/>
                  </a:path>
                </a:pathLst>
              </a:custGeom>
              <a:solidFill>
                <a:srgbClr val="D83A00"/>
              </a:solidFill>
              <a:ln w="9525" cap="rnd">
                <a:noFill/>
                <a:prstDash val="solid"/>
                <a:round/>
              </a:ln>
            </p:spPr>
            <p:txBody>
              <a:bodyPr rtlCol="0" anchor="ctr"/>
              <a:lstStyle/>
              <a:p>
                <a:endParaRPr lang="en-US"/>
              </a:p>
            </p:txBody>
          </p:sp>
          <p:sp>
            <p:nvSpPr>
              <p:cNvPr id="319" name="Freeform: Shape 318">
                <a:extLst>
                  <a:ext uri="{FF2B5EF4-FFF2-40B4-BE49-F238E27FC236}">
                    <a16:creationId xmlns:a16="http://schemas.microsoft.com/office/drawing/2014/main" id="{9DEB8A94-6228-D9F1-4ABC-5D29094AE4F5}"/>
                  </a:ext>
                </a:extLst>
              </p:cNvPr>
              <p:cNvSpPr/>
              <p:nvPr/>
            </p:nvSpPr>
            <p:spPr>
              <a:xfrm>
                <a:off x="4301147" y="1985162"/>
                <a:ext cx="72180" cy="97316"/>
              </a:xfrm>
              <a:custGeom>
                <a:avLst/>
                <a:gdLst>
                  <a:gd name="connsiteX0" fmla="*/ 38357 w 72180"/>
                  <a:gd name="connsiteY0" fmla="*/ 97317 h 97316"/>
                  <a:gd name="connsiteX1" fmla="*/ 17107 w 72180"/>
                  <a:gd name="connsiteY1" fmla="*/ 93831 h 97316"/>
                  <a:gd name="connsiteX2" fmla="*/ 0 w 72180"/>
                  <a:gd name="connsiteY2" fmla="*/ 83487 h 97316"/>
                  <a:gd name="connsiteX3" fmla="*/ 8477 w 72180"/>
                  <a:gd name="connsiteY3" fmla="*/ 71771 h 97316"/>
                  <a:gd name="connsiteX4" fmla="*/ 22460 w 72180"/>
                  <a:gd name="connsiteY4" fmla="*/ 80458 h 97316"/>
                  <a:gd name="connsiteX5" fmla="*/ 38557 w 72180"/>
                  <a:gd name="connsiteY5" fmla="*/ 83382 h 97316"/>
                  <a:gd name="connsiteX6" fmla="*/ 56636 w 72180"/>
                  <a:gd name="connsiteY6" fmla="*/ 70561 h 97316"/>
                  <a:gd name="connsiteX7" fmla="*/ 53607 w 72180"/>
                  <a:gd name="connsiteY7" fmla="*/ 62684 h 97316"/>
                  <a:gd name="connsiteX8" fmla="*/ 43710 w 72180"/>
                  <a:gd name="connsiteY8" fmla="*/ 57741 h 97316"/>
                  <a:gd name="connsiteX9" fmla="*/ 26546 w 72180"/>
                  <a:gd name="connsiteY9" fmla="*/ 52797 h 97316"/>
                  <a:gd name="connsiteX10" fmla="*/ 8725 w 72180"/>
                  <a:gd name="connsiteY10" fmla="*/ 42853 h 97316"/>
                  <a:gd name="connsiteX11" fmla="*/ 2819 w 72180"/>
                  <a:gd name="connsiteY11" fmla="*/ 26241 h 97316"/>
                  <a:gd name="connsiteX12" fmla="*/ 6553 w 72180"/>
                  <a:gd name="connsiteY12" fmla="*/ 13116 h 97316"/>
                  <a:gd name="connsiteX13" fmla="*/ 17764 w 72180"/>
                  <a:gd name="connsiteY13" fmla="*/ 3581 h 97316"/>
                  <a:gd name="connsiteX14" fmla="*/ 35738 w 72180"/>
                  <a:gd name="connsiteY14" fmla="*/ 0 h 97316"/>
                  <a:gd name="connsiteX15" fmla="*/ 54559 w 72180"/>
                  <a:gd name="connsiteY15" fmla="*/ 3581 h 97316"/>
                  <a:gd name="connsiteX16" fmla="*/ 69856 w 72180"/>
                  <a:gd name="connsiteY16" fmla="*/ 14030 h 97316"/>
                  <a:gd name="connsiteX17" fmla="*/ 60770 w 72180"/>
                  <a:gd name="connsiteY17" fmla="*/ 24527 h 97316"/>
                  <a:gd name="connsiteX18" fmla="*/ 35938 w 72180"/>
                  <a:gd name="connsiteY18" fmla="*/ 14535 h 97316"/>
                  <a:gd name="connsiteX19" fmla="*/ 23060 w 72180"/>
                  <a:gd name="connsiteY19" fmla="*/ 18069 h 97316"/>
                  <a:gd name="connsiteX20" fmla="*/ 18774 w 72180"/>
                  <a:gd name="connsiteY20" fmla="*/ 26651 h 97316"/>
                  <a:gd name="connsiteX21" fmla="*/ 21346 w 72180"/>
                  <a:gd name="connsiteY21" fmla="*/ 33861 h 97316"/>
                  <a:gd name="connsiteX22" fmla="*/ 30080 w 72180"/>
                  <a:gd name="connsiteY22" fmla="*/ 38357 h 97316"/>
                  <a:gd name="connsiteX23" fmla="*/ 47044 w 72180"/>
                  <a:gd name="connsiteY23" fmla="*/ 43205 h 97316"/>
                  <a:gd name="connsiteX24" fmla="*/ 66218 w 72180"/>
                  <a:gd name="connsiteY24" fmla="*/ 53454 h 97316"/>
                  <a:gd name="connsiteX25" fmla="*/ 72180 w 72180"/>
                  <a:gd name="connsiteY25" fmla="*/ 70361 h 97316"/>
                  <a:gd name="connsiteX26" fmla="*/ 63646 w 72180"/>
                  <a:gd name="connsiteY26" fmla="*/ 90049 h 97316"/>
                  <a:gd name="connsiteX27" fmla="*/ 38357 w 72180"/>
                  <a:gd name="connsiteY27" fmla="*/ 97317 h 9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180" h="97316">
                    <a:moveTo>
                      <a:pt x="38357" y="97317"/>
                    </a:moveTo>
                    <a:cubicBezTo>
                      <a:pt x="30690" y="97317"/>
                      <a:pt x="23603" y="96155"/>
                      <a:pt x="17107" y="93831"/>
                    </a:cubicBezTo>
                    <a:cubicBezTo>
                      <a:pt x="10611" y="91507"/>
                      <a:pt x="4906" y="88059"/>
                      <a:pt x="0" y="83487"/>
                    </a:cubicBezTo>
                    <a:lnTo>
                      <a:pt x="8477" y="71771"/>
                    </a:lnTo>
                    <a:cubicBezTo>
                      <a:pt x="12983" y="75609"/>
                      <a:pt x="17650" y="78505"/>
                      <a:pt x="22460" y="80458"/>
                    </a:cubicBezTo>
                    <a:cubicBezTo>
                      <a:pt x="27270" y="82410"/>
                      <a:pt x="32642" y="83382"/>
                      <a:pt x="38557" y="83382"/>
                    </a:cubicBezTo>
                    <a:cubicBezTo>
                      <a:pt x="50607" y="83382"/>
                      <a:pt x="56636" y="79115"/>
                      <a:pt x="56636" y="70561"/>
                    </a:cubicBezTo>
                    <a:cubicBezTo>
                      <a:pt x="56636" y="67332"/>
                      <a:pt x="55626" y="64703"/>
                      <a:pt x="53607" y="62684"/>
                    </a:cubicBezTo>
                    <a:cubicBezTo>
                      <a:pt x="51588" y="60665"/>
                      <a:pt x="48282" y="59017"/>
                      <a:pt x="43710" y="57741"/>
                    </a:cubicBezTo>
                    <a:lnTo>
                      <a:pt x="26546" y="52797"/>
                    </a:lnTo>
                    <a:cubicBezTo>
                      <a:pt x="18602" y="50502"/>
                      <a:pt x="12668" y="47187"/>
                      <a:pt x="8725" y="42853"/>
                    </a:cubicBezTo>
                    <a:cubicBezTo>
                      <a:pt x="4791" y="38510"/>
                      <a:pt x="2819" y="32976"/>
                      <a:pt x="2819" y="26241"/>
                    </a:cubicBezTo>
                    <a:cubicBezTo>
                      <a:pt x="2819" y="21469"/>
                      <a:pt x="4067" y="17088"/>
                      <a:pt x="6553" y="13116"/>
                    </a:cubicBezTo>
                    <a:cubicBezTo>
                      <a:pt x="9049" y="9144"/>
                      <a:pt x="12783" y="5972"/>
                      <a:pt x="17764" y="3581"/>
                    </a:cubicBezTo>
                    <a:cubicBezTo>
                      <a:pt x="22746" y="1191"/>
                      <a:pt x="28737" y="0"/>
                      <a:pt x="35738" y="0"/>
                    </a:cubicBezTo>
                    <a:cubicBezTo>
                      <a:pt x="42529" y="0"/>
                      <a:pt x="48806" y="1191"/>
                      <a:pt x="54559" y="3581"/>
                    </a:cubicBezTo>
                    <a:cubicBezTo>
                      <a:pt x="60312" y="5972"/>
                      <a:pt x="65418" y="9449"/>
                      <a:pt x="69856" y="14030"/>
                    </a:cubicBezTo>
                    <a:lnTo>
                      <a:pt x="60770" y="24527"/>
                    </a:lnTo>
                    <a:cubicBezTo>
                      <a:pt x="53635" y="17869"/>
                      <a:pt x="45358" y="14535"/>
                      <a:pt x="35938" y="14535"/>
                    </a:cubicBezTo>
                    <a:cubicBezTo>
                      <a:pt x="30213" y="14535"/>
                      <a:pt x="25927" y="15707"/>
                      <a:pt x="23060" y="18069"/>
                    </a:cubicBezTo>
                    <a:cubicBezTo>
                      <a:pt x="20203" y="20422"/>
                      <a:pt x="18774" y="23279"/>
                      <a:pt x="18774" y="26651"/>
                    </a:cubicBezTo>
                    <a:cubicBezTo>
                      <a:pt x="18774" y="29680"/>
                      <a:pt x="19631" y="32080"/>
                      <a:pt x="21346" y="33861"/>
                    </a:cubicBezTo>
                    <a:cubicBezTo>
                      <a:pt x="23060" y="35652"/>
                      <a:pt x="25975" y="37147"/>
                      <a:pt x="30080" y="38357"/>
                    </a:cubicBezTo>
                    <a:lnTo>
                      <a:pt x="47044" y="43205"/>
                    </a:lnTo>
                    <a:cubicBezTo>
                      <a:pt x="55855" y="45691"/>
                      <a:pt x="62256" y="49111"/>
                      <a:pt x="66218" y="53454"/>
                    </a:cubicBezTo>
                    <a:cubicBezTo>
                      <a:pt x="70190" y="57788"/>
                      <a:pt x="72180" y="63427"/>
                      <a:pt x="72180" y="70361"/>
                    </a:cubicBezTo>
                    <a:cubicBezTo>
                      <a:pt x="72180" y="78638"/>
                      <a:pt x="69332" y="85201"/>
                      <a:pt x="63646" y="90049"/>
                    </a:cubicBezTo>
                    <a:cubicBezTo>
                      <a:pt x="57960" y="94888"/>
                      <a:pt x="49530" y="97317"/>
                      <a:pt x="38357" y="97317"/>
                    </a:cubicBezTo>
                    <a:close/>
                  </a:path>
                </a:pathLst>
              </a:custGeom>
              <a:solidFill>
                <a:srgbClr val="D83A00"/>
              </a:solidFill>
              <a:ln w="9525" cap="rnd">
                <a:noFill/>
                <a:prstDash val="solid"/>
                <a:round/>
              </a:ln>
            </p:spPr>
            <p:txBody>
              <a:bodyPr rtlCol="0" anchor="ctr"/>
              <a:lstStyle/>
              <a:p>
                <a:endParaRPr lang="en-US"/>
              </a:p>
            </p:txBody>
          </p:sp>
          <p:sp>
            <p:nvSpPr>
              <p:cNvPr id="320" name="Freeform: Shape 319">
                <a:extLst>
                  <a:ext uri="{FF2B5EF4-FFF2-40B4-BE49-F238E27FC236}">
                    <a16:creationId xmlns:a16="http://schemas.microsoft.com/office/drawing/2014/main" id="{08A15189-589B-17DD-1698-C6BD5E885537}"/>
                  </a:ext>
                </a:extLst>
              </p:cNvPr>
              <p:cNvSpPr/>
              <p:nvPr/>
            </p:nvSpPr>
            <p:spPr>
              <a:xfrm>
                <a:off x="4390996" y="1985162"/>
                <a:ext cx="72180" cy="97316"/>
              </a:xfrm>
              <a:custGeom>
                <a:avLst/>
                <a:gdLst>
                  <a:gd name="connsiteX0" fmla="*/ 38357 w 72180"/>
                  <a:gd name="connsiteY0" fmla="*/ 97317 h 97316"/>
                  <a:gd name="connsiteX1" fmla="*/ 17107 w 72180"/>
                  <a:gd name="connsiteY1" fmla="*/ 93831 h 97316"/>
                  <a:gd name="connsiteX2" fmla="*/ 0 w 72180"/>
                  <a:gd name="connsiteY2" fmla="*/ 83487 h 97316"/>
                  <a:gd name="connsiteX3" fmla="*/ 8477 w 72180"/>
                  <a:gd name="connsiteY3" fmla="*/ 71771 h 97316"/>
                  <a:gd name="connsiteX4" fmla="*/ 22460 w 72180"/>
                  <a:gd name="connsiteY4" fmla="*/ 80458 h 97316"/>
                  <a:gd name="connsiteX5" fmla="*/ 38557 w 72180"/>
                  <a:gd name="connsiteY5" fmla="*/ 83382 h 97316"/>
                  <a:gd name="connsiteX6" fmla="*/ 56635 w 72180"/>
                  <a:gd name="connsiteY6" fmla="*/ 70561 h 97316"/>
                  <a:gd name="connsiteX7" fmla="*/ 53607 w 72180"/>
                  <a:gd name="connsiteY7" fmla="*/ 62684 h 97316"/>
                  <a:gd name="connsiteX8" fmla="*/ 43710 w 72180"/>
                  <a:gd name="connsiteY8" fmla="*/ 57741 h 97316"/>
                  <a:gd name="connsiteX9" fmla="*/ 26546 w 72180"/>
                  <a:gd name="connsiteY9" fmla="*/ 52797 h 97316"/>
                  <a:gd name="connsiteX10" fmla="*/ 8725 w 72180"/>
                  <a:gd name="connsiteY10" fmla="*/ 42853 h 97316"/>
                  <a:gd name="connsiteX11" fmla="*/ 2819 w 72180"/>
                  <a:gd name="connsiteY11" fmla="*/ 26241 h 97316"/>
                  <a:gd name="connsiteX12" fmla="*/ 6563 w 72180"/>
                  <a:gd name="connsiteY12" fmla="*/ 13116 h 97316"/>
                  <a:gd name="connsiteX13" fmla="*/ 17764 w 72180"/>
                  <a:gd name="connsiteY13" fmla="*/ 3581 h 97316"/>
                  <a:gd name="connsiteX14" fmla="*/ 35738 w 72180"/>
                  <a:gd name="connsiteY14" fmla="*/ 0 h 97316"/>
                  <a:gd name="connsiteX15" fmla="*/ 54559 w 72180"/>
                  <a:gd name="connsiteY15" fmla="*/ 3581 h 97316"/>
                  <a:gd name="connsiteX16" fmla="*/ 69856 w 72180"/>
                  <a:gd name="connsiteY16" fmla="*/ 14030 h 97316"/>
                  <a:gd name="connsiteX17" fmla="*/ 60770 w 72180"/>
                  <a:gd name="connsiteY17" fmla="*/ 24527 h 97316"/>
                  <a:gd name="connsiteX18" fmla="*/ 35938 w 72180"/>
                  <a:gd name="connsiteY18" fmla="*/ 14535 h 97316"/>
                  <a:gd name="connsiteX19" fmla="*/ 23060 w 72180"/>
                  <a:gd name="connsiteY19" fmla="*/ 18069 h 97316"/>
                  <a:gd name="connsiteX20" fmla="*/ 18774 w 72180"/>
                  <a:gd name="connsiteY20" fmla="*/ 26651 h 97316"/>
                  <a:gd name="connsiteX21" fmla="*/ 21346 w 72180"/>
                  <a:gd name="connsiteY21" fmla="*/ 33861 h 97316"/>
                  <a:gd name="connsiteX22" fmla="*/ 30080 w 72180"/>
                  <a:gd name="connsiteY22" fmla="*/ 38357 h 97316"/>
                  <a:gd name="connsiteX23" fmla="*/ 47044 w 72180"/>
                  <a:gd name="connsiteY23" fmla="*/ 43205 h 97316"/>
                  <a:gd name="connsiteX24" fmla="*/ 66218 w 72180"/>
                  <a:gd name="connsiteY24" fmla="*/ 53454 h 97316"/>
                  <a:gd name="connsiteX25" fmla="*/ 72180 w 72180"/>
                  <a:gd name="connsiteY25" fmla="*/ 70361 h 97316"/>
                  <a:gd name="connsiteX26" fmla="*/ 63646 w 72180"/>
                  <a:gd name="connsiteY26" fmla="*/ 90049 h 97316"/>
                  <a:gd name="connsiteX27" fmla="*/ 38357 w 72180"/>
                  <a:gd name="connsiteY27" fmla="*/ 97317 h 9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180" h="97316">
                    <a:moveTo>
                      <a:pt x="38357" y="97317"/>
                    </a:moveTo>
                    <a:cubicBezTo>
                      <a:pt x="30689" y="97317"/>
                      <a:pt x="23603" y="96155"/>
                      <a:pt x="17107" y="93831"/>
                    </a:cubicBezTo>
                    <a:cubicBezTo>
                      <a:pt x="10611" y="91507"/>
                      <a:pt x="4905" y="88059"/>
                      <a:pt x="0" y="83487"/>
                    </a:cubicBezTo>
                    <a:lnTo>
                      <a:pt x="8477" y="71771"/>
                    </a:lnTo>
                    <a:cubicBezTo>
                      <a:pt x="12982" y="75609"/>
                      <a:pt x="17650" y="78505"/>
                      <a:pt x="22460" y="80458"/>
                    </a:cubicBezTo>
                    <a:cubicBezTo>
                      <a:pt x="27270" y="82410"/>
                      <a:pt x="32642" y="83382"/>
                      <a:pt x="38557" y="83382"/>
                    </a:cubicBezTo>
                    <a:cubicBezTo>
                      <a:pt x="50606" y="83382"/>
                      <a:pt x="56635" y="79115"/>
                      <a:pt x="56635" y="70561"/>
                    </a:cubicBezTo>
                    <a:cubicBezTo>
                      <a:pt x="56635" y="67332"/>
                      <a:pt x="55626" y="64703"/>
                      <a:pt x="53607" y="62684"/>
                    </a:cubicBezTo>
                    <a:cubicBezTo>
                      <a:pt x="51587" y="60665"/>
                      <a:pt x="48282" y="59017"/>
                      <a:pt x="43710" y="57741"/>
                    </a:cubicBezTo>
                    <a:lnTo>
                      <a:pt x="26546" y="52797"/>
                    </a:lnTo>
                    <a:cubicBezTo>
                      <a:pt x="18602" y="50502"/>
                      <a:pt x="12668" y="47187"/>
                      <a:pt x="8725" y="42853"/>
                    </a:cubicBezTo>
                    <a:cubicBezTo>
                      <a:pt x="4791" y="38510"/>
                      <a:pt x="2819" y="32976"/>
                      <a:pt x="2819" y="26241"/>
                    </a:cubicBezTo>
                    <a:cubicBezTo>
                      <a:pt x="2819" y="21469"/>
                      <a:pt x="4067" y="17088"/>
                      <a:pt x="6563" y="13116"/>
                    </a:cubicBezTo>
                    <a:cubicBezTo>
                      <a:pt x="9049" y="9144"/>
                      <a:pt x="12782" y="5972"/>
                      <a:pt x="17764" y="3581"/>
                    </a:cubicBezTo>
                    <a:cubicBezTo>
                      <a:pt x="22746" y="1191"/>
                      <a:pt x="28737" y="0"/>
                      <a:pt x="35738" y="0"/>
                    </a:cubicBezTo>
                    <a:cubicBezTo>
                      <a:pt x="42529" y="0"/>
                      <a:pt x="48806" y="1191"/>
                      <a:pt x="54559" y="3581"/>
                    </a:cubicBezTo>
                    <a:cubicBezTo>
                      <a:pt x="60312" y="5972"/>
                      <a:pt x="65418" y="9449"/>
                      <a:pt x="69856" y="14030"/>
                    </a:cubicBezTo>
                    <a:lnTo>
                      <a:pt x="60770" y="24527"/>
                    </a:lnTo>
                    <a:cubicBezTo>
                      <a:pt x="53635" y="17869"/>
                      <a:pt x="45358" y="14535"/>
                      <a:pt x="35938" y="14535"/>
                    </a:cubicBezTo>
                    <a:cubicBezTo>
                      <a:pt x="30213" y="14535"/>
                      <a:pt x="25927" y="15707"/>
                      <a:pt x="23060" y="18069"/>
                    </a:cubicBezTo>
                    <a:cubicBezTo>
                      <a:pt x="20203" y="20422"/>
                      <a:pt x="18774" y="23279"/>
                      <a:pt x="18774" y="26651"/>
                    </a:cubicBezTo>
                    <a:cubicBezTo>
                      <a:pt x="18774" y="29680"/>
                      <a:pt x="19631" y="32080"/>
                      <a:pt x="21346" y="33861"/>
                    </a:cubicBezTo>
                    <a:cubicBezTo>
                      <a:pt x="23060" y="35652"/>
                      <a:pt x="25975" y="37147"/>
                      <a:pt x="30080" y="38357"/>
                    </a:cubicBezTo>
                    <a:lnTo>
                      <a:pt x="47044" y="43205"/>
                    </a:lnTo>
                    <a:cubicBezTo>
                      <a:pt x="55854" y="45691"/>
                      <a:pt x="62255" y="49111"/>
                      <a:pt x="66218" y="53454"/>
                    </a:cubicBezTo>
                    <a:cubicBezTo>
                      <a:pt x="70190" y="57788"/>
                      <a:pt x="72180" y="63427"/>
                      <a:pt x="72180" y="70361"/>
                    </a:cubicBezTo>
                    <a:cubicBezTo>
                      <a:pt x="72180" y="78638"/>
                      <a:pt x="69332" y="85201"/>
                      <a:pt x="63646" y="90049"/>
                    </a:cubicBezTo>
                    <a:cubicBezTo>
                      <a:pt x="57960" y="94888"/>
                      <a:pt x="49530" y="97317"/>
                      <a:pt x="38357" y="97317"/>
                    </a:cubicBezTo>
                    <a:close/>
                  </a:path>
                </a:pathLst>
              </a:custGeom>
              <a:solidFill>
                <a:srgbClr val="D83A00"/>
              </a:solidFill>
              <a:ln w="9525" cap="rnd">
                <a:noFill/>
                <a:prstDash val="solid"/>
                <a:round/>
              </a:ln>
            </p:spPr>
            <p:txBody>
              <a:bodyPr rtlCol="0" anchor="ctr"/>
              <a:lstStyle/>
              <a:p>
                <a:endParaRPr lang="en-US"/>
              </a:p>
            </p:txBody>
          </p:sp>
          <p:sp>
            <p:nvSpPr>
              <p:cNvPr id="321" name="Freeform: Shape 320">
                <a:extLst>
                  <a:ext uri="{FF2B5EF4-FFF2-40B4-BE49-F238E27FC236}">
                    <a16:creationId xmlns:a16="http://schemas.microsoft.com/office/drawing/2014/main" id="{C73507CB-1A59-4FD9-4612-A780688F5852}"/>
                  </a:ext>
                </a:extLst>
              </p:cNvPr>
              <p:cNvSpPr/>
              <p:nvPr/>
            </p:nvSpPr>
            <p:spPr>
              <a:xfrm>
                <a:off x="4556864" y="1957196"/>
                <a:ext cx="78238" cy="123663"/>
              </a:xfrm>
              <a:custGeom>
                <a:avLst/>
                <a:gdLst>
                  <a:gd name="connsiteX0" fmla="*/ 17459 w 78238"/>
                  <a:gd name="connsiteY0" fmla="*/ 123663 h 123663"/>
                  <a:gd name="connsiteX1" fmla="*/ 0 w 78238"/>
                  <a:gd name="connsiteY1" fmla="*/ 123663 h 123663"/>
                  <a:gd name="connsiteX2" fmla="*/ 0 w 78238"/>
                  <a:gd name="connsiteY2" fmla="*/ 0 h 123663"/>
                  <a:gd name="connsiteX3" fmla="*/ 78238 w 78238"/>
                  <a:gd name="connsiteY3" fmla="*/ 0 h 123663"/>
                  <a:gd name="connsiteX4" fmla="*/ 78238 w 78238"/>
                  <a:gd name="connsiteY4" fmla="*/ 15040 h 123663"/>
                  <a:gd name="connsiteX5" fmla="*/ 17459 w 78238"/>
                  <a:gd name="connsiteY5" fmla="*/ 15040 h 123663"/>
                  <a:gd name="connsiteX6" fmla="*/ 17459 w 78238"/>
                  <a:gd name="connsiteY6" fmla="*/ 53607 h 123663"/>
                  <a:gd name="connsiteX7" fmla="*/ 65722 w 78238"/>
                  <a:gd name="connsiteY7" fmla="*/ 53607 h 123663"/>
                  <a:gd name="connsiteX8" fmla="*/ 65722 w 78238"/>
                  <a:gd name="connsiteY8" fmla="*/ 68542 h 123663"/>
                  <a:gd name="connsiteX9" fmla="*/ 17459 w 78238"/>
                  <a:gd name="connsiteY9" fmla="*/ 68542 h 123663"/>
                  <a:gd name="connsiteX10" fmla="*/ 17459 w 78238"/>
                  <a:gd name="connsiteY10" fmla="*/ 123663 h 12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238" h="123663">
                    <a:moveTo>
                      <a:pt x="17459" y="123663"/>
                    </a:moveTo>
                    <a:lnTo>
                      <a:pt x="0" y="123663"/>
                    </a:lnTo>
                    <a:lnTo>
                      <a:pt x="0" y="0"/>
                    </a:lnTo>
                    <a:lnTo>
                      <a:pt x="78238" y="0"/>
                    </a:lnTo>
                    <a:lnTo>
                      <a:pt x="78238" y="15040"/>
                    </a:lnTo>
                    <a:lnTo>
                      <a:pt x="17459" y="15040"/>
                    </a:lnTo>
                    <a:lnTo>
                      <a:pt x="17459" y="53607"/>
                    </a:lnTo>
                    <a:lnTo>
                      <a:pt x="65722" y="53607"/>
                    </a:lnTo>
                    <a:lnTo>
                      <a:pt x="65722" y="68542"/>
                    </a:lnTo>
                    <a:lnTo>
                      <a:pt x="17459" y="68542"/>
                    </a:lnTo>
                    <a:lnTo>
                      <a:pt x="17459" y="123663"/>
                    </a:lnTo>
                    <a:close/>
                  </a:path>
                </a:pathLst>
              </a:custGeom>
              <a:solidFill>
                <a:srgbClr val="D83A00"/>
              </a:solidFill>
              <a:ln w="9525" cap="rnd">
                <a:noFill/>
                <a:prstDash val="solid"/>
                <a:round/>
              </a:ln>
            </p:spPr>
            <p:txBody>
              <a:bodyPr rtlCol="0" anchor="ctr"/>
              <a:lstStyle/>
              <a:p>
                <a:endParaRPr lang="en-US"/>
              </a:p>
            </p:txBody>
          </p:sp>
          <p:sp>
            <p:nvSpPr>
              <p:cNvPr id="322" name="Freeform: Shape 321">
                <a:extLst>
                  <a:ext uri="{FF2B5EF4-FFF2-40B4-BE49-F238E27FC236}">
                    <a16:creationId xmlns:a16="http://schemas.microsoft.com/office/drawing/2014/main" id="{C048805B-BE9B-96AE-FDF7-D891370A3AC3}"/>
                  </a:ext>
                </a:extLst>
              </p:cNvPr>
              <p:cNvSpPr/>
              <p:nvPr/>
            </p:nvSpPr>
            <p:spPr>
              <a:xfrm>
                <a:off x="4656305" y="1944166"/>
                <a:ext cx="23821" cy="136693"/>
              </a:xfrm>
              <a:custGeom>
                <a:avLst/>
                <a:gdLst>
                  <a:gd name="connsiteX0" fmla="*/ 12011 w 23821"/>
                  <a:gd name="connsiteY0" fmla="*/ 23327 h 136693"/>
                  <a:gd name="connsiteX1" fmla="*/ 3229 w 23821"/>
                  <a:gd name="connsiteY1" fmla="*/ 20298 h 136693"/>
                  <a:gd name="connsiteX2" fmla="*/ 0 w 23821"/>
                  <a:gd name="connsiteY2" fmla="*/ 11716 h 136693"/>
                  <a:gd name="connsiteX3" fmla="*/ 3172 w 23821"/>
                  <a:gd name="connsiteY3" fmla="*/ 3134 h 136693"/>
                  <a:gd name="connsiteX4" fmla="*/ 12011 w 23821"/>
                  <a:gd name="connsiteY4" fmla="*/ 0 h 136693"/>
                  <a:gd name="connsiteX5" fmla="*/ 20593 w 23821"/>
                  <a:gd name="connsiteY5" fmla="*/ 3238 h 136693"/>
                  <a:gd name="connsiteX6" fmla="*/ 23822 w 23821"/>
                  <a:gd name="connsiteY6" fmla="*/ 11716 h 136693"/>
                  <a:gd name="connsiteX7" fmla="*/ 20641 w 23821"/>
                  <a:gd name="connsiteY7" fmla="*/ 20241 h 136693"/>
                  <a:gd name="connsiteX8" fmla="*/ 12011 w 23821"/>
                  <a:gd name="connsiteY8" fmla="*/ 23327 h 136693"/>
                  <a:gd name="connsiteX9" fmla="*/ 20288 w 23821"/>
                  <a:gd name="connsiteY9" fmla="*/ 136693 h 136693"/>
                  <a:gd name="connsiteX10" fmla="*/ 3629 w 23821"/>
                  <a:gd name="connsiteY10" fmla="*/ 136693 h 136693"/>
                  <a:gd name="connsiteX11" fmla="*/ 3629 w 23821"/>
                  <a:gd name="connsiteY11" fmla="*/ 43110 h 136693"/>
                  <a:gd name="connsiteX12" fmla="*/ 20288 w 23821"/>
                  <a:gd name="connsiteY12" fmla="*/ 43110 h 136693"/>
                  <a:gd name="connsiteX13" fmla="*/ 20288 w 23821"/>
                  <a:gd name="connsiteY13" fmla="*/ 136693 h 1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21" h="136693">
                    <a:moveTo>
                      <a:pt x="12011" y="23327"/>
                    </a:moveTo>
                    <a:cubicBezTo>
                      <a:pt x="8306" y="23327"/>
                      <a:pt x="5381" y="22317"/>
                      <a:pt x="3229" y="20298"/>
                    </a:cubicBezTo>
                    <a:cubicBezTo>
                      <a:pt x="1076" y="18279"/>
                      <a:pt x="0" y="15411"/>
                      <a:pt x="0" y="11716"/>
                    </a:cubicBezTo>
                    <a:cubicBezTo>
                      <a:pt x="0" y="8077"/>
                      <a:pt x="1057" y="5220"/>
                      <a:pt x="3172" y="3134"/>
                    </a:cubicBezTo>
                    <a:cubicBezTo>
                      <a:pt x="5296" y="1048"/>
                      <a:pt x="8239" y="0"/>
                      <a:pt x="12011" y="0"/>
                    </a:cubicBezTo>
                    <a:cubicBezTo>
                      <a:pt x="15573" y="0"/>
                      <a:pt x="18440" y="1076"/>
                      <a:pt x="20593" y="3238"/>
                    </a:cubicBezTo>
                    <a:cubicBezTo>
                      <a:pt x="22746" y="5391"/>
                      <a:pt x="23822" y="8211"/>
                      <a:pt x="23822" y="11716"/>
                    </a:cubicBezTo>
                    <a:cubicBezTo>
                      <a:pt x="23822" y="15345"/>
                      <a:pt x="22765" y="18193"/>
                      <a:pt x="20641" y="20241"/>
                    </a:cubicBezTo>
                    <a:cubicBezTo>
                      <a:pt x="18517" y="22298"/>
                      <a:pt x="15640" y="23327"/>
                      <a:pt x="12011" y="23327"/>
                    </a:cubicBezTo>
                    <a:close/>
                    <a:moveTo>
                      <a:pt x="20288" y="136693"/>
                    </a:moveTo>
                    <a:lnTo>
                      <a:pt x="3629" y="136693"/>
                    </a:lnTo>
                    <a:lnTo>
                      <a:pt x="3629" y="43110"/>
                    </a:lnTo>
                    <a:lnTo>
                      <a:pt x="20288" y="43110"/>
                    </a:lnTo>
                    <a:lnTo>
                      <a:pt x="20288" y="136693"/>
                    </a:lnTo>
                    <a:close/>
                  </a:path>
                </a:pathLst>
              </a:custGeom>
              <a:solidFill>
                <a:srgbClr val="D83A00"/>
              </a:solidFill>
              <a:ln w="9525" cap="rnd">
                <a:noFill/>
                <a:prstDash val="solid"/>
                <a:round/>
              </a:ln>
            </p:spPr>
            <p:txBody>
              <a:bodyPr rtlCol="0" anchor="ctr"/>
              <a:lstStyle/>
              <a:p>
                <a:endParaRPr lang="en-US"/>
              </a:p>
            </p:txBody>
          </p:sp>
          <p:sp>
            <p:nvSpPr>
              <p:cNvPr id="323" name="Freeform: Shape 322">
                <a:extLst>
                  <a:ext uri="{FF2B5EF4-FFF2-40B4-BE49-F238E27FC236}">
                    <a16:creationId xmlns:a16="http://schemas.microsoft.com/office/drawing/2014/main" id="{DAC96DF2-F353-948A-05D0-5984A09D7F65}"/>
                  </a:ext>
                </a:extLst>
              </p:cNvPr>
              <p:cNvSpPr/>
              <p:nvPr/>
            </p:nvSpPr>
            <p:spPr>
              <a:xfrm>
                <a:off x="4711426" y="1947805"/>
                <a:ext cx="16659" cy="133054"/>
              </a:xfrm>
              <a:custGeom>
                <a:avLst/>
                <a:gdLst>
                  <a:gd name="connsiteX0" fmla="*/ 0 w 16659"/>
                  <a:gd name="connsiteY0" fmla="*/ 0 h 133054"/>
                  <a:gd name="connsiteX1" fmla="*/ 16659 w 16659"/>
                  <a:gd name="connsiteY1" fmla="*/ 0 h 133054"/>
                  <a:gd name="connsiteX2" fmla="*/ 16659 w 16659"/>
                  <a:gd name="connsiteY2" fmla="*/ 133055 h 133054"/>
                  <a:gd name="connsiteX3" fmla="*/ 0 w 16659"/>
                  <a:gd name="connsiteY3" fmla="*/ 133055 h 133054"/>
                </a:gdLst>
                <a:ahLst/>
                <a:cxnLst>
                  <a:cxn ang="0">
                    <a:pos x="connsiteX0" y="connsiteY0"/>
                  </a:cxn>
                  <a:cxn ang="0">
                    <a:pos x="connsiteX1" y="connsiteY1"/>
                  </a:cxn>
                  <a:cxn ang="0">
                    <a:pos x="connsiteX2" y="connsiteY2"/>
                  </a:cxn>
                  <a:cxn ang="0">
                    <a:pos x="connsiteX3" y="connsiteY3"/>
                  </a:cxn>
                </a:cxnLst>
                <a:rect l="l" t="t" r="r" b="b"/>
                <a:pathLst>
                  <a:path w="16659" h="133054">
                    <a:moveTo>
                      <a:pt x="0" y="0"/>
                    </a:moveTo>
                    <a:lnTo>
                      <a:pt x="16659" y="0"/>
                    </a:lnTo>
                    <a:lnTo>
                      <a:pt x="16659" y="133055"/>
                    </a:lnTo>
                    <a:lnTo>
                      <a:pt x="0" y="133055"/>
                    </a:lnTo>
                    <a:close/>
                  </a:path>
                </a:pathLst>
              </a:custGeom>
              <a:solidFill>
                <a:srgbClr val="D83A00"/>
              </a:solidFill>
              <a:ln w="9525" cap="rnd">
                <a:noFill/>
                <a:prstDash val="solid"/>
                <a:round/>
              </a:ln>
            </p:spPr>
            <p:txBody>
              <a:bodyPr rtlCol="0" anchor="ctr"/>
              <a:lstStyle/>
              <a:p>
                <a:endParaRPr lang="en-US"/>
              </a:p>
            </p:txBody>
          </p:sp>
          <p:sp>
            <p:nvSpPr>
              <p:cNvPr id="324" name="Freeform: Shape 323">
                <a:extLst>
                  <a:ext uri="{FF2B5EF4-FFF2-40B4-BE49-F238E27FC236}">
                    <a16:creationId xmlns:a16="http://schemas.microsoft.com/office/drawing/2014/main" id="{D3149935-6A76-C7B4-0505-59D2BC78D286}"/>
                  </a:ext>
                </a:extLst>
              </p:cNvPr>
              <p:cNvSpPr/>
              <p:nvPr/>
            </p:nvSpPr>
            <p:spPr>
              <a:xfrm>
                <a:off x="4753517" y="1985362"/>
                <a:ext cx="88039" cy="97012"/>
              </a:xfrm>
              <a:custGeom>
                <a:avLst/>
                <a:gdLst>
                  <a:gd name="connsiteX0" fmla="*/ 88039 w 88039"/>
                  <a:gd name="connsiteY0" fmla="*/ 44920 h 97012"/>
                  <a:gd name="connsiteX1" fmla="*/ 87735 w 88039"/>
                  <a:gd name="connsiteY1" fmla="*/ 52997 h 97012"/>
                  <a:gd name="connsiteX2" fmla="*/ 16354 w 88039"/>
                  <a:gd name="connsiteY2" fmla="*/ 52997 h 97012"/>
                  <a:gd name="connsiteX3" fmla="*/ 26251 w 88039"/>
                  <a:gd name="connsiteY3" fmla="*/ 74905 h 97012"/>
                  <a:gd name="connsiteX4" fmla="*/ 48263 w 88039"/>
                  <a:gd name="connsiteY4" fmla="*/ 82477 h 97012"/>
                  <a:gd name="connsiteX5" fmla="*/ 62694 w 88039"/>
                  <a:gd name="connsiteY5" fmla="*/ 79953 h 97012"/>
                  <a:gd name="connsiteX6" fmla="*/ 74409 w 88039"/>
                  <a:gd name="connsiteY6" fmla="*/ 72790 h 97012"/>
                  <a:gd name="connsiteX7" fmla="*/ 83896 w 88039"/>
                  <a:gd name="connsiteY7" fmla="*/ 83487 h 97012"/>
                  <a:gd name="connsiteX8" fmla="*/ 68046 w 88039"/>
                  <a:gd name="connsiteY8" fmla="*/ 93536 h 97012"/>
                  <a:gd name="connsiteX9" fmla="*/ 47853 w 88039"/>
                  <a:gd name="connsiteY9" fmla="*/ 97012 h 97012"/>
                  <a:gd name="connsiteX10" fmla="*/ 23527 w 88039"/>
                  <a:gd name="connsiteY10" fmla="*/ 91107 h 97012"/>
                  <a:gd name="connsiteX11" fmla="*/ 6315 w 88039"/>
                  <a:gd name="connsiteY11" fmla="*/ 74200 h 97012"/>
                  <a:gd name="connsiteX12" fmla="*/ 0 w 88039"/>
                  <a:gd name="connsiteY12" fmla="*/ 48559 h 97012"/>
                  <a:gd name="connsiteX13" fmla="*/ 5905 w 88039"/>
                  <a:gd name="connsiteY13" fmla="*/ 23117 h 97012"/>
                  <a:gd name="connsiteX14" fmla="*/ 22212 w 88039"/>
                  <a:gd name="connsiteY14" fmla="*/ 6058 h 97012"/>
                  <a:gd name="connsiteX15" fmla="*/ 45529 w 88039"/>
                  <a:gd name="connsiteY15" fmla="*/ 0 h 97012"/>
                  <a:gd name="connsiteX16" fmla="*/ 67894 w 88039"/>
                  <a:gd name="connsiteY16" fmla="*/ 5705 h 97012"/>
                  <a:gd name="connsiteX17" fmla="*/ 82782 w 88039"/>
                  <a:gd name="connsiteY17" fmla="*/ 21603 h 97012"/>
                  <a:gd name="connsiteX18" fmla="*/ 88039 w 88039"/>
                  <a:gd name="connsiteY18" fmla="*/ 44920 h 97012"/>
                  <a:gd name="connsiteX19" fmla="*/ 45234 w 88039"/>
                  <a:gd name="connsiteY19" fmla="*/ 14230 h 97012"/>
                  <a:gd name="connsiteX20" fmla="*/ 26908 w 88039"/>
                  <a:gd name="connsiteY20" fmla="*/ 20946 h 97012"/>
                  <a:gd name="connsiteX21" fmla="*/ 17069 w 88039"/>
                  <a:gd name="connsiteY21" fmla="*/ 39272 h 97012"/>
                  <a:gd name="connsiteX22" fmla="*/ 72485 w 88039"/>
                  <a:gd name="connsiteY22" fmla="*/ 39272 h 97012"/>
                  <a:gd name="connsiteX23" fmla="*/ 64313 w 88039"/>
                  <a:gd name="connsiteY23" fmla="*/ 20688 h 97012"/>
                  <a:gd name="connsiteX24" fmla="*/ 45234 w 88039"/>
                  <a:gd name="connsiteY24" fmla="*/ 14230 h 9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039" h="97012">
                    <a:moveTo>
                      <a:pt x="88039" y="44920"/>
                    </a:moveTo>
                    <a:cubicBezTo>
                      <a:pt x="88039" y="47549"/>
                      <a:pt x="87935" y="50235"/>
                      <a:pt x="87735" y="52997"/>
                    </a:cubicBezTo>
                    <a:lnTo>
                      <a:pt x="16354" y="52997"/>
                    </a:lnTo>
                    <a:cubicBezTo>
                      <a:pt x="17164" y="62551"/>
                      <a:pt x="20460" y="69856"/>
                      <a:pt x="26251" y="74905"/>
                    </a:cubicBezTo>
                    <a:cubicBezTo>
                      <a:pt x="32042" y="79953"/>
                      <a:pt x="39376" y="82477"/>
                      <a:pt x="48263" y="82477"/>
                    </a:cubicBezTo>
                    <a:cubicBezTo>
                      <a:pt x="53311" y="82477"/>
                      <a:pt x="58121" y="81639"/>
                      <a:pt x="62694" y="79953"/>
                    </a:cubicBezTo>
                    <a:cubicBezTo>
                      <a:pt x="67275" y="78267"/>
                      <a:pt x="71180" y="75886"/>
                      <a:pt x="74409" y="72790"/>
                    </a:cubicBezTo>
                    <a:lnTo>
                      <a:pt x="83896" y="83487"/>
                    </a:lnTo>
                    <a:cubicBezTo>
                      <a:pt x="79391" y="87859"/>
                      <a:pt x="74104" y="91211"/>
                      <a:pt x="68046" y="93536"/>
                    </a:cubicBezTo>
                    <a:cubicBezTo>
                      <a:pt x="61989" y="95850"/>
                      <a:pt x="55254" y="97012"/>
                      <a:pt x="47853" y="97012"/>
                    </a:cubicBezTo>
                    <a:cubicBezTo>
                      <a:pt x="38900" y="97012"/>
                      <a:pt x="30794" y="95050"/>
                      <a:pt x="23527" y="91107"/>
                    </a:cubicBezTo>
                    <a:cubicBezTo>
                      <a:pt x="16259" y="87173"/>
                      <a:pt x="10516" y="81534"/>
                      <a:pt x="6315" y="74200"/>
                    </a:cubicBezTo>
                    <a:cubicBezTo>
                      <a:pt x="2105" y="66866"/>
                      <a:pt x="0" y="58312"/>
                      <a:pt x="0" y="48559"/>
                    </a:cubicBezTo>
                    <a:cubicBezTo>
                      <a:pt x="0" y="38929"/>
                      <a:pt x="1972" y="30451"/>
                      <a:pt x="5905" y="23117"/>
                    </a:cubicBezTo>
                    <a:cubicBezTo>
                      <a:pt x="9849" y="15783"/>
                      <a:pt x="15278" y="10096"/>
                      <a:pt x="22212" y="6058"/>
                    </a:cubicBezTo>
                    <a:cubicBezTo>
                      <a:pt x="29146" y="2019"/>
                      <a:pt x="36919" y="0"/>
                      <a:pt x="45529" y="0"/>
                    </a:cubicBezTo>
                    <a:cubicBezTo>
                      <a:pt x="54016" y="0"/>
                      <a:pt x="61465" y="1896"/>
                      <a:pt x="67894" y="5705"/>
                    </a:cubicBezTo>
                    <a:cubicBezTo>
                      <a:pt x="74323" y="9506"/>
                      <a:pt x="79286" y="14802"/>
                      <a:pt x="82782" y="21603"/>
                    </a:cubicBezTo>
                    <a:cubicBezTo>
                      <a:pt x="86287" y="28404"/>
                      <a:pt x="88039" y="36176"/>
                      <a:pt x="88039" y="44920"/>
                    </a:cubicBezTo>
                    <a:close/>
                    <a:moveTo>
                      <a:pt x="45234" y="14230"/>
                    </a:moveTo>
                    <a:cubicBezTo>
                      <a:pt x="38100" y="14230"/>
                      <a:pt x="31985" y="16469"/>
                      <a:pt x="26908" y="20946"/>
                    </a:cubicBezTo>
                    <a:cubicBezTo>
                      <a:pt x="21822" y="25422"/>
                      <a:pt x="18545" y="31528"/>
                      <a:pt x="17069" y="39272"/>
                    </a:cubicBezTo>
                    <a:lnTo>
                      <a:pt x="72485" y="39272"/>
                    </a:lnTo>
                    <a:cubicBezTo>
                      <a:pt x="71818" y="31194"/>
                      <a:pt x="69085" y="25003"/>
                      <a:pt x="64313" y="20688"/>
                    </a:cubicBezTo>
                    <a:cubicBezTo>
                      <a:pt x="59531" y="16383"/>
                      <a:pt x="53169" y="14230"/>
                      <a:pt x="45234" y="14230"/>
                    </a:cubicBezTo>
                    <a:close/>
                  </a:path>
                </a:pathLst>
              </a:custGeom>
              <a:solidFill>
                <a:srgbClr val="D83A00"/>
              </a:solidFill>
              <a:ln w="9525" cap="rnd">
                <a:noFill/>
                <a:prstDash val="solid"/>
                <a:round/>
              </a:ln>
            </p:spPr>
            <p:txBody>
              <a:bodyPr rtlCol="0" anchor="ctr"/>
              <a:lstStyle/>
              <a:p>
                <a:endParaRPr lang="en-US"/>
              </a:p>
            </p:txBody>
          </p:sp>
          <p:sp>
            <p:nvSpPr>
              <p:cNvPr id="325" name="Freeform: Shape 324">
                <a:extLst>
                  <a:ext uri="{FF2B5EF4-FFF2-40B4-BE49-F238E27FC236}">
                    <a16:creationId xmlns:a16="http://schemas.microsoft.com/office/drawing/2014/main" id="{3CC4F5C6-7FB2-F4C6-5AA0-572C1642D785}"/>
                  </a:ext>
                </a:extLst>
              </p:cNvPr>
              <p:cNvSpPr/>
              <p:nvPr/>
            </p:nvSpPr>
            <p:spPr>
              <a:xfrm>
                <a:off x="3895658" y="2243623"/>
                <a:ext cx="70408" cy="89944"/>
              </a:xfrm>
              <a:custGeom>
                <a:avLst/>
                <a:gdLst>
                  <a:gd name="connsiteX0" fmla="*/ 41415 w 70408"/>
                  <a:gd name="connsiteY0" fmla="*/ 89945 h 89944"/>
                  <a:gd name="connsiteX1" fmla="*/ 28861 w 70408"/>
                  <a:gd name="connsiteY1" fmla="*/ 89945 h 89944"/>
                  <a:gd name="connsiteX2" fmla="*/ 28861 w 70408"/>
                  <a:gd name="connsiteY2" fmla="*/ 10944 h 89944"/>
                  <a:gd name="connsiteX3" fmla="*/ 0 w 70408"/>
                  <a:gd name="connsiteY3" fmla="*/ 10944 h 89944"/>
                  <a:gd name="connsiteX4" fmla="*/ 0 w 70408"/>
                  <a:gd name="connsiteY4" fmla="*/ 0 h 89944"/>
                  <a:gd name="connsiteX5" fmla="*/ 70409 w 70408"/>
                  <a:gd name="connsiteY5" fmla="*/ 0 h 89944"/>
                  <a:gd name="connsiteX6" fmla="*/ 70409 w 70408"/>
                  <a:gd name="connsiteY6" fmla="*/ 10944 h 89944"/>
                  <a:gd name="connsiteX7" fmla="*/ 41415 w 70408"/>
                  <a:gd name="connsiteY7" fmla="*/ 10944 h 89944"/>
                  <a:gd name="connsiteX8" fmla="*/ 41415 w 70408"/>
                  <a:gd name="connsiteY8" fmla="*/ 89945 h 8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408" h="89944">
                    <a:moveTo>
                      <a:pt x="41415" y="89945"/>
                    </a:moveTo>
                    <a:lnTo>
                      <a:pt x="28861" y="89945"/>
                    </a:lnTo>
                    <a:lnTo>
                      <a:pt x="28861" y="10944"/>
                    </a:lnTo>
                    <a:lnTo>
                      <a:pt x="0" y="10944"/>
                    </a:lnTo>
                    <a:lnTo>
                      <a:pt x="0" y="0"/>
                    </a:lnTo>
                    <a:lnTo>
                      <a:pt x="70409" y="0"/>
                    </a:lnTo>
                    <a:lnTo>
                      <a:pt x="70409" y="10944"/>
                    </a:lnTo>
                    <a:lnTo>
                      <a:pt x="41415" y="10944"/>
                    </a:lnTo>
                    <a:lnTo>
                      <a:pt x="41415" y="89945"/>
                    </a:lnTo>
                    <a:close/>
                  </a:path>
                </a:pathLst>
              </a:custGeom>
              <a:solidFill>
                <a:srgbClr val="D83A00"/>
              </a:solidFill>
              <a:ln w="9525" cap="rnd">
                <a:noFill/>
                <a:prstDash val="solid"/>
                <a:round/>
              </a:ln>
            </p:spPr>
            <p:txBody>
              <a:bodyPr rtlCol="0" anchor="ctr"/>
              <a:lstStyle/>
              <a:p>
                <a:endParaRPr lang="en-US"/>
              </a:p>
            </p:txBody>
          </p:sp>
          <p:sp>
            <p:nvSpPr>
              <p:cNvPr id="326" name="Freeform: Shape 325">
                <a:extLst>
                  <a:ext uri="{FF2B5EF4-FFF2-40B4-BE49-F238E27FC236}">
                    <a16:creationId xmlns:a16="http://schemas.microsoft.com/office/drawing/2014/main" id="{6A2374A0-3996-4671-DCAD-DCFF643D0581}"/>
                  </a:ext>
                </a:extLst>
              </p:cNvPr>
              <p:cNvSpPr/>
              <p:nvPr/>
            </p:nvSpPr>
            <p:spPr>
              <a:xfrm>
                <a:off x="3979878" y="2234155"/>
                <a:ext cx="17325" cy="99412"/>
              </a:xfrm>
              <a:custGeom>
                <a:avLst/>
                <a:gdLst>
                  <a:gd name="connsiteX0" fmla="*/ 8735 w 17325"/>
                  <a:gd name="connsiteY0" fmla="*/ 16954 h 99412"/>
                  <a:gd name="connsiteX1" fmla="*/ 2343 w 17325"/>
                  <a:gd name="connsiteY1" fmla="*/ 14754 h 99412"/>
                  <a:gd name="connsiteX2" fmla="*/ 0 w 17325"/>
                  <a:gd name="connsiteY2" fmla="*/ 8515 h 99412"/>
                  <a:gd name="connsiteX3" fmla="*/ 2305 w 17325"/>
                  <a:gd name="connsiteY3" fmla="*/ 2276 h 99412"/>
                  <a:gd name="connsiteX4" fmla="*/ 8735 w 17325"/>
                  <a:gd name="connsiteY4" fmla="*/ 0 h 99412"/>
                  <a:gd name="connsiteX5" fmla="*/ 14974 w 17325"/>
                  <a:gd name="connsiteY5" fmla="*/ 2353 h 99412"/>
                  <a:gd name="connsiteX6" fmla="*/ 17326 w 17325"/>
                  <a:gd name="connsiteY6" fmla="*/ 8515 h 99412"/>
                  <a:gd name="connsiteX7" fmla="*/ 15012 w 17325"/>
                  <a:gd name="connsiteY7" fmla="*/ 14716 h 99412"/>
                  <a:gd name="connsiteX8" fmla="*/ 8735 w 17325"/>
                  <a:gd name="connsiteY8" fmla="*/ 16954 h 99412"/>
                  <a:gd name="connsiteX9" fmla="*/ 14754 w 17325"/>
                  <a:gd name="connsiteY9" fmla="*/ 99412 h 99412"/>
                  <a:gd name="connsiteX10" fmla="*/ 2639 w 17325"/>
                  <a:gd name="connsiteY10" fmla="*/ 99412 h 99412"/>
                  <a:gd name="connsiteX11" fmla="*/ 2639 w 17325"/>
                  <a:gd name="connsiteY11" fmla="*/ 31347 h 99412"/>
                  <a:gd name="connsiteX12" fmla="*/ 14754 w 17325"/>
                  <a:gd name="connsiteY12" fmla="*/ 31347 h 99412"/>
                  <a:gd name="connsiteX13" fmla="*/ 14754 w 17325"/>
                  <a:gd name="connsiteY13" fmla="*/ 99412 h 9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25" h="99412">
                    <a:moveTo>
                      <a:pt x="8735" y="16954"/>
                    </a:moveTo>
                    <a:cubicBezTo>
                      <a:pt x="6039" y="16954"/>
                      <a:pt x="3915" y="16221"/>
                      <a:pt x="2343" y="14754"/>
                    </a:cubicBezTo>
                    <a:cubicBezTo>
                      <a:pt x="781" y="13287"/>
                      <a:pt x="0" y="11211"/>
                      <a:pt x="0" y="8515"/>
                    </a:cubicBezTo>
                    <a:cubicBezTo>
                      <a:pt x="0" y="5877"/>
                      <a:pt x="771" y="3791"/>
                      <a:pt x="2305" y="2276"/>
                    </a:cubicBezTo>
                    <a:cubicBezTo>
                      <a:pt x="3848" y="752"/>
                      <a:pt x="5991" y="0"/>
                      <a:pt x="8735" y="0"/>
                    </a:cubicBezTo>
                    <a:cubicBezTo>
                      <a:pt x="11325" y="0"/>
                      <a:pt x="13411" y="781"/>
                      <a:pt x="14974" y="2353"/>
                    </a:cubicBezTo>
                    <a:cubicBezTo>
                      <a:pt x="16545" y="3915"/>
                      <a:pt x="17326" y="5972"/>
                      <a:pt x="17326" y="8515"/>
                    </a:cubicBezTo>
                    <a:cubicBezTo>
                      <a:pt x="17326" y="11154"/>
                      <a:pt x="16555" y="13230"/>
                      <a:pt x="15012" y="14716"/>
                    </a:cubicBezTo>
                    <a:cubicBezTo>
                      <a:pt x="13468" y="16212"/>
                      <a:pt x="11373" y="16954"/>
                      <a:pt x="8735" y="16954"/>
                    </a:cubicBezTo>
                    <a:close/>
                    <a:moveTo>
                      <a:pt x="14754" y="99412"/>
                    </a:moveTo>
                    <a:lnTo>
                      <a:pt x="2639" y="99412"/>
                    </a:lnTo>
                    <a:lnTo>
                      <a:pt x="2639" y="31347"/>
                    </a:lnTo>
                    <a:lnTo>
                      <a:pt x="14754" y="31347"/>
                    </a:lnTo>
                    <a:lnTo>
                      <a:pt x="14754" y="99412"/>
                    </a:lnTo>
                    <a:close/>
                  </a:path>
                </a:pathLst>
              </a:custGeom>
              <a:solidFill>
                <a:srgbClr val="D83A00"/>
              </a:solidFill>
              <a:ln w="9525" cap="rnd">
                <a:noFill/>
                <a:prstDash val="solid"/>
                <a:round/>
              </a:ln>
            </p:spPr>
            <p:txBody>
              <a:bodyPr rtlCol="0" anchor="ctr"/>
              <a:lstStyle/>
              <a:p>
                <a:endParaRPr lang="en-US"/>
              </a:p>
            </p:txBody>
          </p:sp>
          <p:sp>
            <p:nvSpPr>
              <p:cNvPr id="327" name="Freeform: Shape 326">
                <a:extLst>
                  <a:ext uri="{FF2B5EF4-FFF2-40B4-BE49-F238E27FC236}">
                    <a16:creationId xmlns:a16="http://schemas.microsoft.com/office/drawing/2014/main" id="{F4DBB3B2-AED8-21CB-8965-5A1C41BE8CFB}"/>
                  </a:ext>
                </a:extLst>
              </p:cNvPr>
              <p:cNvSpPr/>
              <p:nvPr/>
            </p:nvSpPr>
            <p:spPr>
              <a:xfrm>
                <a:off x="4017616" y="2264111"/>
                <a:ext cx="105508" cy="69456"/>
              </a:xfrm>
              <a:custGeom>
                <a:avLst/>
                <a:gdLst>
                  <a:gd name="connsiteX0" fmla="*/ 0 w 105508"/>
                  <a:gd name="connsiteY0" fmla="*/ 69456 h 69456"/>
                  <a:gd name="connsiteX1" fmla="*/ 0 w 105508"/>
                  <a:gd name="connsiteY1" fmla="*/ 1391 h 69456"/>
                  <a:gd name="connsiteX2" fmla="*/ 10496 w 105508"/>
                  <a:gd name="connsiteY2" fmla="*/ 1391 h 69456"/>
                  <a:gd name="connsiteX3" fmla="*/ 10792 w 105508"/>
                  <a:gd name="connsiteY3" fmla="*/ 12849 h 69456"/>
                  <a:gd name="connsiteX4" fmla="*/ 11011 w 105508"/>
                  <a:gd name="connsiteY4" fmla="*/ 12849 h 69456"/>
                  <a:gd name="connsiteX5" fmla="*/ 20412 w 105508"/>
                  <a:gd name="connsiteY5" fmla="*/ 3267 h 69456"/>
                  <a:gd name="connsiteX6" fmla="*/ 33404 w 105508"/>
                  <a:gd name="connsiteY6" fmla="*/ 0 h 69456"/>
                  <a:gd name="connsiteX7" fmla="*/ 47244 w 105508"/>
                  <a:gd name="connsiteY7" fmla="*/ 3229 h 69456"/>
                  <a:gd name="connsiteX8" fmla="*/ 56455 w 105508"/>
                  <a:gd name="connsiteY8" fmla="*/ 12992 h 69456"/>
                  <a:gd name="connsiteX9" fmla="*/ 56826 w 105508"/>
                  <a:gd name="connsiteY9" fmla="*/ 12992 h 69456"/>
                  <a:gd name="connsiteX10" fmla="*/ 66408 w 105508"/>
                  <a:gd name="connsiteY10" fmla="*/ 3372 h 69456"/>
                  <a:gd name="connsiteX11" fmla="*/ 79438 w 105508"/>
                  <a:gd name="connsiteY11" fmla="*/ 0 h 69456"/>
                  <a:gd name="connsiteX12" fmla="*/ 92945 w 105508"/>
                  <a:gd name="connsiteY12" fmla="*/ 3048 h 69456"/>
                  <a:gd name="connsiteX13" fmla="*/ 102165 w 105508"/>
                  <a:gd name="connsiteY13" fmla="*/ 12040 h 69456"/>
                  <a:gd name="connsiteX14" fmla="*/ 105508 w 105508"/>
                  <a:gd name="connsiteY14" fmla="*/ 26508 h 69456"/>
                  <a:gd name="connsiteX15" fmla="*/ 105508 w 105508"/>
                  <a:gd name="connsiteY15" fmla="*/ 69456 h 69456"/>
                  <a:gd name="connsiteX16" fmla="*/ 93316 w 105508"/>
                  <a:gd name="connsiteY16" fmla="*/ 69456 h 69456"/>
                  <a:gd name="connsiteX17" fmla="*/ 93316 w 105508"/>
                  <a:gd name="connsiteY17" fmla="*/ 27975 h 69456"/>
                  <a:gd name="connsiteX18" fmla="*/ 89316 w 105508"/>
                  <a:gd name="connsiteY18" fmla="*/ 15126 h 69456"/>
                  <a:gd name="connsiteX19" fmla="*/ 77600 w 105508"/>
                  <a:gd name="connsiteY19" fmla="*/ 10649 h 69456"/>
                  <a:gd name="connsiteX20" fmla="*/ 68171 w 105508"/>
                  <a:gd name="connsiteY20" fmla="*/ 13068 h 69456"/>
                  <a:gd name="connsiteX21" fmla="*/ 61455 w 105508"/>
                  <a:gd name="connsiteY21" fmla="*/ 20193 h 69456"/>
                  <a:gd name="connsiteX22" fmla="*/ 58950 w 105508"/>
                  <a:gd name="connsiteY22" fmla="*/ 31499 h 69456"/>
                  <a:gd name="connsiteX23" fmla="*/ 58950 w 105508"/>
                  <a:gd name="connsiteY23" fmla="*/ 69456 h 69456"/>
                  <a:gd name="connsiteX24" fmla="*/ 46844 w 105508"/>
                  <a:gd name="connsiteY24" fmla="*/ 69456 h 69456"/>
                  <a:gd name="connsiteX25" fmla="*/ 46844 w 105508"/>
                  <a:gd name="connsiteY25" fmla="*/ 27899 h 69456"/>
                  <a:gd name="connsiteX26" fmla="*/ 42805 w 105508"/>
                  <a:gd name="connsiteY26" fmla="*/ 15011 h 69456"/>
                  <a:gd name="connsiteX27" fmla="*/ 31204 w 105508"/>
                  <a:gd name="connsiteY27" fmla="*/ 10649 h 69456"/>
                  <a:gd name="connsiteX28" fmla="*/ 22174 w 105508"/>
                  <a:gd name="connsiteY28" fmla="*/ 12992 h 69456"/>
                  <a:gd name="connsiteX29" fmla="*/ 14935 w 105508"/>
                  <a:gd name="connsiteY29" fmla="*/ 20298 h 69456"/>
                  <a:gd name="connsiteX30" fmla="*/ 12116 w 105508"/>
                  <a:gd name="connsiteY30" fmla="*/ 32595 h 69456"/>
                  <a:gd name="connsiteX31" fmla="*/ 12116 w 105508"/>
                  <a:gd name="connsiteY31" fmla="*/ 69456 h 69456"/>
                  <a:gd name="connsiteX32" fmla="*/ 0 w 105508"/>
                  <a:gd name="connsiteY32" fmla="*/ 69456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5508" h="69456">
                    <a:moveTo>
                      <a:pt x="0" y="69456"/>
                    </a:moveTo>
                    <a:lnTo>
                      <a:pt x="0" y="1391"/>
                    </a:lnTo>
                    <a:lnTo>
                      <a:pt x="10496" y="1391"/>
                    </a:lnTo>
                    <a:lnTo>
                      <a:pt x="10792" y="12849"/>
                    </a:lnTo>
                    <a:lnTo>
                      <a:pt x="11011" y="12849"/>
                    </a:lnTo>
                    <a:cubicBezTo>
                      <a:pt x="13506" y="8639"/>
                      <a:pt x="16640" y="5448"/>
                      <a:pt x="20412" y="3267"/>
                    </a:cubicBezTo>
                    <a:cubicBezTo>
                      <a:pt x="24174" y="1086"/>
                      <a:pt x="28508" y="0"/>
                      <a:pt x="33404" y="0"/>
                    </a:cubicBezTo>
                    <a:cubicBezTo>
                      <a:pt x="38833" y="0"/>
                      <a:pt x="43453" y="1076"/>
                      <a:pt x="47244" y="3229"/>
                    </a:cubicBezTo>
                    <a:cubicBezTo>
                      <a:pt x="51035" y="5382"/>
                      <a:pt x="54112" y="8639"/>
                      <a:pt x="56455" y="12992"/>
                    </a:cubicBezTo>
                    <a:lnTo>
                      <a:pt x="56826" y="12992"/>
                    </a:lnTo>
                    <a:cubicBezTo>
                      <a:pt x="59274" y="8830"/>
                      <a:pt x="62465" y="5629"/>
                      <a:pt x="66408" y="3372"/>
                    </a:cubicBezTo>
                    <a:cubicBezTo>
                      <a:pt x="70352" y="1124"/>
                      <a:pt x="74695" y="0"/>
                      <a:pt x="79438" y="0"/>
                    </a:cubicBezTo>
                    <a:cubicBezTo>
                      <a:pt x="84534" y="0"/>
                      <a:pt x="89030" y="1010"/>
                      <a:pt x="92945" y="3048"/>
                    </a:cubicBezTo>
                    <a:cubicBezTo>
                      <a:pt x="96869" y="5077"/>
                      <a:pt x="99936" y="8077"/>
                      <a:pt x="102165" y="12040"/>
                    </a:cubicBezTo>
                    <a:cubicBezTo>
                      <a:pt x="104394" y="16002"/>
                      <a:pt x="105508" y="20822"/>
                      <a:pt x="105508" y="26508"/>
                    </a:cubicBezTo>
                    <a:lnTo>
                      <a:pt x="105508" y="69456"/>
                    </a:lnTo>
                    <a:lnTo>
                      <a:pt x="93316" y="69456"/>
                    </a:lnTo>
                    <a:lnTo>
                      <a:pt x="93316" y="27975"/>
                    </a:lnTo>
                    <a:cubicBezTo>
                      <a:pt x="93316" y="22393"/>
                      <a:pt x="91983" y="18107"/>
                      <a:pt x="89316" y="15126"/>
                    </a:cubicBezTo>
                    <a:cubicBezTo>
                      <a:pt x="86649" y="12135"/>
                      <a:pt x="82744" y="10649"/>
                      <a:pt x="77600" y="10649"/>
                    </a:cubicBezTo>
                    <a:cubicBezTo>
                      <a:pt x="74133" y="10649"/>
                      <a:pt x="70980" y="11449"/>
                      <a:pt x="68171" y="13068"/>
                    </a:cubicBezTo>
                    <a:cubicBezTo>
                      <a:pt x="65351" y="14678"/>
                      <a:pt x="63113" y="17059"/>
                      <a:pt x="61455" y="20193"/>
                    </a:cubicBezTo>
                    <a:cubicBezTo>
                      <a:pt x="59789" y="23317"/>
                      <a:pt x="58950" y="27089"/>
                      <a:pt x="58950" y="31499"/>
                    </a:cubicBezTo>
                    <a:lnTo>
                      <a:pt x="58950" y="69456"/>
                    </a:lnTo>
                    <a:lnTo>
                      <a:pt x="46844" y="69456"/>
                    </a:lnTo>
                    <a:lnTo>
                      <a:pt x="46844" y="27899"/>
                    </a:lnTo>
                    <a:cubicBezTo>
                      <a:pt x="46844" y="22222"/>
                      <a:pt x="45491" y="17926"/>
                      <a:pt x="42805" y="15011"/>
                    </a:cubicBezTo>
                    <a:cubicBezTo>
                      <a:pt x="40110" y="12097"/>
                      <a:pt x="36243" y="10649"/>
                      <a:pt x="31204" y="10649"/>
                    </a:cubicBezTo>
                    <a:cubicBezTo>
                      <a:pt x="28118" y="10649"/>
                      <a:pt x="25108" y="11430"/>
                      <a:pt x="22174" y="12992"/>
                    </a:cubicBezTo>
                    <a:cubicBezTo>
                      <a:pt x="19231" y="14564"/>
                      <a:pt x="16821" y="16993"/>
                      <a:pt x="14935" y="20298"/>
                    </a:cubicBezTo>
                    <a:cubicBezTo>
                      <a:pt x="13059" y="23603"/>
                      <a:pt x="12116" y="27699"/>
                      <a:pt x="12116" y="32595"/>
                    </a:cubicBezTo>
                    <a:lnTo>
                      <a:pt x="12116" y="69456"/>
                    </a:lnTo>
                    <a:lnTo>
                      <a:pt x="0" y="69456"/>
                    </a:lnTo>
                    <a:close/>
                  </a:path>
                </a:pathLst>
              </a:custGeom>
              <a:solidFill>
                <a:srgbClr val="D83A00"/>
              </a:solidFill>
              <a:ln w="9525" cap="rnd">
                <a:noFill/>
                <a:prstDash val="solid"/>
                <a:round/>
              </a:ln>
            </p:spPr>
            <p:txBody>
              <a:bodyPr rtlCol="0" anchor="ctr"/>
              <a:lstStyle/>
              <a:p>
                <a:endParaRPr lang="en-US"/>
              </a:p>
            </p:txBody>
          </p:sp>
          <p:sp>
            <p:nvSpPr>
              <p:cNvPr id="328" name="Freeform: Shape 327">
                <a:extLst>
                  <a:ext uri="{FF2B5EF4-FFF2-40B4-BE49-F238E27FC236}">
                    <a16:creationId xmlns:a16="http://schemas.microsoft.com/office/drawing/2014/main" id="{78FD565F-31B9-8885-E117-BB6265901737}"/>
                  </a:ext>
                </a:extLst>
              </p:cNvPr>
              <p:cNvSpPr/>
              <p:nvPr/>
            </p:nvSpPr>
            <p:spPr>
              <a:xfrm>
                <a:off x="4138536" y="2264111"/>
                <a:ext cx="64026" cy="70561"/>
              </a:xfrm>
              <a:custGeom>
                <a:avLst/>
                <a:gdLst>
                  <a:gd name="connsiteX0" fmla="*/ 64027 w 64026"/>
                  <a:gd name="connsiteY0" fmla="*/ 32671 h 70561"/>
                  <a:gd name="connsiteX1" fmla="*/ 63808 w 64026"/>
                  <a:gd name="connsiteY1" fmla="*/ 38548 h 70561"/>
                  <a:gd name="connsiteX2" fmla="*/ 11897 w 64026"/>
                  <a:gd name="connsiteY2" fmla="*/ 38548 h 70561"/>
                  <a:gd name="connsiteX3" fmla="*/ 19088 w 64026"/>
                  <a:gd name="connsiteY3" fmla="*/ 54474 h 70561"/>
                  <a:gd name="connsiteX4" fmla="*/ 35100 w 64026"/>
                  <a:gd name="connsiteY4" fmla="*/ 59988 h 70561"/>
                  <a:gd name="connsiteX5" fmla="*/ 45596 w 64026"/>
                  <a:gd name="connsiteY5" fmla="*/ 58150 h 70561"/>
                  <a:gd name="connsiteX6" fmla="*/ 54112 w 64026"/>
                  <a:gd name="connsiteY6" fmla="*/ 52940 h 70561"/>
                  <a:gd name="connsiteX7" fmla="*/ 61017 w 64026"/>
                  <a:gd name="connsiteY7" fmla="*/ 60722 h 70561"/>
                  <a:gd name="connsiteX8" fmla="*/ 49492 w 64026"/>
                  <a:gd name="connsiteY8" fmla="*/ 68028 h 70561"/>
                  <a:gd name="connsiteX9" fmla="*/ 34804 w 64026"/>
                  <a:gd name="connsiteY9" fmla="*/ 70561 h 70561"/>
                  <a:gd name="connsiteX10" fmla="*/ 17107 w 64026"/>
                  <a:gd name="connsiteY10" fmla="*/ 66265 h 70561"/>
                  <a:gd name="connsiteX11" fmla="*/ 4591 w 64026"/>
                  <a:gd name="connsiteY11" fmla="*/ 53959 h 70561"/>
                  <a:gd name="connsiteX12" fmla="*/ 0 w 64026"/>
                  <a:gd name="connsiteY12" fmla="*/ 35319 h 70561"/>
                  <a:gd name="connsiteX13" fmla="*/ 4296 w 64026"/>
                  <a:gd name="connsiteY13" fmla="*/ 16812 h 70561"/>
                  <a:gd name="connsiteX14" fmla="*/ 16154 w 64026"/>
                  <a:gd name="connsiteY14" fmla="*/ 4401 h 70561"/>
                  <a:gd name="connsiteX15" fmla="*/ 33118 w 64026"/>
                  <a:gd name="connsiteY15" fmla="*/ 0 h 70561"/>
                  <a:gd name="connsiteX16" fmla="*/ 49378 w 64026"/>
                  <a:gd name="connsiteY16" fmla="*/ 4143 h 70561"/>
                  <a:gd name="connsiteX17" fmla="*/ 60207 w 64026"/>
                  <a:gd name="connsiteY17" fmla="*/ 15707 h 70561"/>
                  <a:gd name="connsiteX18" fmla="*/ 64027 w 64026"/>
                  <a:gd name="connsiteY18" fmla="*/ 32671 h 70561"/>
                  <a:gd name="connsiteX19" fmla="*/ 32899 w 64026"/>
                  <a:gd name="connsiteY19" fmla="*/ 10354 h 70561"/>
                  <a:gd name="connsiteX20" fmla="*/ 19574 w 64026"/>
                  <a:gd name="connsiteY20" fmla="*/ 15230 h 70561"/>
                  <a:gd name="connsiteX21" fmla="*/ 12411 w 64026"/>
                  <a:gd name="connsiteY21" fmla="*/ 28556 h 70561"/>
                  <a:gd name="connsiteX22" fmla="*/ 52721 w 64026"/>
                  <a:gd name="connsiteY22" fmla="*/ 28556 h 70561"/>
                  <a:gd name="connsiteX23" fmla="*/ 46768 w 64026"/>
                  <a:gd name="connsiteY23" fmla="*/ 15050 h 70561"/>
                  <a:gd name="connsiteX24" fmla="*/ 32899 w 64026"/>
                  <a:gd name="connsiteY24" fmla="*/ 10354 h 7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26" h="70561">
                    <a:moveTo>
                      <a:pt x="64027" y="32671"/>
                    </a:moveTo>
                    <a:cubicBezTo>
                      <a:pt x="64027" y="34576"/>
                      <a:pt x="63951" y="36538"/>
                      <a:pt x="63808" y="38548"/>
                    </a:cubicBezTo>
                    <a:lnTo>
                      <a:pt x="11897" y="38548"/>
                    </a:lnTo>
                    <a:cubicBezTo>
                      <a:pt x="12487" y="45491"/>
                      <a:pt x="14887" y="50806"/>
                      <a:pt x="19088" y="54474"/>
                    </a:cubicBezTo>
                    <a:cubicBezTo>
                      <a:pt x="23298" y="58150"/>
                      <a:pt x="28642" y="59988"/>
                      <a:pt x="35100" y="59988"/>
                    </a:cubicBezTo>
                    <a:cubicBezTo>
                      <a:pt x="38767" y="59988"/>
                      <a:pt x="42272" y="59369"/>
                      <a:pt x="45596" y="58150"/>
                    </a:cubicBezTo>
                    <a:cubicBezTo>
                      <a:pt x="48930" y="56921"/>
                      <a:pt x="51768" y="55188"/>
                      <a:pt x="54112" y="52940"/>
                    </a:cubicBezTo>
                    <a:lnTo>
                      <a:pt x="61017" y="60722"/>
                    </a:lnTo>
                    <a:cubicBezTo>
                      <a:pt x="57740" y="63903"/>
                      <a:pt x="53892" y="66332"/>
                      <a:pt x="49492" y="68028"/>
                    </a:cubicBezTo>
                    <a:cubicBezTo>
                      <a:pt x="45082" y="69713"/>
                      <a:pt x="40186" y="70561"/>
                      <a:pt x="34804" y="70561"/>
                    </a:cubicBezTo>
                    <a:cubicBezTo>
                      <a:pt x="28299" y="70561"/>
                      <a:pt x="22393" y="69123"/>
                      <a:pt x="17107" y="66265"/>
                    </a:cubicBezTo>
                    <a:cubicBezTo>
                      <a:pt x="11820" y="63398"/>
                      <a:pt x="7649" y="59303"/>
                      <a:pt x="4591" y="53959"/>
                    </a:cubicBezTo>
                    <a:cubicBezTo>
                      <a:pt x="1534" y="48625"/>
                      <a:pt x="0" y="42415"/>
                      <a:pt x="0" y="35319"/>
                    </a:cubicBezTo>
                    <a:cubicBezTo>
                      <a:pt x="0" y="28318"/>
                      <a:pt x="1438" y="22146"/>
                      <a:pt x="4296" y="16812"/>
                    </a:cubicBezTo>
                    <a:cubicBezTo>
                      <a:pt x="7163" y="11478"/>
                      <a:pt x="11116" y="7344"/>
                      <a:pt x="16154" y="4401"/>
                    </a:cubicBezTo>
                    <a:cubicBezTo>
                      <a:pt x="21193" y="1467"/>
                      <a:pt x="26851" y="0"/>
                      <a:pt x="33118" y="0"/>
                    </a:cubicBezTo>
                    <a:cubicBezTo>
                      <a:pt x="39281" y="0"/>
                      <a:pt x="44701" y="1381"/>
                      <a:pt x="49378" y="4143"/>
                    </a:cubicBezTo>
                    <a:cubicBezTo>
                      <a:pt x="54054" y="6915"/>
                      <a:pt x="57664" y="10763"/>
                      <a:pt x="60207" y="15707"/>
                    </a:cubicBezTo>
                    <a:cubicBezTo>
                      <a:pt x="62751" y="20650"/>
                      <a:pt x="64027" y="26308"/>
                      <a:pt x="64027" y="32671"/>
                    </a:cubicBezTo>
                    <a:close/>
                    <a:moveTo>
                      <a:pt x="32899" y="10354"/>
                    </a:moveTo>
                    <a:cubicBezTo>
                      <a:pt x="27708" y="10354"/>
                      <a:pt x="23270" y="11983"/>
                      <a:pt x="19574" y="15230"/>
                    </a:cubicBezTo>
                    <a:cubicBezTo>
                      <a:pt x="15878" y="18488"/>
                      <a:pt x="13487" y="22927"/>
                      <a:pt x="12411" y="28556"/>
                    </a:cubicBezTo>
                    <a:lnTo>
                      <a:pt x="52721" y="28556"/>
                    </a:lnTo>
                    <a:cubicBezTo>
                      <a:pt x="52226" y="22689"/>
                      <a:pt x="50244" y="18183"/>
                      <a:pt x="46768" y="15050"/>
                    </a:cubicBezTo>
                    <a:cubicBezTo>
                      <a:pt x="43301" y="11916"/>
                      <a:pt x="38671" y="10354"/>
                      <a:pt x="32899" y="10354"/>
                    </a:cubicBezTo>
                    <a:close/>
                  </a:path>
                </a:pathLst>
              </a:custGeom>
              <a:solidFill>
                <a:srgbClr val="D83A00"/>
              </a:solidFill>
              <a:ln w="9525" cap="rnd">
                <a:noFill/>
                <a:prstDash val="solid"/>
                <a:round/>
              </a:ln>
            </p:spPr>
            <p:txBody>
              <a:bodyPr rtlCol="0" anchor="ctr"/>
              <a:lstStyle/>
              <a:p>
                <a:endParaRPr lang="en-US"/>
              </a:p>
            </p:txBody>
          </p:sp>
          <p:sp>
            <p:nvSpPr>
              <p:cNvPr id="329" name="Freeform: Shape 328">
                <a:extLst>
                  <a:ext uri="{FF2B5EF4-FFF2-40B4-BE49-F238E27FC236}">
                    <a16:creationId xmlns:a16="http://schemas.microsoft.com/office/drawing/2014/main" id="{373EE549-D386-66AA-1F5E-1D83D70A6D45}"/>
                  </a:ext>
                </a:extLst>
              </p:cNvPr>
              <p:cNvSpPr/>
              <p:nvPr/>
            </p:nvSpPr>
            <p:spPr>
              <a:xfrm>
                <a:off x="3932815" y="2454544"/>
                <a:ext cx="70922" cy="91039"/>
              </a:xfrm>
              <a:custGeom>
                <a:avLst/>
                <a:gdLst>
                  <a:gd name="connsiteX0" fmla="*/ 35385 w 70922"/>
                  <a:gd name="connsiteY0" fmla="*/ 91040 h 91039"/>
                  <a:gd name="connsiteX1" fmla="*/ 8877 w 70922"/>
                  <a:gd name="connsiteY1" fmla="*/ 81277 h 91039"/>
                  <a:gd name="connsiteX2" fmla="*/ 0 w 70922"/>
                  <a:gd name="connsiteY2" fmla="*/ 53454 h 91039"/>
                  <a:gd name="connsiteX3" fmla="*/ 0 w 70922"/>
                  <a:gd name="connsiteY3" fmla="*/ 0 h 91039"/>
                  <a:gd name="connsiteX4" fmla="*/ 12697 w 70922"/>
                  <a:gd name="connsiteY4" fmla="*/ 0 h 91039"/>
                  <a:gd name="connsiteX5" fmla="*/ 12697 w 70922"/>
                  <a:gd name="connsiteY5" fmla="*/ 52940 h 91039"/>
                  <a:gd name="connsiteX6" fmla="*/ 15049 w 70922"/>
                  <a:gd name="connsiteY6" fmla="*/ 68618 h 91039"/>
                  <a:gd name="connsiteX7" fmla="*/ 22355 w 70922"/>
                  <a:gd name="connsiteY7" fmla="*/ 77057 h 91039"/>
                  <a:gd name="connsiteX8" fmla="*/ 35385 w 70922"/>
                  <a:gd name="connsiteY8" fmla="*/ 79667 h 91039"/>
                  <a:gd name="connsiteX9" fmla="*/ 48492 w 70922"/>
                  <a:gd name="connsiteY9" fmla="*/ 76914 h 91039"/>
                  <a:gd name="connsiteX10" fmla="*/ 55940 w 70922"/>
                  <a:gd name="connsiteY10" fmla="*/ 68170 h 91039"/>
                  <a:gd name="connsiteX11" fmla="*/ 58369 w 70922"/>
                  <a:gd name="connsiteY11" fmla="*/ 52349 h 91039"/>
                  <a:gd name="connsiteX12" fmla="*/ 58369 w 70922"/>
                  <a:gd name="connsiteY12" fmla="*/ 0 h 91039"/>
                  <a:gd name="connsiteX13" fmla="*/ 70923 w 70922"/>
                  <a:gd name="connsiteY13" fmla="*/ 0 h 91039"/>
                  <a:gd name="connsiteX14" fmla="*/ 70923 w 70922"/>
                  <a:gd name="connsiteY14" fmla="*/ 53159 h 91039"/>
                  <a:gd name="connsiteX15" fmla="*/ 62036 w 70922"/>
                  <a:gd name="connsiteY15" fmla="*/ 81210 h 91039"/>
                  <a:gd name="connsiteX16" fmla="*/ 35385 w 70922"/>
                  <a:gd name="connsiteY16" fmla="*/ 91040 h 9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922" h="91039">
                    <a:moveTo>
                      <a:pt x="35385" y="91040"/>
                    </a:moveTo>
                    <a:cubicBezTo>
                      <a:pt x="23641" y="91040"/>
                      <a:pt x="14802" y="87792"/>
                      <a:pt x="8877" y="81277"/>
                    </a:cubicBezTo>
                    <a:cubicBezTo>
                      <a:pt x="2962" y="74771"/>
                      <a:pt x="0" y="65494"/>
                      <a:pt x="0" y="53454"/>
                    </a:cubicBezTo>
                    <a:lnTo>
                      <a:pt x="0" y="0"/>
                    </a:lnTo>
                    <a:lnTo>
                      <a:pt x="12697" y="0"/>
                    </a:lnTo>
                    <a:lnTo>
                      <a:pt x="12697" y="52940"/>
                    </a:lnTo>
                    <a:cubicBezTo>
                      <a:pt x="12697" y="59493"/>
                      <a:pt x="13478" y="64722"/>
                      <a:pt x="15049" y="68618"/>
                    </a:cubicBezTo>
                    <a:cubicBezTo>
                      <a:pt x="16611" y="72504"/>
                      <a:pt x="19050" y="75324"/>
                      <a:pt x="22355" y="77057"/>
                    </a:cubicBezTo>
                    <a:cubicBezTo>
                      <a:pt x="25660" y="78791"/>
                      <a:pt x="30004" y="79667"/>
                      <a:pt x="35385" y="79667"/>
                    </a:cubicBezTo>
                    <a:cubicBezTo>
                      <a:pt x="40767" y="79667"/>
                      <a:pt x="45139" y="78743"/>
                      <a:pt x="48492" y="76914"/>
                    </a:cubicBezTo>
                    <a:cubicBezTo>
                      <a:pt x="51845" y="75076"/>
                      <a:pt x="54330" y="72161"/>
                      <a:pt x="55940" y="68170"/>
                    </a:cubicBezTo>
                    <a:cubicBezTo>
                      <a:pt x="57560" y="64189"/>
                      <a:pt x="58369" y="58912"/>
                      <a:pt x="58369" y="52349"/>
                    </a:cubicBezTo>
                    <a:lnTo>
                      <a:pt x="58369" y="0"/>
                    </a:lnTo>
                    <a:lnTo>
                      <a:pt x="70923" y="0"/>
                    </a:lnTo>
                    <a:lnTo>
                      <a:pt x="70923" y="53159"/>
                    </a:lnTo>
                    <a:cubicBezTo>
                      <a:pt x="70923" y="65294"/>
                      <a:pt x="67961" y="74647"/>
                      <a:pt x="62036" y="81210"/>
                    </a:cubicBezTo>
                    <a:cubicBezTo>
                      <a:pt x="56112" y="87763"/>
                      <a:pt x="47234" y="91040"/>
                      <a:pt x="35385" y="91040"/>
                    </a:cubicBezTo>
                    <a:close/>
                  </a:path>
                </a:pathLst>
              </a:custGeom>
              <a:solidFill>
                <a:srgbClr val="D83A00"/>
              </a:solidFill>
              <a:ln w="9525" cap="rnd">
                <a:noFill/>
                <a:prstDash val="solid"/>
                <a:round/>
              </a:ln>
            </p:spPr>
            <p:txBody>
              <a:bodyPr rtlCol="0" anchor="ctr"/>
              <a:lstStyle/>
              <a:p>
                <a:endParaRPr lang="en-US"/>
              </a:p>
            </p:txBody>
          </p:sp>
          <p:sp>
            <p:nvSpPr>
              <p:cNvPr id="330" name="Freeform: Shape 329">
                <a:extLst>
                  <a:ext uri="{FF2B5EF4-FFF2-40B4-BE49-F238E27FC236}">
                    <a16:creationId xmlns:a16="http://schemas.microsoft.com/office/drawing/2014/main" id="{8279117F-FD4B-24E9-124C-A584FCD3D986}"/>
                  </a:ext>
                </a:extLst>
              </p:cNvPr>
              <p:cNvSpPr/>
              <p:nvPr/>
            </p:nvSpPr>
            <p:spPr>
              <a:xfrm>
                <a:off x="4022750" y="2474880"/>
                <a:ext cx="52501" cy="70780"/>
              </a:xfrm>
              <a:custGeom>
                <a:avLst/>
                <a:gdLst>
                  <a:gd name="connsiteX0" fmla="*/ 27899 w 52501"/>
                  <a:gd name="connsiteY0" fmla="*/ 70780 h 70780"/>
                  <a:gd name="connsiteX1" fmla="*/ 12449 w 52501"/>
                  <a:gd name="connsiteY1" fmla="*/ 68247 h 70780"/>
                  <a:gd name="connsiteX2" fmla="*/ 0 w 52501"/>
                  <a:gd name="connsiteY2" fmla="*/ 60722 h 70780"/>
                  <a:gd name="connsiteX3" fmla="*/ 6172 w 52501"/>
                  <a:gd name="connsiteY3" fmla="*/ 52207 h 70780"/>
                  <a:gd name="connsiteX4" fmla="*/ 16335 w 52501"/>
                  <a:gd name="connsiteY4" fmla="*/ 58522 h 70780"/>
                  <a:gd name="connsiteX5" fmla="*/ 28051 w 52501"/>
                  <a:gd name="connsiteY5" fmla="*/ 60646 h 70780"/>
                  <a:gd name="connsiteX6" fmla="*/ 41196 w 52501"/>
                  <a:gd name="connsiteY6" fmla="*/ 51321 h 70780"/>
                  <a:gd name="connsiteX7" fmla="*/ 38986 w 52501"/>
                  <a:gd name="connsiteY7" fmla="*/ 45596 h 70780"/>
                  <a:gd name="connsiteX8" fmla="*/ 31795 w 52501"/>
                  <a:gd name="connsiteY8" fmla="*/ 42005 h 70780"/>
                  <a:gd name="connsiteX9" fmla="*/ 19317 w 52501"/>
                  <a:gd name="connsiteY9" fmla="*/ 38405 h 70780"/>
                  <a:gd name="connsiteX10" fmla="*/ 6353 w 52501"/>
                  <a:gd name="connsiteY10" fmla="*/ 31175 h 70780"/>
                  <a:gd name="connsiteX11" fmla="*/ 2057 w 52501"/>
                  <a:gd name="connsiteY11" fmla="*/ 19098 h 70780"/>
                  <a:gd name="connsiteX12" fmla="*/ 4772 w 52501"/>
                  <a:gd name="connsiteY12" fmla="*/ 9544 h 70780"/>
                  <a:gd name="connsiteX13" fmla="*/ 12925 w 52501"/>
                  <a:gd name="connsiteY13" fmla="*/ 2610 h 70780"/>
                  <a:gd name="connsiteX14" fmla="*/ 25994 w 52501"/>
                  <a:gd name="connsiteY14" fmla="*/ 0 h 70780"/>
                  <a:gd name="connsiteX15" fmla="*/ 39691 w 52501"/>
                  <a:gd name="connsiteY15" fmla="*/ 2610 h 70780"/>
                  <a:gd name="connsiteX16" fmla="*/ 50806 w 52501"/>
                  <a:gd name="connsiteY16" fmla="*/ 10211 h 70780"/>
                  <a:gd name="connsiteX17" fmla="*/ 44205 w 52501"/>
                  <a:gd name="connsiteY17" fmla="*/ 17840 h 70780"/>
                  <a:gd name="connsiteX18" fmla="*/ 26136 w 52501"/>
                  <a:gd name="connsiteY18" fmla="*/ 10573 h 70780"/>
                  <a:gd name="connsiteX19" fmla="*/ 16783 w 52501"/>
                  <a:gd name="connsiteY19" fmla="*/ 13145 h 70780"/>
                  <a:gd name="connsiteX20" fmla="*/ 13659 w 52501"/>
                  <a:gd name="connsiteY20" fmla="*/ 19383 h 70780"/>
                  <a:gd name="connsiteX21" fmla="*/ 15535 w 52501"/>
                  <a:gd name="connsiteY21" fmla="*/ 24641 h 70780"/>
                  <a:gd name="connsiteX22" fmla="*/ 21879 w 52501"/>
                  <a:gd name="connsiteY22" fmla="*/ 27908 h 70780"/>
                  <a:gd name="connsiteX23" fmla="*/ 34214 w 52501"/>
                  <a:gd name="connsiteY23" fmla="*/ 31433 h 70780"/>
                  <a:gd name="connsiteX24" fmla="*/ 48168 w 52501"/>
                  <a:gd name="connsiteY24" fmla="*/ 38881 h 70780"/>
                  <a:gd name="connsiteX25" fmla="*/ 52502 w 52501"/>
                  <a:gd name="connsiteY25" fmla="*/ 51178 h 70780"/>
                  <a:gd name="connsiteX26" fmla="*/ 46292 w 52501"/>
                  <a:gd name="connsiteY26" fmla="*/ 65494 h 70780"/>
                  <a:gd name="connsiteX27" fmla="*/ 27899 w 52501"/>
                  <a:gd name="connsiteY27" fmla="*/ 70780 h 7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501" h="70780">
                    <a:moveTo>
                      <a:pt x="27899" y="70780"/>
                    </a:moveTo>
                    <a:cubicBezTo>
                      <a:pt x="22327" y="70780"/>
                      <a:pt x="17174" y="69942"/>
                      <a:pt x="12449" y="68247"/>
                    </a:cubicBezTo>
                    <a:cubicBezTo>
                      <a:pt x="7725" y="66561"/>
                      <a:pt x="3572" y="64056"/>
                      <a:pt x="0" y="60722"/>
                    </a:cubicBezTo>
                    <a:lnTo>
                      <a:pt x="6172" y="52207"/>
                    </a:lnTo>
                    <a:cubicBezTo>
                      <a:pt x="9449" y="54998"/>
                      <a:pt x="12840" y="57103"/>
                      <a:pt x="16335" y="58522"/>
                    </a:cubicBezTo>
                    <a:cubicBezTo>
                      <a:pt x="19841" y="59941"/>
                      <a:pt x="23746" y="60646"/>
                      <a:pt x="28051" y="60646"/>
                    </a:cubicBezTo>
                    <a:cubicBezTo>
                      <a:pt x="36814" y="60646"/>
                      <a:pt x="41196" y="57541"/>
                      <a:pt x="41196" y="51321"/>
                    </a:cubicBezTo>
                    <a:cubicBezTo>
                      <a:pt x="41196" y="48978"/>
                      <a:pt x="40462" y="47063"/>
                      <a:pt x="38986" y="45596"/>
                    </a:cubicBezTo>
                    <a:cubicBezTo>
                      <a:pt x="37519" y="44130"/>
                      <a:pt x="35119" y="42929"/>
                      <a:pt x="31795" y="42005"/>
                    </a:cubicBezTo>
                    <a:lnTo>
                      <a:pt x="19317" y="38405"/>
                    </a:lnTo>
                    <a:cubicBezTo>
                      <a:pt x="13535" y="36738"/>
                      <a:pt x="9220" y="34328"/>
                      <a:pt x="6353" y="31175"/>
                    </a:cubicBezTo>
                    <a:cubicBezTo>
                      <a:pt x="3486" y="28013"/>
                      <a:pt x="2057" y="23984"/>
                      <a:pt x="2057" y="19098"/>
                    </a:cubicBezTo>
                    <a:cubicBezTo>
                      <a:pt x="2057" y="15621"/>
                      <a:pt x="2962" y="12440"/>
                      <a:pt x="4772" y="9544"/>
                    </a:cubicBezTo>
                    <a:cubicBezTo>
                      <a:pt x="6582" y="6658"/>
                      <a:pt x="9306" y="4344"/>
                      <a:pt x="12925" y="2610"/>
                    </a:cubicBezTo>
                    <a:cubicBezTo>
                      <a:pt x="16545" y="876"/>
                      <a:pt x="20907" y="0"/>
                      <a:pt x="25994" y="0"/>
                    </a:cubicBezTo>
                    <a:cubicBezTo>
                      <a:pt x="30937" y="0"/>
                      <a:pt x="35500" y="876"/>
                      <a:pt x="39691" y="2610"/>
                    </a:cubicBezTo>
                    <a:cubicBezTo>
                      <a:pt x="43872" y="4344"/>
                      <a:pt x="47577" y="6877"/>
                      <a:pt x="50806" y="10211"/>
                    </a:cubicBezTo>
                    <a:lnTo>
                      <a:pt x="44205" y="17840"/>
                    </a:lnTo>
                    <a:cubicBezTo>
                      <a:pt x="39014" y="13002"/>
                      <a:pt x="32994" y="10573"/>
                      <a:pt x="26136" y="10573"/>
                    </a:cubicBezTo>
                    <a:cubicBezTo>
                      <a:pt x="21984" y="10573"/>
                      <a:pt x="18860" y="11430"/>
                      <a:pt x="16783" y="13145"/>
                    </a:cubicBezTo>
                    <a:cubicBezTo>
                      <a:pt x="14697" y="14859"/>
                      <a:pt x="13659" y="16936"/>
                      <a:pt x="13659" y="19383"/>
                    </a:cubicBezTo>
                    <a:cubicBezTo>
                      <a:pt x="13659" y="21593"/>
                      <a:pt x="14288" y="23336"/>
                      <a:pt x="15535" y="24641"/>
                    </a:cubicBezTo>
                    <a:cubicBezTo>
                      <a:pt x="16783" y="25937"/>
                      <a:pt x="18898" y="27022"/>
                      <a:pt x="21879" y="27908"/>
                    </a:cubicBezTo>
                    <a:lnTo>
                      <a:pt x="34214" y="31433"/>
                    </a:lnTo>
                    <a:cubicBezTo>
                      <a:pt x="40634" y="33242"/>
                      <a:pt x="45282" y="35719"/>
                      <a:pt x="48168" y="38881"/>
                    </a:cubicBezTo>
                    <a:cubicBezTo>
                      <a:pt x="51054" y="42034"/>
                      <a:pt x="52502" y="46139"/>
                      <a:pt x="52502" y="51178"/>
                    </a:cubicBezTo>
                    <a:cubicBezTo>
                      <a:pt x="52502" y="57198"/>
                      <a:pt x="50435" y="61970"/>
                      <a:pt x="46292" y="65494"/>
                    </a:cubicBezTo>
                    <a:cubicBezTo>
                      <a:pt x="42158" y="69018"/>
                      <a:pt x="36033" y="70780"/>
                      <a:pt x="27899" y="70780"/>
                    </a:cubicBezTo>
                    <a:close/>
                  </a:path>
                </a:pathLst>
              </a:custGeom>
              <a:solidFill>
                <a:srgbClr val="D83A00"/>
              </a:solidFill>
              <a:ln w="9525" cap="rnd">
                <a:noFill/>
                <a:prstDash val="solid"/>
                <a:round/>
              </a:ln>
            </p:spPr>
            <p:txBody>
              <a:bodyPr rtlCol="0" anchor="ctr"/>
              <a:lstStyle/>
              <a:p>
                <a:endParaRPr lang="en-US"/>
              </a:p>
            </p:txBody>
          </p:sp>
          <p:sp>
            <p:nvSpPr>
              <p:cNvPr id="331" name="Freeform: Shape 330">
                <a:extLst>
                  <a:ext uri="{FF2B5EF4-FFF2-40B4-BE49-F238E27FC236}">
                    <a16:creationId xmlns:a16="http://schemas.microsoft.com/office/drawing/2014/main" id="{461D9FA4-C1DB-71AB-14F7-34B99C4C98F8}"/>
                  </a:ext>
                </a:extLst>
              </p:cNvPr>
              <p:cNvSpPr/>
              <p:nvPr/>
            </p:nvSpPr>
            <p:spPr>
              <a:xfrm>
                <a:off x="4087653" y="2475033"/>
                <a:ext cx="64027" cy="70551"/>
              </a:xfrm>
              <a:custGeom>
                <a:avLst/>
                <a:gdLst>
                  <a:gd name="connsiteX0" fmla="*/ 64027 w 64027"/>
                  <a:gd name="connsiteY0" fmla="*/ 32671 h 70551"/>
                  <a:gd name="connsiteX1" fmla="*/ 63808 w 64027"/>
                  <a:gd name="connsiteY1" fmla="*/ 38548 h 70551"/>
                  <a:gd name="connsiteX2" fmla="*/ 11897 w 64027"/>
                  <a:gd name="connsiteY2" fmla="*/ 38548 h 70551"/>
                  <a:gd name="connsiteX3" fmla="*/ 19098 w 64027"/>
                  <a:gd name="connsiteY3" fmla="*/ 54473 h 70551"/>
                  <a:gd name="connsiteX4" fmla="*/ 35100 w 64027"/>
                  <a:gd name="connsiteY4" fmla="*/ 59979 h 70551"/>
                  <a:gd name="connsiteX5" fmla="*/ 45596 w 64027"/>
                  <a:gd name="connsiteY5" fmla="*/ 58150 h 70551"/>
                  <a:gd name="connsiteX6" fmla="*/ 54112 w 64027"/>
                  <a:gd name="connsiteY6" fmla="*/ 52930 h 70551"/>
                  <a:gd name="connsiteX7" fmla="*/ 61017 w 64027"/>
                  <a:gd name="connsiteY7" fmla="*/ 60722 h 70551"/>
                  <a:gd name="connsiteX8" fmla="*/ 49492 w 64027"/>
                  <a:gd name="connsiteY8" fmla="*/ 68028 h 70551"/>
                  <a:gd name="connsiteX9" fmla="*/ 34804 w 64027"/>
                  <a:gd name="connsiteY9" fmla="*/ 70552 h 70551"/>
                  <a:gd name="connsiteX10" fmla="*/ 17107 w 64027"/>
                  <a:gd name="connsiteY10" fmla="*/ 66265 h 70551"/>
                  <a:gd name="connsiteX11" fmla="*/ 4591 w 64027"/>
                  <a:gd name="connsiteY11" fmla="*/ 53959 h 70551"/>
                  <a:gd name="connsiteX12" fmla="*/ 0 w 64027"/>
                  <a:gd name="connsiteY12" fmla="*/ 35309 h 70551"/>
                  <a:gd name="connsiteX13" fmla="*/ 4296 w 64027"/>
                  <a:gd name="connsiteY13" fmla="*/ 16811 h 70551"/>
                  <a:gd name="connsiteX14" fmla="*/ 16155 w 64027"/>
                  <a:gd name="connsiteY14" fmla="*/ 4401 h 70551"/>
                  <a:gd name="connsiteX15" fmla="*/ 33119 w 64027"/>
                  <a:gd name="connsiteY15" fmla="*/ 0 h 70551"/>
                  <a:gd name="connsiteX16" fmla="*/ 49378 w 64027"/>
                  <a:gd name="connsiteY16" fmla="*/ 4143 h 70551"/>
                  <a:gd name="connsiteX17" fmla="*/ 60208 w 64027"/>
                  <a:gd name="connsiteY17" fmla="*/ 15707 h 70551"/>
                  <a:gd name="connsiteX18" fmla="*/ 64027 w 64027"/>
                  <a:gd name="connsiteY18" fmla="*/ 32671 h 70551"/>
                  <a:gd name="connsiteX19" fmla="*/ 32899 w 64027"/>
                  <a:gd name="connsiteY19" fmla="*/ 10354 h 70551"/>
                  <a:gd name="connsiteX20" fmla="*/ 19574 w 64027"/>
                  <a:gd name="connsiteY20" fmla="*/ 15230 h 70551"/>
                  <a:gd name="connsiteX21" fmla="*/ 12411 w 64027"/>
                  <a:gd name="connsiteY21" fmla="*/ 28556 h 70551"/>
                  <a:gd name="connsiteX22" fmla="*/ 52721 w 64027"/>
                  <a:gd name="connsiteY22" fmla="*/ 28556 h 70551"/>
                  <a:gd name="connsiteX23" fmla="*/ 46777 w 64027"/>
                  <a:gd name="connsiteY23" fmla="*/ 15049 h 70551"/>
                  <a:gd name="connsiteX24" fmla="*/ 32899 w 64027"/>
                  <a:gd name="connsiteY24" fmla="*/ 10354 h 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27" h="70551">
                    <a:moveTo>
                      <a:pt x="64027" y="32671"/>
                    </a:moveTo>
                    <a:cubicBezTo>
                      <a:pt x="64027" y="34576"/>
                      <a:pt x="63951" y="36538"/>
                      <a:pt x="63808" y="38548"/>
                    </a:cubicBezTo>
                    <a:lnTo>
                      <a:pt x="11897" y="38548"/>
                    </a:lnTo>
                    <a:cubicBezTo>
                      <a:pt x="12487" y="45491"/>
                      <a:pt x="14888" y="50806"/>
                      <a:pt x="19098" y="54473"/>
                    </a:cubicBezTo>
                    <a:cubicBezTo>
                      <a:pt x="23308" y="58150"/>
                      <a:pt x="28642" y="59979"/>
                      <a:pt x="35100" y="59979"/>
                    </a:cubicBezTo>
                    <a:cubicBezTo>
                      <a:pt x="38767" y="59979"/>
                      <a:pt x="42272" y="59369"/>
                      <a:pt x="45596" y="58150"/>
                    </a:cubicBezTo>
                    <a:cubicBezTo>
                      <a:pt x="48930" y="56921"/>
                      <a:pt x="51768" y="55188"/>
                      <a:pt x="54112" y="52930"/>
                    </a:cubicBezTo>
                    <a:lnTo>
                      <a:pt x="61017" y="60722"/>
                    </a:lnTo>
                    <a:cubicBezTo>
                      <a:pt x="57741" y="63903"/>
                      <a:pt x="53893" y="66332"/>
                      <a:pt x="49492" y="68028"/>
                    </a:cubicBezTo>
                    <a:cubicBezTo>
                      <a:pt x="45082" y="69713"/>
                      <a:pt x="40186" y="70552"/>
                      <a:pt x="34804" y="70552"/>
                    </a:cubicBezTo>
                    <a:cubicBezTo>
                      <a:pt x="28299" y="70552"/>
                      <a:pt x="22393" y="69123"/>
                      <a:pt x="17107" y="66265"/>
                    </a:cubicBezTo>
                    <a:cubicBezTo>
                      <a:pt x="11820" y="63398"/>
                      <a:pt x="7649" y="59302"/>
                      <a:pt x="4591" y="53959"/>
                    </a:cubicBezTo>
                    <a:cubicBezTo>
                      <a:pt x="1534" y="48625"/>
                      <a:pt x="0" y="42415"/>
                      <a:pt x="0" y="35309"/>
                    </a:cubicBezTo>
                    <a:cubicBezTo>
                      <a:pt x="0" y="28318"/>
                      <a:pt x="1438" y="22145"/>
                      <a:pt x="4296" y="16811"/>
                    </a:cubicBezTo>
                    <a:cubicBezTo>
                      <a:pt x="7163" y="11477"/>
                      <a:pt x="11116" y="7344"/>
                      <a:pt x="16155" y="4401"/>
                    </a:cubicBezTo>
                    <a:cubicBezTo>
                      <a:pt x="21203" y="1467"/>
                      <a:pt x="26851" y="0"/>
                      <a:pt x="33119" y="0"/>
                    </a:cubicBezTo>
                    <a:cubicBezTo>
                      <a:pt x="39281" y="0"/>
                      <a:pt x="44710" y="1381"/>
                      <a:pt x="49378" y="4143"/>
                    </a:cubicBezTo>
                    <a:cubicBezTo>
                      <a:pt x="54055" y="6915"/>
                      <a:pt x="57665" y="10763"/>
                      <a:pt x="60208" y="15707"/>
                    </a:cubicBezTo>
                    <a:cubicBezTo>
                      <a:pt x="62751" y="20650"/>
                      <a:pt x="64027" y="26308"/>
                      <a:pt x="64027" y="32671"/>
                    </a:cubicBezTo>
                    <a:close/>
                    <a:moveTo>
                      <a:pt x="32899" y="10354"/>
                    </a:moveTo>
                    <a:cubicBezTo>
                      <a:pt x="27708" y="10354"/>
                      <a:pt x="23270" y="11982"/>
                      <a:pt x="19574" y="15230"/>
                    </a:cubicBezTo>
                    <a:cubicBezTo>
                      <a:pt x="15878" y="18488"/>
                      <a:pt x="13488" y="22927"/>
                      <a:pt x="12411" y="28556"/>
                    </a:cubicBezTo>
                    <a:lnTo>
                      <a:pt x="52721" y="28556"/>
                    </a:lnTo>
                    <a:cubicBezTo>
                      <a:pt x="52235" y="22688"/>
                      <a:pt x="50244" y="18183"/>
                      <a:pt x="46777" y="15049"/>
                    </a:cubicBezTo>
                    <a:cubicBezTo>
                      <a:pt x="43301" y="11916"/>
                      <a:pt x="38671" y="10354"/>
                      <a:pt x="32899" y="10354"/>
                    </a:cubicBezTo>
                    <a:close/>
                  </a:path>
                </a:pathLst>
              </a:custGeom>
              <a:solidFill>
                <a:srgbClr val="D83A00"/>
              </a:solidFill>
              <a:ln w="9525" cap="rnd">
                <a:noFill/>
                <a:prstDash val="solid"/>
                <a:round/>
              </a:ln>
            </p:spPr>
            <p:txBody>
              <a:bodyPr rtlCol="0" anchor="ctr"/>
              <a:lstStyle/>
              <a:p>
                <a:endParaRPr lang="en-US"/>
              </a:p>
            </p:txBody>
          </p:sp>
          <p:sp>
            <p:nvSpPr>
              <p:cNvPr id="332" name="Freeform: Shape 331">
                <a:extLst>
                  <a:ext uri="{FF2B5EF4-FFF2-40B4-BE49-F238E27FC236}">
                    <a16:creationId xmlns:a16="http://schemas.microsoft.com/office/drawing/2014/main" id="{97704953-5CA3-2A7B-A9D9-4E60AB48B689}"/>
                  </a:ext>
                </a:extLst>
              </p:cNvPr>
              <p:cNvSpPr/>
              <p:nvPr/>
            </p:nvSpPr>
            <p:spPr>
              <a:xfrm>
                <a:off x="4167835" y="2475033"/>
                <a:ext cx="38614" cy="69456"/>
              </a:xfrm>
              <a:custGeom>
                <a:avLst/>
                <a:gdLst>
                  <a:gd name="connsiteX0" fmla="*/ 0 w 38614"/>
                  <a:gd name="connsiteY0" fmla="*/ 69456 h 69456"/>
                  <a:gd name="connsiteX1" fmla="*/ 0 w 38614"/>
                  <a:gd name="connsiteY1" fmla="*/ 1391 h 69456"/>
                  <a:gd name="connsiteX2" fmla="*/ 9916 w 38614"/>
                  <a:gd name="connsiteY2" fmla="*/ 1391 h 69456"/>
                  <a:gd name="connsiteX3" fmla="*/ 11011 w 38614"/>
                  <a:gd name="connsiteY3" fmla="*/ 13659 h 69456"/>
                  <a:gd name="connsiteX4" fmla="*/ 11306 w 38614"/>
                  <a:gd name="connsiteY4" fmla="*/ 13659 h 69456"/>
                  <a:gd name="connsiteX5" fmla="*/ 19460 w 38614"/>
                  <a:gd name="connsiteY5" fmla="*/ 3410 h 69456"/>
                  <a:gd name="connsiteX6" fmla="*/ 32747 w 38614"/>
                  <a:gd name="connsiteY6" fmla="*/ 0 h 69456"/>
                  <a:gd name="connsiteX7" fmla="*/ 38615 w 38614"/>
                  <a:gd name="connsiteY7" fmla="*/ 733 h 69456"/>
                  <a:gd name="connsiteX8" fmla="*/ 37081 w 38614"/>
                  <a:gd name="connsiteY8" fmla="*/ 11601 h 69456"/>
                  <a:gd name="connsiteX9" fmla="*/ 34033 w 38614"/>
                  <a:gd name="connsiteY9" fmla="*/ 11192 h 69456"/>
                  <a:gd name="connsiteX10" fmla="*/ 29880 w 38614"/>
                  <a:gd name="connsiteY10" fmla="*/ 11087 h 69456"/>
                  <a:gd name="connsiteX11" fmla="*/ 21403 w 38614"/>
                  <a:gd name="connsiteY11" fmla="*/ 13583 h 69456"/>
                  <a:gd name="connsiteX12" fmla="*/ 14716 w 38614"/>
                  <a:gd name="connsiteY12" fmla="*/ 21031 h 69456"/>
                  <a:gd name="connsiteX13" fmla="*/ 12116 w 38614"/>
                  <a:gd name="connsiteY13" fmla="*/ 32966 h 69456"/>
                  <a:gd name="connsiteX14" fmla="*/ 12116 w 38614"/>
                  <a:gd name="connsiteY14" fmla="*/ 69456 h 69456"/>
                  <a:gd name="connsiteX15" fmla="*/ 0 w 38614"/>
                  <a:gd name="connsiteY15" fmla="*/ 69456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14" h="69456">
                    <a:moveTo>
                      <a:pt x="0" y="69456"/>
                    </a:moveTo>
                    <a:lnTo>
                      <a:pt x="0" y="1391"/>
                    </a:lnTo>
                    <a:lnTo>
                      <a:pt x="9916" y="1391"/>
                    </a:lnTo>
                    <a:lnTo>
                      <a:pt x="11011" y="13659"/>
                    </a:lnTo>
                    <a:lnTo>
                      <a:pt x="11306" y="13659"/>
                    </a:lnTo>
                    <a:cubicBezTo>
                      <a:pt x="13116" y="9106"/>
                      <a:pt x="15831" y="5686"/>
                      <a:pt x="19460" y="3410"/>
                    </a:cubicBezTo>
                    <a:cubicBezTo>
                      <a:pt x="23079" y="1133"/>
                      <a:pt x="27508" y="0"/>
                      <a:pt x="32747" y="0"/>
                    </a:cubicBezTo>
                    <a:cubicBezTo>
                      <a:pt x="35043" y="0"/>
                      <a:pt x="37005" y="238"/>
                      <a:pt x="38615" y="733"/>
                    </a:cubicBezTo>
                    <a:lnTo>
                      <a:pt x="37081" y="11601"/>
                    </a:lnTo>
                    <a:cubicBezTo>
                      <a:pt x="36004" y="11401"/>
                      <a:pt x="34985" y="11268"/>
                      <a:pt x="34033" y="11192"/>
                    </a:cubicBezTo>
                    <a:cubicBezTo>
                      <a:pt x="33080" y="11125"/>
                      <a:pt x="31690" y="11087"/>
                      <a:pt x="29880" y="11087"/>
                    </a:cubicBezTo>
                    <a:cubicBezTo>
                      <a:pt x="26946" y="11087"/>
                      <a:pt x="24117" y="11916"/>
                      <a:pt x="21403" y="13583"/>
                    </a:cubicBezTo>
                    <a:cubicBezTo>
                      <a:pt x="18688" y="15249"/>
                      <a:pt x="16459" y="17726"/>
                      <a:pt x="14716" y="21031"/>
                    </a:cubicBezTo>
                    <a:cubicBezTo>
                      <a:pt x="12983" y="24336"/>
                      <a:pt x="12116" y="28318"/>
                      <a:pt x="12116" y="32966"/>
                    </a:cubicBezTo>
                    <a:lnTo>
                      <a:pt x="12116" y="69456"/>
                    </a:lnTo>
                    <a:lnTo>
                      <a:pt x="0" y="69456"/>
                    </a:lnTo>
                    <a:close/>
                  </a:path>
                </a:pathLst>
              </a:custGeom>
              <a:solidFill>
                <a:srgbClr val="D83A00"/>
              </a:solidFill>
              <a:ln w="9525" cap="rnd">
                <a:noFill/>
                <a:prstDash val="solid"/>
                <a:round/>
              </a:ln>
            </p:spPr>
            <p:txBody>
              <a:bodyPr rtlCol="0" anchor="ctr"/>
              <a:lstStyle/>
              <a:p>
                <a:endParaRPr lang="en-US"/>
              </a:p>
            </p:txBody>
          </p:sp>
          <p:sp>
            <p:nvSpPr>
              <p:cNvPr id="333" name="Freeform: Shape 332">
                <a:extLst>
                  <a:ext uri="{FF2B5EF4-FFF2-40B4-BE49-F238E27FC236}">
                    <a16:creationId xmlns:a16="http://schemas.microsoft.com/office/drawing/2014/main" id="{0C580C87-15F3-83FC-75E5-E12908AB3C1F}"/>
                  </a:ext>
                </a:extLst>
              </p:cNvPr>
              <p:cNvSpPr/>
              <p:nvPr/>
            </p:nvSpPr>
            <p:spPr>
              <a:xfrm>
                <a:off x="3995518" y="2665466"/>
                <a:ext cx="56893" cy="89944"/>
              </a:xfrm>
              <a:custGeom>
                <a:avLst/>
                <a:gdLst>
                  <a:gd name="connsiteX0" fmla="*/ 12697 w 56893"/>
                  <a:gd name="connsiteY0" fmla="*/ 89945 h 89944"/>
                  <a:gd name="connsiteX1" fmla="*/ 0 w 56893"/>
                  <a:gd name="connsiteY1" fmla="*/ 89945 h 89944"/>
                  <a:gd name="connsiteX2" fmla="*/ 0 w 56893"/>
                  <a:gd name="connsiteY2" fmla="*/ 0 h 89944"/>
                  <a:gd name="connsiteX3" fmla="*/ 56893 w 56893"/>
                  <a:gd name="connsiteY3" fmla="*/ 0 h 89944"/>
                  <a:gd name="connsiteX4" fmla="*/ 56893 w 56893"/>
                  <a:gd name="connsiteY4" fmla="*/ 10944 h 89944"/>
                  <a:gd name="connsiteX5" fmla="*/ 12697 w 56893"/>
                  <a:gd name="connsiteY5" fmla="*/ 10944 h 89944"/>
                  <a:gd name="connsiteX6" fmla="*/ 12697 w 56893"/>
                  <a:gd name="connsiteY6" fmla="*/ 38986 h 89944"/>
                  <a:gd name="connsiteX7" fmla="*/ 47797 w 56893"/>
                  <a:gd name="connsiteY7" fmla="*/ 38986 h 89944"/>
                  <a:gd name="connsiteX8" fmla="*/ 47797 w 56893"/>
                  <a:gd name="connsiteY8" fmla="*/ 49854 h 89944"/>
                  <a:gd name="connsiteX9" fmla="*/ 12697 w 56893"/>
                  <a:gd name="connsiteY9" fmla="*/ 49854 h 89944"/>
                  <a:gd name="connsiteX10" fmla="*/ 12697 w 56893"/>
                  <a:gd name="connsiteY10" fmla="*/ 89945 h 8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93" h="89944">
                    <a:moveTo>
                      <a:pt x="12697" y="89945"/>
                    </a:moveTo>
                    <a:lnTo>
                      <a:pt x="0" y="89945"/>
                    </a:lnTo>
                    <a:lnTo>
                      <a:pt x="0" y="0"/>
                    </a:lnTo>
                    <a:lnTo>
                      <a:pt x="56893" y="0"/>
                    </a:lnTo>
                    <a:lnTo>
                      <a:pt x="56893" y="10944"/>
                    </a:lnTo>
                    <a:lnTo>
                      <a:pt x="12697" y="10944"/>
                    </a:lnTo>
                    <a:lnTo>
                      <a:pt x="12697" y="38986"/>
                    </a:lnTo>
                    <a:lnTo>
                      <a:pt x="47797" y="38986"/>
                    </a:lnTo>
                    <a:lnTo>
                      <a:pt x="47797" y="49854"/>
                    </a:lnTo>
                    <a:lnTo>
                      <a:pt x="12697" y="49854"/>
                    </a:lnTo>
                    <a:lnTo>
                      <a:pt x="12697" y="89945"/>
                    </a:lnTo>
                    <a:close/>
                  </a:path>
                </a:pathLst>
              </a:custGeom>
              <a:solidFill>
                <a:srgbClr val="D83A00"/>
              </a:solidFill>
              <a:ln w="9525" cap="rnd">
                <a:noFill/>
                <a:prstDash val="solid"/>
                <a:round/>
              </a:ln>
            </p:spPr>
            <p:txBody>
              <a:bodyPr rtlCol="0" anchor="ctr"/>
              <a:lstStyle/>
              <a:p>
                <a:endParaRPr lang="en-US"/>
              </a:p>
            </p:txBody>
          </p:sp>
          <p:sp>
            <p:nvSpPr>
              <p:cNvPr id="334" name="Freeform: Shape 333">
                <a:extLst>
                  <a:ext uri="{FF2B5EF4-FFF2-40B4-BE49-F238E27FC236}">
                    <a16:creationId xmlns:a16="http://schemas.microsoft.com/office/drawing/2014/main" id="{AC0F6802-C80F-A76B-D359-B111EFCB72F7}"/>
                  </a:ext>
                </a:extLst>
              </p:cNvPr>
              <p:cNvSpPr/>
              <p:nvPr/>
            </p:nvSpPr>
            <p:spPr>
              <a:xfrm>
                <a:off x="4067832" y="2655998"/>
                <a:ext cx="17325" cy="99412"/>
              </a:xfrm>
              <a:custGeom>
                <a:avLst/>
                <a:gdLst>
                  <a:gd name="connsiteX0" fmla="*/ 8734 w 17325"/>
                  <a:gd name="connsiteY0" fmla="*/ 16954 h 99412"/>
                  <a:gd name="connsiteX1" fmla="*/ 2353 w 17325"/>
                  <a:gd name="connsiteY1" fmla="*/ 14754 h 99412"/>
                  <a:gd name="connsiteX2" fmla="*/ 0 w 17325"/>
                  <a:gd name="connsiteY2" fmla="*/ 8515 h 99412"/>
                  <a:gd name="connsiteX3" fmla="*/ 2315 w 17325"/>
                  <a:gd name="connsiteY3" fmla="*/ 2277 h 99412"/>
                  <a:gd name="connsiteX4" fmla="*/ 8734 w 17325"/>
                  <a:gd name="connsiteY4" fmla="*/ 0 h 99412"/>
                  <a:gd name="connsiteX5" fmla="*/ 14983 w 17325"/>
                  <a:gd name="connsiteY5" fmla="*/ 2343 h 99412"/>
                  <a:gd name="connsiteX6" fmla="*/ 17326 w 17325"/>
                  <a:gd name="connsiteY6" fmla="*/ 8515 h 99412"/>
                  <a:gd name="connsiteX7" fmla="*/ 15021 w 17325"/>
                  <a:gd name="connsiteY7" fmla="*/ 14716 h 99412"/>
                  <a:gd name="connsiteX8" fmla="*/ 8734 w 17325"/>
                  <a:gd name="connsiteY8" fmla="*/ 16954 h 99412"/>
                  <a:gd name="connsiteX9" fmla="*/ 14764 w 17325"/>
                  <a:gd name="connsiteY9" fmla="*/ 99413 h 99412"/>
                  <a:gd name="connsiteX10" fmla="*/ 2648 w 17325"/>
                  <a:gd name="connsiteY10" fmla="*/ 99413 h 99412"/>
                  <a:gd name="connsiteX11" fmla="*/ 2648 w 17325"/>
                  <a:gd name="connsiteY11" fmla="*/ 31347 h 99412"/>
                  <a:gd name="connsiteX12" fmla="*/ 14764 w 17325"/>
                  <a:gd name="connsiteY12" fmla="*/ 31347 h 99412"/>
                  <a:gd name="connsiteX13" fmla="*/ 14764 w 17325"/>
                  <a:gd name="connsiteY13" fmla="*/ 99413 h 9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25" h="99412">
                    <a:moveTo>
                      <a:pt x="8734" y="16954"/>
                    </a:moveTo>
                    <a:cubicBezTo>
                      <a:pt x="6048" y="16954"/>
                      <a:pt x="3915" y="16221"/>
                      <a:pt x="2353" y="14754"/>
                    </a:cubicBezTo>
                    <a:cubicBezTo>
                      <a:pt x="781" y="13287"/>
                      <a:pt x="0" y="11211"/>
                      <a:pt x="0" y="8515"/>
                    </a:cubicBezTo>
                    <a:cubicBezTo>
                      <a:pt x="0" y="5867"/>
                      <a:pt x="771" y="3791"/>
                      <a:pt x="2315" y="2277"/>
                    </a:cubicBezTo>
                    <a:cubicBezTo>
                      <a:pt x="3858" y="753"/>
                      <a:pt x="6001" y="0"/>
                      <a:pt x="8734" y="0"/>
                    </a:cubicBezTo>
                    <a:cubicBezTo>
                      <a:pt x="11335" y="0"/>
                      <a:pt x="13411" y="781"/>
                      <a:pt x="14983" y="2343"/>
                    </a:cubicBezTo>
                    <a:cubicBezTo>
                      <a:pt x="16545" y="3915"/>
                      <a:pt x="17326" y="5972"/>
                      <a:pt x="17326" y="8515"/>
                    </a:cubicBezTo>
                    <a:cubicBezTo>
                      <a:pt x="17326" y="11154"/>
                      <a:pt x="16555" y="13230"/>
                      <a:pt x="15021" y="14716"/>
                    </a:cubicBezTo>
                    <a:cubicBezTo>
                      <a:pt x="13478" y="16212"/>
                      <a:pt x="11382" y="16954"/>
                      <a:pt x="8734" y="16954"/>
                    </a:cubicBezTo>
                    <a:close/>
                    <a:moveTo>
                      <a:pt x="14764" y="99413"/>
                    </a:moveTo>
                    <a:lnTo>
                      <a:pt x="2648" y="99413"/>
                    </a:lnTo>
                    <a:lnTo>
                      <a:pt x="2648" y="31347"/>
                    </a:lnTo>
                    <a:lnTo>
                      <a:pt x="14764" y="31347"/>
                    </a:lnTo>
                    <a:lnTo>
                      <a:pt x="14764" y="99413"/>
                    </a:lnTo>
                    <a:close/>
                  </a:path>
                </a:pathLst>
              </a:custGeom>
              <a:solidFill>
                <a:srgbClr val="D83A00"/>
              </a:solidFill>
              <a:ln w="9525" cap="rnd">
                <a:noFill/>
                <a:prstDash val="solid"/>
                <a:round/>
              </a:ln>
            </p:spPr>
            <p:txBody>
              <a:bodyPr rtlCol="0" anchor="ctr"/>
              <a:lstStyle/>
              <a:p>
                <a:endParaRPr lang="en-US"/>
              </a:p>
            </p:txBody>
          </p:sp>
          <p:sp>
            <p:nvSpPr>
              <p:cNvPr id="335" name="Freeform: Shape 334">
                <a:extLst>
                  <a:ext uri="{FF2B5EF4-FFF2-40B4-BE49-F238E27FC236}">
                    <a16:creationId xmlns:a16="http://schemas.microsoft.com/office/drawing/2014/main" id="{4BF99419-B4DD-F480-B4B2-107B514D8E3B}"/>
                  </a:ext>
                </a:extLst>
              </p:cNvPr>
              <p:cNvSpPr/>
              <p:nvPr/>
            </p:nvSpPr>
            <p:spPr>
              <a:xfrm>
                <a:off x="4107922" y="2658637"/>
                <a:ext cx="12115" cy="96774"/>
              </a:xfrm>
              <a:custGeom>
                <a:avLst/>
                <a:gdLst>
                  <a:gd name="connsiteX0" fmla="*/ 0 w 12115"/>
                  <a:gd name="connsiteY0" fmla="*/ 0 h 96774"/>
                  <a:gd name="connsiteX1" fmla="*/ 12116 w 12115"/>
                  <a:gd name="connsiteY1" fmla="*/ 0 h 96774"/>
                  <a:gd name="connsiteX2" fmla="*/ 12116 w 12115"/>
                  <a:gd name="connsiteY2" fmla="*/ 96774 h 96774"/>
                  <a:gd name="connsiteX3" fmla="*/ 0 w 12115"/>
                  <a:gd name="connsiteY3" fmla="*/ 96774 h 96774"/>
                </a:gdLst>
                <a:ahLst/>
                <a:cxnLst>
                  <a:cxn ang="0">
                    <a:pos x="connsiteX0" y="connsiteY0"/>
                  </a:cxn>
                  <a:cxn ang="0">
                    <a:pos x="connsiteX1" y="connsiteY1"/>
                  </a:cxn>
                  <a:cxn ang="0">
                    <a:pos x="connsiteX2" y="connsiteY2"/>
                  </a:cxn>
                  <a:cxn ang="0">
                    <a:pos x="connsiteX3" y="connsiteY3"/>
                  </a:cxn>
                </a:cxnLst>
                <a:rect l="l" t="t" r="r" b="b"/>
                <a:pathLst>
                  <a:path w="12115" h="96774">
                    <a:moveTo>
                      <a:pt x="0" y="0"/>
                    </a:moveTo>
                    <a:lnTo>
                      <a:pt x="12116" y="0"/>
                    </a:lnTo>
                    <a:lnTo>
                      <a:pt x="12116" y="96774"/>
                    </a:lnTo>
                    <a:lnTo>
                      <a:pt x="0" y="96774"/>
                    </a:lnTo>
                    <a:close/>
                  </a:path>
                </a:pathLst>
              </a:custGeom>
              <a:solidFill>
                <a:srgbClr val="D83A00"/>
              </a:solidFill>
              <a:ln w="9525" cap="rnd">
                <a:noFill/>
                <a:prstDash val="solid"/>
                <a:round/>
              </a:ln>
            </p:spPr>
            <p:txBody>
              <a:bodyPr rtlCol="0" anchor="ctr"/>
              <a:lstStyle/>
              <a:p>
                <a:endParaRPr lang="en-US"/>
              </a:p>
            </p:txBody>
          </p:sp>
          <p:sp>
            <p:nvSpPr>
              <p:cNvPr id="336" name="Freeform: Shape 335">
                <a:extLst>
                  <a:ext uri="{FF2B5EF4-FFF2-40B4-BE49-F238E27FC236}">
                    <a16:creationId xmlns:a16="http://schemas.microsoft.com/office/drawing/2014/main" id="{3F908037-3CB2-89E9-185B-265A8C92D3EB}"/>
                  </a:ext>
                </a:extLst>
              </p:cNvPr>
              <p:cNvSpPr/>
              <p:nvPr/>
            </p:nvSpPr>
            <p:spPr>
              <a:xfrm>
                <a:off x="4138536" y="2685954"/>
                <a:ext cx="64026" cy="70551"/>
              </a:xfrm>
              <a:custGeom>
                <a:avLst/>
                <a:gdLst>
                  <a:gd name="connsiteX0" fmla="*/ 64027 w 64026"/>
                  <a:gd name="connsiteY0" fmla="*/ 32671 h 70551"/>
                  <a:gd name="connsiteX1" fmla="*/ 63808 w 64026"/>
                  <a:gd name="connsiteY1" fmla="*/ 38548 h 70551"/>
                  <a:gd name="connsiteX2" fmla="*/ 11897 w 64026"/>
                  <a:gd name="connsiteY2" fmla="*/ 38548 h 70551"/>
                  <a:gd name="connsiteX3" fmla="*/ 19088 w 64026"/>
                  <a:gd name="connsiteY3" fmla="*/ 54474 h 70551"/>
                  <a:gd name="connsiteX4" fmla="*/ 35100 w 64026"/>
                  <a:gd name="connsiteY4" fmla="*/ 59979 h 70551"/>
                  <a:gd name="connsiteX5" fmla="*/ 45596 w 64026"/>
                  <a:gd name="connsiteY5" fmla="*/ 58150 h 70551"/>
                  <a:gd name="connsiteX6" fmla="*/ 54112 w 64026"/>
                  <a:gd name="connsiteY6" fmla="*/ 52930 h 70551"/>
                  <a:gd name="connsiteX7" fmla="*/ 61017 w 64026"/>
                  <a:gd name="connsiteY7" fmla="*/ 60722 h 70551"/>
                  <a:gd name="connsiteX8" fmla="*/ 49492 w 64026"/>
                  <a:gd name="connsiteY8" fmla="*/ 68028 h 70551"/>
                  <a:gd name="connsiteX9" fmla="*/ 34804 w 64026"/>
                  <a:gd name="connsiteY9" fmla="*/ 70552 h 70551"/>
                  <a:gd name="connsiteX10" fmla="*/ 17107 w 64026"/>
                  <a:gd name="connsiteY10" fmla="*/ 66265 h 70551"/>
                  <a:gd name="connsiteX11" fmla="*/ 4591 w 64026"/>
                  <a:gd name="connsiteY11" fmla="*/ 53959 h 70551"/>
                  <a:gd name="connsiteX12" fmla="*/ 0 w 64026"/>
                  <a:gd name="connsiteY12" fmla="*/ 35309 h 70551"/>
                  <a:gd name="connsiteX13" fmla="*/ 4296 w 64026"/>
                  <a:gd name="connsiteY13" fmla="*/ 16812 h 70551"/>
                  <a:gd name="connsiteX14" fmla="*/ 16154 w 64026"/>
                  <a:gd name="connsiteY14" fmla="*/ 4401 h 70551"/>
                  <a:gd name="connsiteX15" fmla="*/ 33118 w 64026"/>
                  <a:gd name="connsiteY15" fmla="*/ 0 h 70551"/>
                  <a:gd name="connsiteX16" fmla="*/ 49378 w 64026"/>
                  <a:gd name="connsiteY16" fmla="*/ 4143 h 70551"/>
                  <a:gd name="connsiteX17" fmla="*/ 60207 w 64026"/>
                  <a:gd name="connsiteY17" fmla="*/ 15707 h 70551"/>
                  <a:gd name="connsiteX18" fmla="*/ 64027 w 64026"/>
                  <a:gd name="connsiteY18" fmla="*/ 32671 h 70551"/>
                  <a:gd name="connsiteX19" fmla="*/ 32899 w 64026"/>
                  <a:gd name="connsiteY19" fmla="*/ 10354 h 70551"/>
                  <a:gd name="connsiteX20" fmla="*/ 19574 w 64026"/>
                  <a:gd name="connsiteY20" fmla="*/ 15230 h 70551"/>
                  <a:gd name="connsiteX21" fmla="*/ 12411 w 64026"/>
                  <a:gd name="connsiteY21" fmla="*/ 28556 h 70551"/>
                  <a:gd name="connsiteX22" fmla="*/ 52721 w 64026"/>
                  <a:gd name="connsiteY22" fmla="*/ 28556 h 70551"/>
                  <a:gd name="connsiteX23" fmla="*/ 46768 w 64026"/>
                  <a:gd name="connsiteY23" fmla="*/ 15050 h 70551"/>
                  <a:gd name="connsiteX24" fmla="*/ 32899 w 64026"/>
                  <a:gd name="connsiteY24" fmla="*/ 10354 h 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26" h="70551">
                    <a:moveTo>
                      <a:pt x="64027" y="32671"/>
                    </a:moveTo>
                    <a:cubicBezTo>
                      <a:pt x="64027" y="34576"/>
                      <a:pt x="63951" y="36538"/>
                      <a:pt x="63808" y="38548"/>
                    </a:cubicBezTo>
                    <a:lnTo>
                      <a:pt x="11897" y="38548"/>
                    </a:lnTo>
                    <a:cubicBezTo>
                      <a:pt x="12487" y="45491"/>
                      <a:pt x="14887" y="50806"/>
                      <a:pt x="19088" y="54474"/>
                    </a:cubicBezTo>
                    <a:cubicBezTo>
                      <a:pt x="23298" y="58150"/>
                      <a:pt x="28642" y="59979"/>
                      <a:pt x="35100" y="59979"/>
                    </a:cubicBezTo>
                    <a:cubicBezTo>
                      <a:pt x="38767" y="59979"/>
                      <a:pt x="42272" y="59369"/>
                      <a:pt x="45596" y="58150"/>
                    </a:cubicBezTo>
                    <a:cubicBezTo>
                      <a:pt x="48930" y="56922"/>
                      <a:pt x="51768" y="55188"/>
                      <a:pt x="54112" y="52930"/>
                    </a:cubicBezTo>
                    <a:lnTo>
                      <a:pt x="61017" y="60722"/>
                    </a:lnTo>
                    <a:cubicBezTo>
                      <a:pt x="57740" y="63903"/>
                      <a:pt x="53892" y="66332"/>
                      <a:pt x="49492" y="68028"/>
                    </a:cubicBezTo>
                    <a:cubicBezTo>
                      <a:pt x="45082" y="69713"/>
                      <a:pt x="40186" y="70552"/>
                      <a:pt x="34804" y="70552"/>
                    </a:cubicBezTo>
                    <a:cubicBezTo>
                      <a:pt x="28299" y="70552"/>
                      <a:pt x="22393" y="69123"/>
                      <a:pt x="17107" y="66265"/>
                    </a:cubicBezTo>
                    <a:cubicBezTo>
                      <a:pt x="11820" y="63398"/>
                      <a:pt x="7649" y="59303"/>
                      <a:pt x="4591" y="53959"/>
                    </a:cubicBezTo>
                    <a:cubicBezTo>
                      <a:pt x="1534" y="48625"/>
                      <a:pt x="0" y="42415"/>
                      <a:pt x="0" y="35309"/>
                    </a:cubicBezTo>
                    <a:cubicBezTo>
                      <a:pt x="0" y="28318"/>
                      <a:pt x="1438" y="22146"/>
                      <a:pt x="4296" y="16812"/>
                    </a:cubicBezTo>
                    <a:cubicBezTo>
                      <a:pt x="7163" y="11478"/>
                      <a:pt x="11116" y="7344"/>
                      <a:pt x="16154" y="4401"/>
                    </a:cubicBezTo>
                    <a:cubicBezTo>
                      <a:pt x="21193" y="1467"/>
                      <a:pt x="26851" y="0"/>
                      <a:pt x="33118" y="0"/>
                    </a:cubicBezTo>
                    <a:cubicBezTo>
                      <a:pt x="39281" y="0"/>
                      <a:pt x="44701" y="1381"/>
                      <a:pt x="49378" y="4143"/>
                    </a:cubicBezTo>
                    <a:cubicBezTo>
                      <a:pt x="54054" y="6915"/>
                      <a:pt x="57664" y="10763"/>
                      <a:pt x="60207" y="15707"/>
                    </a:cubicBezTo>
                    <a:cubicBezTo>
                      <a:pt x="62751" y="20650"/>
                      <a:pt x="64027" y="26308"/>
                      <a:pt x="64027" y="32671"/>
                    </a:cubicBezTo>
                    <a:close/>
                    <a:moveTo>
                      <a:pt x="32899" y="10354"/>
                    </a:moveTo>
                    <a:cubicBezTo>
                      <a:pt x="27708" y="10354"/>
                      <a:pt x="23270" y="11982"/>
                      <a:pt x="19574" y="15230"/>
                    </a:cubicBezTo>
                    <a:cubicBezTo>
                      <a:pt x="15878" y="18488"/>
                      <a:pt x="13487" y="22927"/>
                      <a:pt x="12411" y="28556"/>
                    </a:cubicBezTo>
                    <a:lnTo>
                      <a:pt x="52721" y="28556"/>
                    </a:lnTo>
                    <a:cubicBezTo>
                      <a:pt x="52226" y="22689"/>
                      <a:pt x="50244" y="18183"/>
                      <a:pt x="46768" y="15050"/>
                    </a:cubicBezTo>
                    <a:cubicBezTo>
                      <a:pt x="43301" y="11916"/>
                      <a:pt x="38671" y="10354"/>
                      <a:pt x="32899" y="10354"/>
                    </a:cubicBezTo>
                    <a:close/>
                  </a:path>
                </a:pathLst>
              </a:custGeom>
              <a:solidFill>
                <a:srgbClr val="D83A00"/>
              </a:solidFill>
              <a:ln w="9525" cap="rnd">
                <a:noFill/>
                <a:prstDash val="solid"/>
                <a:round/>
              </a:ln>
            </p:spPr>
            <p:txBody>
              <a:bodyPr rtlCol="0" anchor="ctr"/>
              <a:lstStyle/>
              <a:p>
                <a:endParaRPr lang="en-US"/>
              </a:p>
            </p:txBody>
          </p:sp>
        </p:grpSp>
        <p:grpSp>
          <p:nvGrpSpPr>
            <p:cNvPr id="160" name="Graphic 14">
              <a:extLst>
                <a:ext uri="{FF2B5EF4-FFF2-40B4-BE49-F238E27FC236}">
                  <a16:creationId xmlns:a16="http://schemas.microsoft.com/office/drawing/2014/main" id="{9ED51569-9FBD-8B25-37E9-DD696AADC6B3}"/>
                </a:ext>
              </a:extLst>
            </p:cNvPr>
            <p:cNvGrpSpPr/>
            <p:nvPr/>
          </p:nvGrpSpPr>
          <p:grpSpPr>
            <a:xfrm>
              <a:off x="6897963" y="1897872"/>
              <a:ext cx="1742513" cy="1043244"/>
              <a:chOff x="6730450" y="1876034"/>
              <a:chExt cx="1742513" cy="1043244"/>
            </a:xfrm>
          </p:grpSpPr>
          <p:sp>
            <p:nvSpPr>
              <p:cNvPr id="223" name="Freeform: Shape 222">
                <a:extLst>
                  <a:ext uri="{FF2B5EF4-FFF2-40B4-BE49-F238E27FC236}">
                    <a16:creationId xmlns:a16="http://schemas.microsoft.com/office/drawing/2014/main" id="{9531FBBE-EF68-E12F-0085-D2B8B48C2FB5}"/>
                  </a:ext>
                </a:extLst>
              </p:cNvPr>
              <p:cNvSpPr/>
              <p:nvPr/>
            </p:nvSpPr>
            <p:spPr>
              <a:xfrm>
                <a:off x="6730450" y="1876034"/>
                <a:ext cx="1742512" cy="1043244"/>
              </a:xfrm>
              <a:custGeom>
                <a:avLst/>
                <a:gdLst>
                  <a:gd name="connsiteX0" fmla="*/ 1742513 w 1742512"/>
                  <a:gd name="connsiteY0" fmla="*/ 47625 h 1043244"/>
                  <a:gd name="connsiteX1" fmla="*/ 1694888 w 1742512"/>
                  <a:gd name="connsiteY1" fmla="*/ 0 h 1043244"/>
                  <a:gd name="connsiteX2" fmla="*/ 47625 w 1742512"/>
                  <a:gd name="connsiteY2" fmla="*/ 0 h 1043244"/>
                  <a:gd name="connsiteX3" fmla="*/ 0 w 1742512"/>
                  <a:gd name="connsiteY3" fmla="*/ 47625 h 1043244"/>
                  <a:gd name="connsiteX4" fmla="*/ 0 w 1742512"/>
                  <a:gd name="connsiteY4" fmla="*/ 995620 h 1043244"/>
                  <a:gd name="connsiteX5" fmla="*/ 47625 w 1742512"/>
                  <a:gd name="connsiteY5" fmla="*/ 1043245 h 1043244"/>
                  <a:gd name="connsiteX6" fmla="*/ 1694888 w 1742512"/>
                  <a:gd name="connsiteY6" fmla="*/ 1043245 h 1043244"/>
                  <a:gd name="connsiteX7" fmla="*/ 1742513 w 1742512"/>
                  <a:gd name="connsiteY7" fmla="*/ 995620 h 1043244"/>
                  <a:gd name="connsiteX8" fmla="*/ 1742513 w 1742512"/>
                  <a:gd name="connsiteY8" fmla="*/ 47625 h 104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512" h="1043244">
                    <a:moveTo>
                      <a:pt x="1742513" y="47625"/>
                    </a:moveTo>
                    <a:cubicBezTo>
                      <a:pt x="1742513" y="21336"/>
                      <a:pt x="1721177" y="0"/>
                      <a:pt x="1694888" y="0"/>
                    </a:cubicBezTo>
                    <a:lnTo>
                      <a:pt x="47625" y="0"/>
                    </a:lnTo>
                    <a:cubicBezTo>
                      <a:pt x="21336" y="0"/>
                      <a:pt x="0" y="21336"/>
                      <a:pt x="0" y="47625"/>
                    </a:cubicBezTo>
                    <a:lnTo>
                      <a:pt x="0" y="995620"/>
                    </a:lnTo>
                    <a:cubicBezTo>
                      <a:pt x="0" y="1021909"/>
                      <a:pt x="21336" y="1043245"/>
                      <a:pt x="47625" y="1043245"/>
                    </a:cubicBezTo>
                    <a:lnTo>
                      <a:pt x="1694888" y="1043245"/>
                    </a:lnTo>
                    <a:cubicBezTo>
                      <a:pt x="1721177" y="1043245"/>
                      <a:pt x="1742513" y="1021909"/>
                      <a:pt x="1742513" y="995620"/>
                    </a:cubicBezTo>
                    <a:lnTo>
                      <a:pt x="1742513" y="47625"/>
                    </a:lnTo>
                    <a:close/>
                  </a:path>
                </a:pathLst>
              </a:custGeom>
              <a:solidFill>
                <a:srgbClr val="F9E2D9"/>
              </a:solidFill>
              <a:ln w="9525" cap="rnd">
                <a:noFill/>
                <a:prstDash val="solid"/>
                <a:round/>
              </a:ln>
            </p:spPr>
            <p:txBody>
              <a:bodyPr rtlCol="0" anchor="ctr"/>
              <a:lstStyle/>
              <a:p>
                <a:endParaRPr lang="en-US"/>
              </a:p>
            </p:txBody>
          </p:sp>
          <p:sp>
            <p:nvSpPr>
              <p:cNvPr id="224" name="Freeform: Shape 223">
                <a:extLst>
                  <a:ext uri="{FF2B5EF4-FFF2-40B4-BE49-F238E27FC236}">
                    <a16:creationId xmlns:a16="http://schemas.microsoft.com/office/drawing/2014/main" id="{F65B27CF-C48D-7E84-FF27-9DF6AF30CF76}"/>
                  </a:ext>
                </a:extLst>
              </p:cNvPr>
              <p:cNvSpPr/>
              <p:nvPr/>
            </p:nvSpPr>
            <p:spPr>
              <a:xfrm>
                <a:off x="6730450" y="2171909"/>
                <a:ext cx="1742513" cy="670674"/>
              </a:xfrm>
              <a:custGeom>
                <a:avLst/>
                <a:gdLst>
                  <a:gd name="connsiteX0" fmla="*/ 0 w 1742513"/>
                  <a:gd name="connsiteY0" fmla="*/ 0 h 670674"/>
                  <a:gd name="connsiteX1" fmla="*/ 1742513 w 1742513"/>
                  <a:gd name="connsiteY1" fmla="*/ 0 h 670674"/>
                  <a:gd name="connsiteX2" fmla="*/ 1742513 w 1742513"/>
                  <a:gd name="connsiteY2" fmla="*/ 670674 h 670674"/>
                  <a:gd name="connsiteX3" fmla="*/ 0 w 1742513"/>
                  <a:gd name="connsiteY3" fmla="*/ 670674 h 670674"/>
                </a:gdLst>
                <a:ahLst/>
                <a:cxnLst>
                  <a:cxn ang="0">
                    <a:pos x="connsiteX0" y="connsiteY0"/>
                  </a:cxn>
                  <a:cxn ang="0">
                    <a:pos x="connsiteX1" y="connsiteY1"/>
                  </a:cxn>
                  <a:cxn ang="0">
                    <a:pos x="connsiteX2" y="connsiteY2"/>
                  </a:cxn>
                  <a:cxn ang="0">
                    <a:pos x="connsiteX3" y="connsiteY3"/>
                  </a:cxn>
                </a:cxnLst>
                <a:rect l="l" t="t" r="r" b="b"/>
                <a:pathLst>
                  <a:path w="1742513" h="670674">
                    <a:moveTo>
                      <a:pt x="0" y="0"/>
                    </a:moveTo>
                    <a:lnTo>
                      <a:pt x="1742513" y="0"/>
                    </a:lnTo>
                    <a:lnTo>
                      <a:pt x="1742513" y="670674"/>
                    </a:lnTo>
                    <a:lnTo>
                      <a:pt x="0" y="670674"/>
                    </a:lnTo>
                    <a:close/>
                  </a:path>
                </a:pathLst>
              </a:custGeom>
              <a:solidFill>
                <a:srgbClr val="FCF0EC"/>
              </a:solidFill>
              <a:ln w="9525" cap="rnd">
                <a:noFill/>
                <a:prstDash val="solid"/>
                <a:round/>
              </a:ln>
            </p:spPr>
            <p:txBody>
              <a:bodyPr rtlCol="0" anchor="ctr"/>
              <a:lstStyle/>
              <a:p>
                <a:endParaRPr lang="en-US"/>
              </a:p>
            </p:txBody>
          </p:sp>
          <p:sp>
            <p:nvSpPr>
              <p:cNvPr id="225" name="Freeform: Shape 224">
                <a:extLst>
                  <a:ext uri="{FF2B5EF4-FFF2-40B4-BE49-F238E27FC236}">
                    <a16:creationId xmlns:a16="http://schemas.microsoft.com/office/drawing/2014/main" id="{C37E7C87-C91B-612F-FEBD-D97B413C2049}"/>
                  </a:ext>
                </a:extLst>
              </p:cNvPr>
              <p:cNvSpPr/>
              <p:nvPr/>
            </p:nvSpPr>
            <p:spPr>
              <a:xfrm>
                <a:off x="7238761" y="2243185"/>
                <a:ext cx="63065" cy="90382"/>
              </a:xfrm>
              <a:custGeom>
                <a:avLst/>
                <a:gdLst>
                  <a:gd name="connsiteX0" fmla="*/ 39424 w 63065"/>
                  <a:gd name="connsiteY0" fmla="*/ 79886 h 90382"/>
                  <a:gd name="connsiteX1" fmla="*/ 63065 w 63065"/>
                  <a:gd name="connsiteY1" fmla="*/ 79886 h 90382"/>
                  <a:gd name="connsiteX2" fmla="*/ 63065 w 63065"/>
                  <a:gd name="connsiteY2" fmla="*/ 90383 h 90382"/>
                  <a:gd name="connsiteX3" fmla="*/ 2934 w 63065"/>
                  <a:gd name="connsiteY3" fmla="*/ 90383 h 90382"/>
                  <a:gd name="connsiteX4" fmla="*/ 2934 w 63065"/>
                  <a:gd name="connsiteY4" fmla="*/ 79886 h 90382"/>
                  <a:gd name="connsiteX5" fmla="*/ 27242 w 63065"/>
                  <a:gd name="connsiteY5" fmla="*/ 79886 h 90382"/>
                  <a:gd name="connsiteX6" fmla="*/ 27242 w 63065"/>
                  <a:gd name="connsiteY6" fmla="*/ 26289 h 90382"/>
                  <a:gd name="connsiteX7" fmla="*/ 27527 w 63065"/>
                  <a:gd name="connsiteY7" fmla="*/ 12192 h 90382"/>
                  <a:gd name="connsiteX8" fmla="*/ 27384 w 63065"/>
                  <a:gd name="connsiteY8" fmla="*/ 12040 h 90382"/>
                  <a:gd name="connsiteX9" fmla="*/ 4258 w 63065"/>
                  <a:gd name="connsiteY9" fmla="*/ 21507 h 90382"/>
                  <a:gd name="connsiteX10" fmla="*/ 0 w 63065"/>
                  <a:gd name="connsiteY10" fmla="*/ 11382 h 90382"/>
                  <a:gd name="connsiteX11" fmla="*/ 29004 w 63065"/>
                  <a:gd name="connsiteY11" fmla="*/ 0 h 90382"/>
                  <a:gd name="connsiteX12" fmla="*/ 39424 w 63065"/>
                  <a:gd name="connsiteY12" fmla="*/ 0 h 90382"/>
                  <a:gd name="connsiteX13" fmla="*/ 39424 w 63065"/>
                  <a:gd name="connsiteY13" fmla="*/ 79886 h 9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5" h="90382">
                    <a:moveTo>
                      <a:pt x="39424" y="79886"/>
                    </a:moveTo>
                    <a:lnTo>
                      <a:pt x="63065" y="79886"/>
                    </a:lnTo>
                    <a:lnTo>
                      <a:pt x="63065" y="90383"/>
                    </a:lnTo>
                    <a:lnTo>
                      <a:pt x="2934" y="90383"/>
                    </a:lnTo>
                    <a:lnTo>
                      <a:pt x="2934" y="79886"/>
                    </a:lnTo>
                    <a:lnTo>
                      <a:pt x="27242" y="79886"/>
                    </a:lnTo>
                    <a:lnTo>
                      <a:pt x="27242" y="26289"/>
                    </a:lnTo>
                    <a:cubicBezTo>
                      <a:pt x="27242" y="22860"/>
                      <a:pt x="27337" y="18155"/>
                      <a:pt x="27527" y="12192"/>
                    </a:cubicBezTo>
                    <a:lnTo>
                      <a:pt x="27384" y="12040"/>
                    </a:lnTo>
                    <a:lnTo>
                      <a:pt x="4258" y="21507"/>
                    </a:lnTo>
                    <a:lnTo>
                      <a:pt x="0" y="11382"/>
                    </a:lnTo>
                    <a:lnTo>
                      <a:pt x="29004" y="0"/>
                    </a:lnTo>
                    <a:lnTo>
                      <a:pt x="39424" y="0"/>
                    </a:lnTo>
                    <a:lnTo>
                      <a:pt x="39424" y="79886"/>
                    </a:lnTo>
                    <a:close/>
                  </a:path>
                </a:pathLst>
              </a:custGeom>
              <a:solidFill>
                <a:srgbClr val="E37D6A"/>
              </a:solidFill>
              <a:ln w="9525" cap="rnd">
                <a:noFill/>
                <a:prstDash val="solid"/>
                <a:round/>
              </a:ln>
            </p:spPr>
            <p:txBody>
              <a:bodyPr rtlCol="0" anchor="ctr"/>
              <a:lstStyle/>
              <a:p>
                <a:endParaRPr lang="en-US"/>
              </a:p>
            </p:txBody>
          </p:sp>
          <p:sp>
            <p:nvSpPr>
              <p:cNvPr id="226" name="Freeform: Shape 225">
                <a:extLst>
                  <a:ext uri="{FF2B5EF4-FFF2-40B4-BE49-F238E27FC236}">
                    <a16:creationId xmlns:a16="http://schemas.microsoft.com/office/drawing/2014/main" id="{E3A12E9A-576C-F744-213D-332F94A77592}"/>
                  </a:ext>
                </a:extLst>
              </p:cNvPr>
              <p:cNvSpPr/>
              <p:nvPr/>
            </p:nvSpPr>
            <p:spPr>
              <a:xfrm>
                <a:off x="7315190" y="2242375"/>
                <a:ext cx="66150" cy="92144"/>
              </a:xfrm>
              <a:custGeom>
                <a:avLst/>
                <a:gdLst>
                  <a:gd name="connsiteX0" fmla="*/ 33042 w 66150"/>
                  <a:gd name="connsiteY0" fmla="*/ 92145 h 92144"/>
                  <a:gd name="connsiteX1" fmla="*/ 15678 w 66150"/>
                  <a:gd name="connsiteY1" fmla="*/ 86716 h 92144"/>
                  <a:gd name="connsiteX2" fmla="*/ 4115 w 66150"/>
                  <a:gd name="connsiteY2" fmla="*/ 70923 h 92144"/>
                  <a:gd name="connsiteX3" fmla="*/ 0 w 66150"/>
                  <a:gd name="connsiteY3" fmla="*/ 46111 h 92144"/>
                  <a:gd name="connsiteX4" fmla="*/ 4115 w 66150"/>
                  <a:gd name="connsiteY4" fmla="*/ 21260 h 92144"/>
                  <a:gd name="connsiteX5" fmla="*/ 15678 w 66150"/>
                  <a:gd name="connsiteY5" fmla="*/ 5439 h 92144"/>
                  <a:gd name="connsiteX6" fmla="*/ 33042 w 66150"/>
                  <a:gd name="connsiteY6" fmla="*/ 0 h 92144"/>
                  <a:gd name="connsiteX7" fmla="*/ 50511 w 66150"/>
                  <a:gd name="connsiteY7" fmla="*/ 5439 h 92144"/>
                  <a:gd name="connsiteX8" fmla="*/ 62084 w 66150"/>
                  <a:gd name="connsiteY8" fmla="*/ 21260 h 92144"/>
                  <a:gd name="connsiteX9" fmla="*/ 66151 w 66150"/>
                  <a:gd name="connsiteY9" fmla="*/ 46111 h 92144"/>
                  <a:gd name="connsiteX10" fmla="*/ 62084 w 66150"/>
                  <a:gd name="connsiteY10" fmla="*/ 70923 h 92144"/>
                  <a:gd name="connsiteX11" fmla="*/ 50511 w 66150"/>
                  <a:gd name="connsiteY11" fmla="*/ 86716 h 92144"/>
                  <a:gd name="connsiteX12" fmla="*/ 33042 w 66150"/>
                  <a:gd name="connsiteY12" fmla="*/ 92145 h 92144"/>
                  <a:gd name="connsiteX13" fmla="*/ 33042 w 66150"/>
                  <a:gd name="connsiteY13" fmla="*/ 81867 h 92144"/>
                  <a:gd name="connsiteX14" fmla="*/ 48206 w 66150"/>
                  <a:gd name="connsiteY14" fmla="*/ 72762 h 92144"/>
                  <a:gd name="connsiteX15" fmla="*/ 53673 w 66150"/>
                  <a:gd name="connsiteY15" fmla="*/ 46111 h 92144"/>
                  <a:gd name="connsiteX16" fmla="*/ 48206 w 66150"/>
                  <a:gd name="connsiteY16" fmla="*/ 19383 h 92144"/>
                  <a:gd name="connsiteX17" fmla="*/ 33042 w 66150"/>
                  <a:gd name="connsiteY17" fmla="*/ 10277 h 92144"/>
                  <a:gd name="connsiteX18" fmla="*/ 22097 w 66150"/>
                  <a:gd name="connsiteY18" fmla="*/ 14278 h 92144"/>
                  <a:gd name="connsiteX19" fmla="*/ 14944 w 66150"/>
                  <a:gd name="connsiteY19" fmla="*/ 26327 h 92144"/>
                  <a:gd name="connsiteX20" fmla="*/ 12411 w 66150"/>
                  <a:gd name="connsiteY20" fmla="*/ 46111 h 92144"/>
                  <a:gd name="connsiteX21" fmla="*/ 14944 w 66150"/>
                  <a:gd name="connsiteY21" fmla="*/ 65827 h 92144"/>
                  <a:gd name="connsiteX22" fmla="*/ 22097 w 66150"/>
                  <a:gd name="connsiteY22" fmla="*/ 77867 h 92144"/>
                  <a:gd name="connsiteX23" fmla="*/ 33042 w 66150"/>
                  <a:gd name="connsiteY23" fmla="*/ 81867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50" h="92144">
                    <a:moveTo>
                      <a:pt x="33042" y="92145"/>
                    </a:moveTo>
                    <a:cubicBezTo>
                      <a:pt x="26432" y="92145"/>
                      <a:pt x="20650" y="90335"/>
                      <a:pt x="15678" y="86716"/>
                    </a:cubicBezTo>
                    <a:cubicBezTo>
                      <a:pt x="10706" y="83087"/>
                      <a:pt x="6858" y="77829"/>
                      <a:pt x="4115" y="70923"/>
                    </a:cubicBezTo>
                    <a:cubicBezTo>
                      <a:pt x="1371" y="64027"/>
                      <a:pt x="0" y="55750"/>
                      <a:pt x="0" y="46111"/>
                    </a:cubicBezTo>
                    <a:cubicBezTo>
                      <a:pt x="0" y="36471"/>
                      <a:pt x="1371" y="28184"/>
                      <a:pt x="4115" y="21260"/>
                    </a:cubicBezTo>
                    <a:cubicBezTo>
                      <a:pt x="6858" y="14335"/>
                      <a:pt x="10706" y="9058"/>
                      <a:pt x="15678" y="5439"/>
                    </a:cubicBezTo>
                    <a:cubicBezTo>
                      <a:pt x="20650" y="1810"/>
                      <a:pt x="26432" y="0"/>
                      <a:pt x="33042" y="0"/>
                    </a:cubicBezTo>
                    <a:cubicBezTo>
                      <a:pt x="39700" y="0"/>
                      <a:pt x="45520" y="1810"/>
                      <a:pt x="50511" y="5439"/>
                    </a:cubicBezTo>
                    <a:cubicBezTo>
                      <a:pt x="55512" y="9058"/>
                      <a:pt x="59360" y="14335"/>
                      <a:pt x="62084" y="21260"/>
                    </a:cubicBezTo>
                    <a:cubicBezTo>
                      <a:pt x="64798" y="28184"/>
                      <a:pt x="66151" y="36471"/>
                      <a:pt x="66151" y="46111"/>
                    </a:cubicBezTo>
                    <a:cubicBezTo>
                      <a:pt x="66151" y="55750"/>
                      <a:pt x="64798" y="64027"/>
                      <a:pt x="62084" y="70923"/>
                    </a:cubicBezTo>
                    <a:cubicBezTo>
                      <a:pt x="59360" y="77829"/>
                      <a:pt x="55512" y="83087"/>
                      <a:pt x="50511" y="86716"/>
                    </a:cubicBezTo>
                    <a:cubicBezTo>
                      <a:pt x="45520" y="90335"/>
                      <a:pt x="39700" y="92145"/>
                      <a:pt x="33042" y="92145"/>
                    </a:cubicBezTo>
                    <a:close/>
                    <a:moveTo>
                      <a:pt x="33042" y="81867"/>
                    </a:moveTo>
                    <a:cubicBezTo>
                      <a:pt x="39500" y="81867"/>
                      <a:pt x="44558" y="78829"/>
                      <a:pt x="48206" y="72762"/>
                    </a:cubicBezTo>
                    <a:cubicBezTo>
                      <a:pt x="51854" y="66694"/>
                      <a:pt x="53673" y="57807"/>
                      <a:pt x="53673" y="46111"/>
                    </a:cubicBezTo>
                    <a:cubicBezTo>
                      <a:pt x="53673" y="34366"/>
                      <a:pt x="51854" y="25451"/>
                      <a:pt x="48206" y="19383"/>
                    </a:cubicBezTo>
                    <a:cubicBezTo>
                      <a:pt x="44558" y="13316"/>
                      <a:pt x="39500" y="10277"/>
                      <a:pt x="33042" y="10277"/>
                    </a:cubicBezTo>
                    <a:cubicBezTo>
                      <a:pt x="28832" y="10277"/>
                      <a:pt x="25184" y="11611"/>
                      <a:pt x="22097" y="14278"/>
                    </a:cubicBezTo>
                    <a:cubicBezTo>
                      <a:pt x="19021" y="16954"/>
                      <a:pt x="16630" y="20965"/>
                      <a:pt x="14944" y="26327"/>
                    </a:cubicBezTo>
                    <a:cubicBezTo>
                      <a:pt x="13258" y="31680"/>
                      <a:pt x="12411" y="38281"/>
                      <a:pt x="12411" y="46111"/>
                    </a:cubicBezTo>
                    <a:cubicBezTo>
                      <a:pt x="12411" y="53892"/>
                      <a:pt x="13258" y="60465"/>
                      <a:pt x="14944" y="65827"/>
                    </a:cubicBezTo>
                    <a:cubicBezTo>
                      <a:pt x="16630" y="71180"/>
                      <a:pt x="19021" y="75200"/>
                      <a:pt x="22097" y="77867"/>
                    </a:cubicBezTo>
                    <a:cubicBezTo>
                      <a:pt x="25184" y="80534"/>
                      <a:pt x="28832" y="81867"/>
                      <a:pt x="33042" y="81867"/>
                    </a:cubicBezTo>
                    <a:close/>
                  </a:path>
                </a:pathLst>
              </a:custGeom>
              <a:solidFill>
                <a:srgbClr val="E37D6A"/>
              </a:solidFill>
              <a:ln w="9525" cap="rnd">
                <a:noFill/>
                <a:prstDash val="solid"/>
                <a:round/>
              </a:ln>
            </p:spPr>
            <p:txBody>
              <a:bodyPr rtlCol="0" anchor="ctr"/>
              <a:lstStyle/>
              <a:p>
                <a:endParaRPr lang="en-US"/>
              </a:p>
            </p:txBody>
          </p:sp>
          <p:sp>
            <p:nvSpPr>
              <p:cNvPr id="227" name="Freeform: Shape 226">
                <a:extLst>
                  <a:ext uri="{FF2B5EF4-FFF2-40B4-BE49-F238E27FC236}">
                    <a16:creationId xmlns:a16="http://schemas.microsoft.com/office/drawing/2014/main" id="{C3CEA2BA-F98D-EF0D-B3BC-2A086316F92A}"/>
                  </a:ext>
                </a:extLst>
              </p:cNvPr>
              <p:cNvSpPr/>
              <p:nvPr/>
            </p:nvSpPr>
            <p:spPr>
              <a:xfrm>
                <a:off x="7385675" y="2228869"/>
                <a:ext cx="55359" cy="119310"/>
              </a:xfrm>
              <a:custGeom>
                <a:avLst/>
                <a:gdLst>
                  <a:gd name="connsiteX0" fmla="*/ 43910 w 55359"/>
                  <a:gd name="connsiteY0" fmla="*/ 0 h 119310"/>
                  <a:gd name="connsiteX1" fmla="*/ 55359 w 55359"/>
                  <a:gd name="connsiteY1" fmla="*/ 0 h 119310"/>
                  <a:gd name="connsiteX2" fmla="*/ 11459 w 55359"/>
                  <a:gd name="connsiteY2" fmla="*/ 119310 h 119310"/>
                  <a:gd name="connsiteX3" fmla="*/ 0 w 55359"/>
                  <a:gd name="connsiteY3" fmla="*/ 119310 h 119310"/>
                  <a:gd name="connsiteX4" fmla="*/ 43910 w 55359"/>
                  <a:gd name="connsiteY4" fmla="*/ 0 h 119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59" h="119310">
                    <a:moveTo>
                      <a:pt x="43910" y="0"/>
                    </a:moveTo>
                    <a:lnTo>
                      <a:pt x="55359" y="0"/>
                    </a:lnTo>
                    <a:lnTo>
                      <a:pt x="11459" y="119310"/>
                    </a:lnTo>
                    <a:lnTo>
                      <a:pt x="0" y="119310"/>
                    </a:lnTo>
                    <a:lnTo>
                      <a:pt x="43910" y="0"/>
                    </a:lnTo>
                    <a:close/>
                  </a:path>
                </a:pathLst>
              </a:custGeom>
              <a:solidFill>
                <a:srgbClr val="E37D6A"/>
              </a:solidFill>
              <a:ln w="9525" cap="rnd">
                <a:noFill/>
                <a:prstDash val="solid"/>
                <a:round/>
              </a:ln>
            </p:spPr>
            <p:txBody>
              <a:bodyPr rtlCol="0" anchor="ctr"/>
              <a:lstStyle/>
              <a:p>
                <a:endParaRPr lang="en-US"/>
              </a:p>
            </p:txBody>
          </p:sp>
          <p:sp>
            <p:nvSpPr>
              <p:cNvPr id="228" name="Freeform: Shape 227">
                <a:extLst>
                  <a:ext uri="{FF2B5EF4-FFF2-40B4-BE49-F238E27FC236}">
                    <a16:creationId xmlns:a16="http://schemas.microsoft.com/office/drawing/2014/main" id="{418CDE46-A789-0164-DC42-D5C361F5BD90}"/>
                  </a:ext>
                </a:extLst>
              </p:cNvPr>
              <p:cNvSpPr/>
              <p:nvPr/>
            </p:nvSpPr>
            <p:spPr>
              <a:xfrm>
                <a:off x="7449112" y="2242375"/>
                <a:ext cx="65350" cy="92001"/>
              </a:xfrm>
              <a:custGeom>
                <a:avLst/>
                <a:gdLst>
                  <a:gd name="connsiteX0" fmla="*/ 30766 w 65350"/>
                  <a:gd name="connsiteY0" fmla="*/ 0 h 92001"/>
                  <a:gd name="connsiteX1" fmla="*/ 49453 w 65350"/>
                  <a:gd name="connsiteY1" fmla="*/ 5105 h 92001"/>
                  <a:gd name="connsiteX2" fmla="*/ 61274 w 65350"/>
                  <a:gd name="connsiteY2" fmla="*/ 20012 h 92001"/>
                  <a:gd name="connsiteX3" fmla="*/ 65351 w 65350"/>
                  <a:gd name="connsiteY3" fmla="*/ 43758 h 92001"/>
                  <a:gd name="connsiteX4" fmla="*/ 30470 w 65350"/>
                  <a:gd name="connsiteY4" fmla="*/ 92002 h 92001"/>
                  <a:gd name="connsiteX5" fmla="*/ 15859 w 65350"/>
                  <a:gd name="connsiteY5" fmla="*/ 89316 h 92001"/>
                  <a:gd name="connsiteX6" fmla="*/ 3229 w 65350"/>
                  <a:gd name="connsiteY6" fmla="*/ 81058 h 92001"/>
                  <a:gd name="connsiteX7" fmla="*/ 10944 w 65350"/>
                  <a:gd name="connsiteY7" fmla="*/ 72981 h 92001"/>
                  <a:gd name="connsiteX8" fmla="*/ 20012 w 65350"/>
                  <a:gd name="connsiteY8" fmla="*/ 79848 h 92001"/>
                  <a:gd name="connsiteX9" fmla="*/ 30470 w 65350"/>
                  <a:gd name="connsiteY9" fmla="*/ 81867 h 92001"/>
                  <a:gd name="connsiteX10" fmla="*/ 48387 w 65350"/>
                  <a:gd name="connsiteY10" fmla="*/ 72542 h 92001"/>
                  <a:gd name="connsiteX11" fmla="*/ 54264 w 65350"/>
                  <a:gd name="connsiteY11" fmla="*/ 46768 h 92001"/>
                  <a:gd name="connsiteX12" fmla="*/ 53750 w 65350"/>
                  <a:gd name="connsiteY12" fmla="*/ 46768 h 92001"/>
                  <a:gd name="connsiteX13" fmla="*/ 44205 w 65350"/>
                  <a:gd name="connsiteY13" fmla="*/ 56902 h 92001"/>
                  <a:gd name="connsiteX14" fmla="*/ 29003 w 65350"/>
                  <a:gd name="connsiteY14" fmla="*/ 60427 h 92001"/>
                  <a:gd name="connsiteX15" fmla="*/ 14097 w 65350"/>
                  <a:gd name="connsiteY15" fmla="*/ 56826 h 92001"/>
                  <a:gd name="connsiteX16" fmla="*/ 3743 w 65350"/>
                  <a:gd name="connsiteY16" fmla="*/ 46625 h 92001"/>
                  <a:gd name="connsiteX17" fmla="*/ 0 w 65350"/>
                  <a:gd name="connsiteY17" fmla="*/ 31423 h 92001"/>
                  <a:gd name="connsiteX18" fmla="*/ 3677 w 65350"/>
                  <a:gd name="connsiteY18" fmla="*/ 15345 h 92001"/>
                  <a:gd name="connsiteX19" fmla="*/ 14316 w 65350"/>
                  <a:gd name="connsiteY19" fmla="*/ 4115 h 92001"/>
                  <a:gd name="connsiteX20" fmla="*/ 30766 w 65350"/>
                  <a:gd name="connsiteY20" fmla="*/ 0 h 92001"/>
                  <a:gd name="connsiteX21" fmla="*/ 31718 w 65350"/>
                  <a:gd name="connsiteY21" fmla="*/ 10649 h 92001"/>
                  <a:gd name="connsiteX22" fmla="*/ 21298 w 65350"/>
                  <a:gd name="connsiteY22" fmla="*/ 13106 h 92001"/>
                  <a:gd name="connsiteX23" fmla="*/ 14535 w 65350"/>
                  <a:gd name="connsiteY23" fmla="*/ 20050 h 92001"/>
                  <a:gd name="connsiteX24" fmla="*/ 12192 w 65350"/>
                  <a:gd name="connsiteY24" fmla="*/ 30471 h 92001"/>
                  <a:gd name="connsiteX25" fmla="*/ 16964 w 65350"/>
                  <a:gd name="connsiteY25" fmla="*/ 45044 h 92001"/>
                  <a:gd name="connsiteX26" fmla="*/ 30613 w 65350"/>
                  <a:gd name="connsiteY26" fmla="*/ 50073 h 92001"/>
                  <a:gd name="connsiteX27" fmla="*/ 41081 w 65350"/>
                  <a:gd name="connsiteY27" fmla="*/ 47616 h 92001"/>
                  <a:gd name="connsiteX28" fmla="*/ 48234 w 65350"/>
                  <a:gd name="connsiteY28" fmla="*/ 40748 h 92001"/>
                  <a:gd name="connsiteX29" fmla="*/ 50806 w 65350"/>
                  <a:gd name="connsiteY29" fmla="*/ 30623 h 92001"/>
                  <a:gd name="connsiteX30" fmla="*/ 45739 w 65350"/>
                  <a:gd name="connsiteY30" fmla="*/ 16040 h 92001"/>
                  <a:gd name="connsiteX31" fmla="*/ 31718 w 65350"/>
                  <a:gd name="connsiteY31" fmla="*/ 10649 h 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350" h="92001">
                    <a:moveTo>
                      <a:pt x="30766" y="0"/>
                    </a:moveTo>
                    <a:cubicBezTo>
                      <a:pt x="38062" y="0"/>
                      <a:pt x="44291" y="1705"/>
                      <a:pt x="49453" y="5105"/>
                    </a:cubicBezTo>
                    <a:cubicBezTo>
                      <a:pt x="54616" y="8506"/>
                      <a:pt x="58559" y="13478"/>
                      <a:pt x="61274" y="20012"/>
                    </a:cubicBezTo>
                    <a:cubicBezTo>
                      <a:pt x="63989" y="26546"/>
                      <a:pt x="65351" y="34461"/>
                      <a:pt x="65351" y="43758"/>
                    </a:cubicBezTo>
                    <a:cubicBezTo>
                      <a:pt x="65351" y="75924"/>
                      <a:pt x="53721" y="92002"/>
                      <a:pt x="30470" y="92002"/>
                    </a:cubicBezTo>
                    <a:cubicBezTo>
                      <a:pt x="25327" y="92002"/>
                      <a:pt x="20459" y="91107"/>
                      <a:pt x="15859" y="89316"/>
                    </a:cubicBezTo>
                    <a:cubicBezTo>
                      <a:pt x="11259" y="87535"/>
                      <a:pt x="7048" y="84782"/>
                      <a:pt x="3229" y="81058"/>
                    </a:cubicBezTo>
                    <a:lnTo>
                      <a:pt x="10944" y="72981"/>
                    </a:lnTo>
                    <a:cubicBezTo>
                      <a:pt x="14078" y="76210"/>
                      <a:pt x="17097" y="78505"/>
                      <a:pt x="20012" y="79848"/>
                    </a:cubicBezTo>
                    <a:cubicBezTo>
                      <a:pt x="22917" y="81191"/>
                      <a:pt x="26412" y="81867"/>
                      <a:pt x="30470" y="81867"/>
                    </a:cubicBezTo>
                    <a:cubicBezTo>
                      <a:pt x="38595" y="81867"/>
                      <a:pt x="44567" y="78762"/>
                      <a:pt x="48387" y="72542"/>
                    </a:cubicBezTo>
                    <a:cubicBezTo>
                      <a:pt x="52206" y="66323"/>
                      <a:pt x="54159" y="57731"/>
                      <a:pt x="54264" y="46768"/>
                    </a:cubicBezTo>
                    <a:lnTo>
                      <a:pt x="53750" y="46768"/>
                    </a:lnTo>
                    <a:cubicBezTo>
                      <a:pt x="51835" y="51178"/>
                      <a:pt x="48653" y="54550"/>
                      <a:pt x="44205" y="56902"/>
                    </a:cubicBezTo>
                    <a:cubicBezTo>
                      <a:pt x="39748" y="59255"/>
                      <a:pt x="34680" y="60427"/>
                      <a:pt x="29003" y="60427"/>
                    </a:cubicBezTo>
                    <a:cubicBezTo>
                      <a:pt x="23469" y="60427"/>
                      <a:pt x="18507" y="59226"/>
                      <a:pt x="14097" y="56826"/>
                    </a:cubicBezTo>
                    <a:cubicBezTo>
                      <a:pt x="9697" y="54435"/>
                      <a:pt x="6239" y="51025"/>
                      <a:pt x="3743" y="46625"/>
                    </a:cubicBezTo>
                    <a:cubicBezTo>
                      <a:pt x="1248" y="42215"/>
                      <a:pt x="0" y="37157"/>
                      <a:pt x="0" y="31423"/>
                    </a:cubicBezTo>
                    <a:cubicBezTo>
                      <a:pt x="0" y="25451"/>
                      <a:pt x="1228" y="20098"/>
                      <a:pt x="3677" y="15345"/>
                    </a:cubicBezTo>
                    <a:cubicBezTo>
                      <a:pt x="6115" y="10601"/>
                      <a:pt x="9667" y="6858"/>
                      <a:pt x="14316" y="4115"/>
                    </a:cubicBezTo>
                    <a:cubicBezTo>
                      <a:pt x="18964" y="1372"/>
                      <a:pt x="24450" y="0"/>
                      <a:pt x="30766" y="0"/>
                    </a:cubicBezTo>
                    <a:close/>
                    <a:moveTo>
                      <a:pt x="31718" y="10649"/>
                    </a:moveTo>
                    <a:cubicBezTo>
                      <a:pt x="27708" y="10649"/>
                      <a:pt x="24232" y="11468"/>
                      <a:pt x="21298" y="13106"/>
                    </a:cubicBezTo>
                    <a:cubicBezTo>
                      <a:pt x="18355" y="14745"/>
                      <a:pt x="16107" y="17059"/>
                      <a:pt x="14535" y="20050"/>
                    </a:cubicBezTo>
                    <a:cubicBezTo>
                      <a:pt x="12973" y="23031"/>
                      <a:pt x="12192" y="26508"/>
                      <a:pt x="12192" y="30471"/>
                    </a:cubicBezTo>
                    <a:cubicBezTo>
                      <a:pt x="12192" y="36833"/>
                      <a:pt x="13782" y="41691"/>
                      <a:pt x="16964" y="45044"/>
                    </a:cubicBezTo>
                    <a:cubicBezTo>
                      <a:pt x="20145" y="48397"/>
                      <a:pt x="24698" y="50073"/>
                      <a:pt x="30613" y="50073"/>
                    </a:cubicBezTo>
                    <a:cubicBezTo>
                      <a:pt x="34537" y="50073"/>
                      <a:pt x="38024" y="49254"/>
                      <a:pt x="41081" y="47616"/>
                    </a:cubicBezTo>
                    <a:cubicBezTo>
                      <a:pt x="44139" y="45977"/>
                      <a:pt x="46529" y="43691"/>
                      <a:pt x="48234" y="40748"/>
                    </a:cubicBezTo>
                    <a:cubicBezTo>
                      <a:pt x="49949" y="37814"/>
                      <a:pt x="50806" y="34433"/>
                      <a:pt x="50806" y="30623"/>
                    </a:cubicBezTo>
                    <a:cubicBezTo>
                      <a:pt x="50806" y="24498"/>
                      <a:pt x="49120" y="19641"/>
                      <a:pt x="45739" y="16040"/>
                    </a:cubicBezTo>
                    <a:cubicBezTo>
                      <a:pt x="42367" y="12449"/>
                      <a:pt x="37690" y="10649"/>
                      <a:pt x="31718" y="10649"/>
                    </a:cubicBezTo>
                    <a:close/>
                  </a:path>
                </a:pathLst>
              </a:custGeom>
              <a:solidFill>
                <a:srgbClr val="E37D6A"/>
              </a:solidFill>
              <a:ln w="9525" cap="rnd">
                <a:noFill/>
                <a:prstDash val="solid"/>
                <a:round/>
              </a:ln>
            </p:spPr>
            <p:txBody>
              <a:bodyPr rtlCol="0" anchor="ctr"/>
              <a:lstStyle/>
              <a:p>
                <a:endParaRPr lang="en-US"/>
              </a:p>
            </p:txBody>
          </p:sp>
          <p:sp>
            <p:nvSpPr>
              <p:cNvPr id="229" name="Freeform: Shape 228">
                <a:extLst>
                  <a:ext uri="{FF2B5EF4-FFF2-40B4-BE49-F238E27FC236}">
                    <a16:creationId xmlns:a16="http://schemas.microsoft.com/office/drawing/2014/main" id="{077ED242-A4AA-15AF-49D8-39CE227A4EB1}"/>
                  </a:ext>
                </a:extLst>
              </p:cNvPr>
              <p:cNvSpPr/>
              <p:nvPr/>
            </p:nvSpPr>
            <p:spPr>
              <a:xfrm>
                <a:off x="7518644" y="2228869"/>
                <a:ext cx="55359" cy="119310"/>
              </a:xfrm>
              <a:custGeom>
                <a:avLst/>
                <a:gdLst>
                  <a:gd name="connsiteX0" fmla="*/ 43901 w 55359"/>
                  <a:gd name="connsiteY0" fmla="*/ 0 h 119310"/>
                  <a:gd name="connsiteX1" fmla="*/ 55359 w 55359"/>
                  <a:gd name="connsiteY1" fmla="*/ 0 h 119310"/>
                  <a:gd name="connsiteX2" fmla="*/ 11449 w 55359"/>
                  <a:gd name="connsiteY2" fmla="*/ 119310 h 119310"/>
                  <a:gd name="connsiteX3" fmla="*/ 0 w 55359"/>
                  <a:gd name="connsiteY3" fmla="*/ 119310 h 119310"/>
                  <a:gd name="connsiteX4" fmla="*/ 43901 w 55359"/>
                  <a:gd name="connsiteY4" fmla="*/ 0 h 119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59" h="119310">
                    <a:moveTo>
                      <a:pt x="43901" y="0"/>
                    </a:moveTo>
                    <a:lnTo>
                      <a:pt x="55359" y="0"/>
                    </a:lnTo>
                    <a:lnTo>
                      <a:pt x="11449" y="119310"/>
                    </a:lnTo>
                    <a:lnTo>
                      <a:pt x="0" y="119310"/>
                    </a:lnTo>
                    <a:lnTo>
                      <a:pt x="43901" y="0"/>
                    </a:lnTo>
                    <a:close/>
                  </a:path>
                </a:pathLst>
              </a:custGeom>
              <a:solidFill>
                <a:srgbClr val="E37D6A"/>
              </a:solidFill>
              <a:ln w="9525" cap="rnd">
                <a:noFill/>
                <a:prstDash val="solid"/>
                <a:round/>
              </a:ln>
            </p:spPr>
            <p:txBody>
              <a:bodyPr rtlCol="0" anchor="ctr"/>
              <a:lstStyle/>
              <a:p>
                <a:endParaRPr lang="en-US"/>
              </a:p>
            </p:txBody>
          </p:sp>
          <p:sp>
            <p:nvSpPr>
              <p:cNvPr id="230" name="Freeform: Shape 229">
                <a:extLst>
                  <a:ext uri="{FF2B5EF4-FFF2-40B4-BE49-F238E27FC236}">
                    <a16:creationId xmlns:a16="http://schemas.microsoft.com/office/drawing/2014/main" id="{597E12A4-3146-A7BF-EBD5-D75C4B22EA5D}"/>
                  </a:ext>
                </a:extLst>
              </p:cNvPr>
              <p:cNvSpPr/>
              <p:nvPr/>
            </p:nvSpPr>
            <p:spPr>
              <a:xfrm>
                <a:off x="7582299" y="2242375"/>
                <a:ext cx="63293" cy="91192"/>
              </a:xfrm>
              <a:custGeom>
                <a:avLst/>
                <a:gdLst>
                  <a:gd name="connsiteX0" fmla="*/ 658 w 63293"/>
                  <a:gd name="connsiteY0" fmla="*/ 91192 h 91192"/>
                  <a:gd name="connsiteX1" fmla="*/ 658 w 63293"/>
                  <a:gd name="connsiteY1" fmla="*/ 80543 h 91192"/>
                  <a:gd name="connsiteX2" fmla="*/ 33776 w 63293"/>
                  <a:gd name="connsiteY2" fmla="*/ 49778 h 91192"/>
                  <a:gd name="connsiteX3" fmla="*/ 44787 w 63293"/>
                  <a:gd name="connsiteY3" fmla="*/ 37557 h 91192"/>
                  <a:gd name="connsiteX4" fmla="*/ 48016 w 63293"/>
                  <a:gd name="connsiteY4" fmla="*/ 26651 h 91192"/>
                  <a:gd name="connsiteX5" fmla="*/ 43720 w 63293"/>
                  <a:gd name="connsiteY5" fmla="*/ 15164 h 91192"/>
                  <a:gd name="connsiteX6" fmla="*/ 31423 w 63293"/>
                  <a:gd name="connsiteY6" fmla="*/ 10944 h 91192"/>
                  <a:gd name="connsiteX7" fmla="*/ 19784 w 63293"/>
                  <a:gd name="connsiteY7" fmla="*/ 14097 h 91192"/>
                  <a:gd name="connsiteX8" fmla="*/ 9840 w 63293"/>
                  <a:gd name="connsiteY8" fmla="*/ 24594 h 91192"/>
                  <a:gd name="connsiteX9" fmla="*/ 0 w 63293"/>
                  <a:gd name="connsiteY9" fmla="*/ 17916 h 91192"/>
                  <a:gd name="connsiteX10" fmla="*/ 32157 w 63293"/>
                  <a:gd name="connsiteY10" fmla="*/ 0 h 91192"/>
                  <a:gd name="connsiteX11" fmla="*/ 47177 w 63293"/>
                  <a:gd name="connsiteY11" fmla="*/ 3343 h 91192"/>
                  <a:gd name="connsiteX12" fmla="*/ 57007 w 63293"/>
                  <a:gd name="connsiteY12" fmla="*/ 12516 h 91192"/>
                  <a:gd name="connsiteX13" fmla="*/ 60427 w 63293"/>
                  <a:gd name="connsiteY13" fmla="*/ 25698 h 91192"/>
                  <a:gd name="connsiteX14" fmla="*/ 58703 w 63293"/>
                  <a:gd name="connsiteY14" fmla="*/ 35795 h 91192"/>
                  <a:gd name="connsiteX15" fmla="*/ 52826 w 63293"/>
                  <a:gd name="connsiteY15" fmla="*/ 45853 h 91192"/>
                  <a:gd name="connsiteX16" fmla="*/ 41186 w 63293"/>
                  <a:gd name="connsiteY16" fmla="*/ 58074 h 91192"/>
                  <a:gd name="connsiteX17" fmla="*/ 17622 w 63293"/>
                  <a:gd name="connsiteY17" fmla="*/ 79810 h 91192"/>
                  <a:gd name="connsiteX18" fmla="*/ 17622 w 63293"/>
                  <a:gd name="connsiteY18" fmla="*/ 80543 h 91192"/>
                  <a:gd name="connsiteX19" fmla="*/ 32309 w 63293"/>
                  <a:gd name="connsiteY19" fmla="*/ 80248 h 91192"/>
                  <a:gd name="connsiteX20" fmla="*/ 63294 w 63293"/>
                  <a:gd name="connsiteY20" fmla="*/ 80248 h 91192"/>
                  <a:gd name="connsiteX21" fmla="*/ 63294 w 63293"/>
                  <a:gd name="connsiteY21" fmla="*/ 91192 h 91192"/>
                  <a:gd name="connsiteX22" fmla="*/ 658 w 63293"/>
                  <a:gd name="connsiteY22" fmla="*/ 91192 h 9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293" h="91192">
                    <a:moveTo>
                      <a:pt x="658" y="91192"/>
                    </a:moveTo>
                    <a:lnTo>
                      <a:pt x="658" y="80543"/>
                    </a:lnTo>
                    <a:lnTo>
                      <a:pt x="33776" y="49778"/>
                    </a:lnTo>
                    <a:cubicBezTo>
                      <a:pt x="38967" y="45034"/>
                      <a:pt x="42634" y="40958"/>
                      <a:pt x="44787" y="37557"/>
                    </a:cubicBezTo>
                    <a:cubicBezTo>
                      <a:pt x="46939" y="34157"/>
                      <a:pt x="48016" y="30518"/>
                      <a:pt x="48016" y="26651"/>
                    </a:cubicBezTo>
                    <a:cubicBezTo>
                      <a:pt x="48016" y="21812"/>
                      <a:pt x="46587" y="17974"/>
                      <a:pt x="43720" y="15164"/>
                    </a:cubicBezTo>
                    <a:cubicBezTo>
                      <a:pt x="40862" y="12344"/>
                      <a:pt x="36757" y="10944"/>
                      <a:pt x="31423" y="10944"/>
                    </a:cubicBezTo>
                    <a:cubicBezTo>
                      <a:pt x="27023" y="10944"/>
                      <a:pt x="23136" y="11992"/>
                      <a:pt x="19784" y="14097"/>
                    </a:cubicBezTo>
                    <a:cubicBezTo>
                      <a:pt x="16431" y="16202"/>
                      <a:pt x="13116" y="19707"/>
                      <a:pt x="9840" y="24594"/>
                    </a:cubicBezTo>
                    <a:lnTo>
                      <a:pt x="0" y="17916"/>
                    </a:lnTo>
                    <a:cubicBezTo>
                      <a:pt x="7191" y="5972"/>
                      <a:pt x="17916" y="0"/>
                      <a:pt x="32157" y="0"/>
                    </a:cubicBezTo>
                    <a:cubicBezTo>
                      <a:pt x="37881" y="0"/>
                      <a:pt x="42891" y="1114"/>
                      <a:pt x="47177" y="3343"/>
                    </a:cubicBezTo>
                    <a:cubicBezTo>
                      <a:pt x="51454" y="5572"/>
                      <a:pt x="54740" y="8630"/>
                      <a:pt x="57007" y="12516"/>
                    </a:cubicBezTo>
                    <a:cubicBezTo>
                      <a:pt x="59284" y="16412"/>
                      <a:pt x="60427" y="20803"/>
                      <a:pt x="60427" y="25698"/>
                    </a:cubicBezTo>
                    <a:cubicBezTo>
                      <a:pt x="60427" y="29270"/>
                      <a:pt x="59855" y="32642"/>
                      <a:pt x="58703" y="35795"/>
                    </a:cubicBezTo>
                    <a:cubicBezTo>
                      <a:pt x="57550" y="38948"/>
                      <a:pt x="55588" y="42300"/>
                      <a:pt x="52826" y="45853"/>
                    </a:cubicBezTo>
                    <a:cubicBezTo>
                      <a:pt x="50063" y="49406"/>
                      <a:pt x="46187" y="53473"/>
                      <a:pt x="41186" y="58074"/>
                    </a:cubicBezTo>
                    <a:lnTo>
                      <a:pt x="17622" y="79810"/>
                    </a:lnTo>
                    <a:lnTo>
                      <a:pt x="17622" y="80543"/>
                    </a:lnTo>
                    <a:cubicBezTo>
                      <a:pt x="20117" y="80353"/>
                      <a:pt x="25013" y="80248"/>
                      <a:pt x="32309" y="80248"/>
                    </a:cubicBezTo>
                    <a:lnTo>
                      <a:pt x="63294" y="80248"/>
                    </a:lnTo>
                    <a:lnTo>
                      <a:pt x="63294" y="91192"/>
                    </a:lnTo>
                    <a:lnTo>
                      <a:pt x="658" y="91192"/>
                    </a:lnTo>
                    <a:close/>
                  </a:path>
                </a:pathLst>
              </a:custGeom>
              <a:solidFill>
                <a:srgbClr val="E37D6A"/>
              </a:solidFill>
              <a:ln w="9525" cap="rnd">
                <a:noFill/>
                <a:prstDash val="solid"/>
                <a:round/>
              </a:ln>
            </p:spPr>
            <p:txBody>
              <a:bodyPr rtlCol="0" anchor="ctr"/>
              <a:lstStyle/>
              <a:p>
                <a:endParaRPr lang="en-US"/>
              </a:p>
            </p:txBody>
          </p:sp>
          <p:sp>
            <p:nvSpPr>
              <p:cNvPr id="231" name="Freeform: Shape 230">
                <a:extLst>
                  <a:ext uri="{FF2B5EF4-FFF2-40B4-BE49-F238E27FC236}">
                    <a16:creationId xmlns:a16="http://schemas.microsoft.com/office/drawing/2014/main" id="{EF3863A6-B38E-D579-9DED-B3AFECC27F1A}"/>
                  </a:ext>
                </a:extLst>
              </p:cNvPr>
              <p:cNvSpPr/>
              <p:nvPr/>
            </p:nvSpPr>
            <p:spPr>
              <a:xfrm>
                <a:off x="7661671" y="2243185"/>
                <a:ext cx="63064" cy="90382"/>
              </a:xfrm>
              <a:custGeom>
                <a:avLst/>
                <a:gdLst>
                  <a:gd name="connsiteX0" fmla="*/ 39424 w 63064"/>
                  <a:gd name="connsiteY0" fmla="*/ 79886 h 90382"/>
                  <a:gd name="connsiteX1" fmla="*/ 63065 w 63064"/>
                  <a:gd name="connsiteY1" fmla="*/ 79886 h 90382"/>
                  <a:gd name="connsiteX2" fmla="*/ 63065 w 63064"/>
                  <a:gd name="connsiteY2" fmla="*/ 90383 h 90382"/>
                  <a:gd name="connsiteX3" fmla="*/ 2934 w 63064"/>
                  <a:gd name="connsiteY3" fmla="*/ 90383 h 90382"/>
                  <a:gd name="connsiteX4" fmla="*/ 2934 w 63064"/>
                  <a:gd name="connsiteY4" fmla="*/ 79886 h 90382"/>
                  <a:gd name="connsiteX5" fmla="*/ 27232 w 63064"/>
                  <a:gd name="connsiteY5" fmla="*/ 79886 h 90382"/>
                  <a:gd name="connsiteX6" fmla="*/ 27232 w 63064"/>
                  <a:gd name="connsiteY6" fmla="*/ 26289 h 90382"/>
                  <a:gd name="connsiteX7" fmla="*/ 27527 w 63064"/>
                  <a:gd name="connsiteY7" fmla="*/ 12192 h 90382"/>
                  <a:gd name="connsiteX8" fmla="*/ 27384 w 63064"/>
                  <a:gd name="connsiteY8" fmla="*/ 12040 h 90382"/>
                  <a:gd name="connsiteX9" fmla="*/ 4258 w 63064"/>
                  <a:gd name="connsiteY9" fmla="*/ 21507 h 90382"/>
                  <a:gd name="connsiteX10" fmla="*/ 0 w 63064"/>
                  <a:gd name="connsiteY10" fmla="*/ 11382 h 90382"/>
                  <a:gd name="connsiteX11" fmla="*/ 28994 w 63064"/>
                  <a:gd name="connsiteY11" fmla="*/ 0 h 90382"/>
                  <a:gd name="connsiteX12" fmla="*/ 39424 w 63064"/>
                  <a:gd name="connsiteY12" fmla="*/ 0 h 90382"/>
                  <a:gd name="connsiteX13" fmla="*/ 39424 w 63064"/>
                  <a:gd name="connsiteY13" fmla="*/ 79886 h 9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4" h="90382">
                    <a:moveTo>
                      <a:pt x="39424" y="79886"/>
                    </a:moveTo>
                    <a:lnTo>
                      <a:pt x="63065" y="79886"/>
                    </a:lnTo>
                    <a:lnTo>
                      <a:pt x="63065" y="90383"/>
                    </a:lnTo>
                    <a:lnTo>
                      <a:pt x="2934" y="90383"/>
                    </a:lnTo>
                    <a:lnTo>
                      <a:pt x="2934" y="79886"/>
                    </a:lnTo>
                    <a:lnTo>
                      <a:pt x="27232" y="79886"/>
                    </a:lnTo>
                    <a:lnTo>
                      <a:pt x="27232" y="26289"/>
                    </a:lnTo>
                    <a:cubicBezTo>
                      <a:pt x="27232" y="22860"/>
                      <a:pt x="27337" y="18155"/>
                      <a:pt x="27527" y="12192"/>
                    </a:cubicBezTo>
                    <a:lnTo>
                      <a:pt x="27384" y="12040"/>
                    </a:lnTo>
                    <a:lnTo>
                      <a:pt x="4258" y="21507"/>
                    </a:lnTo>
                    <a:lnTo>
                      <a:pt x="0" y="11382"/>
                    </a:lnTo>
                    <a:lnTo>
                      <a:pt x="28994" y="0"/>
                    </a:lnTo>
                    <a:lnTo>
                      <a:pt x="39424" y="0"/>
                    </a:lnTo>
                    <a:lnTo>
                      <a:pt x="39424" y="79886"/>
                    </a:lnTo>
                    <a:close/>
                  </a:path>
                </a:pathLst>
              </a:custGeom>
              <a:solidFill>
                <a:srgbClr val="E37D6A"/>
              </a:solidFill>
              <a:ln w="9525" cap="rnd">
                <a:noFill/>
                <a:prstDash val="solid"/>
                <a:round/>
              </a:ln>
            </p:spPr>
            <p:txBody>
              <a:bodyPr rtlCol="0" anchor="ctr"/>
              <a:lstStyle/>
              <a:p>
                <a:endParaRPr lang="en-US"/>
              </a:p>
            </p:txBody>
          </p:sp>
          <p:sp>
            <p:nvSpPr>
              <p:cNvPr id="232" name="Freeform: Shape 231">
                <a:extLst>
                  <a:ext uri="{FF2B5EF4-FFF2-40B4-BE49-F238E27FC236}">
                    <a16:creationId xmlns:a16="http://schemas.microsoft.com/office/drawing/2014/main" id="{E05A42ED-8307-339D-F559-84496C09431F}"/>
                  </a:ext>
                </a:extLst>
              </p:cNvPr>
              <p:cNvSpPr/>
              <p:nvPr/>
            </p:nvSpPr>
            <p:spPr>
              <a:xfrm>
                <a:off x="7787363" y="2243185"/>
                <a:ext cx="63074" cy="90382"/>
              </a:xfrm>
              <a:custGeom>
                <a:avLst/>
                <a:gdLst>
                  <a:gd name="connsiteX0" fmla="*/ 39434 w 63074"/>
                  <a:gd name="connsiteY0" fmla="*/ 79886 h 90382"/>
                  <a:gd name="connsiteX1" fmla="*/ 63075 w 63074"/>
                  <a:gd name="connsiteY1" fmla="*/ 79886 h 90382"/>
                  <a:gd name="connsiteX2" fmla="*/ 63075 w 63074"/>
                  <a:gd name="connsiteY2" fmla="*/ 90383 h 90382"/>
                  <a:gd name="connsiteX3" fmla="*/ 2943 w 63074"/>
                  <a:gd name="connsiteY3" fmla="*/ 90383 h 90382"/>
                  <a:gd name="connsiteX4" fmla="*/ 2943 w 63074"/>
                  <a:gd name="connsiteY4" fmla="*/ 79886 h 90382"/>
                  <a:gd name="connsiteX5" fmla="*/ 27242 w 63074"/>
                  <a:gd name="connsiteY5" fmla="*/ 79886 h 90382"/>
                  <a:gd name="connsiteX6" fmla="*/ 27242 w 63074"/>
                  <a:gd name="connsiteY6" fmla="*/ 26289 h 90382"/>
                  <a:gd name="connsiteX7" fmla="*/ 27537 w 63074"/>
                  <a:gd name="connsiteY7" fmla="*/ 12192 h 90382"/>
                  <a:gd name="connsiteX8" fmla="*/ 27384 w 63074"/>
                  <a:gd name="connsiteY8" fmla="*/ 12040 h 90382"/>
                  <a:gd name="connsiteX9" fmla="*/ 4258 w 63074"/>
                  <a:gd name="connsiteY9" fmla="*/ 21507 h 90382"/>
                  <a:gd name="connsiteX10" fmla="*/ 0 w 63074"/>
                  <a:gd name="connsiteY10" fmla="*/ 11382 h 90382"/>
                  <a:gd name="connsiteX11" fmla="*/ 29004 w 63074"/>
                  <a:gd name="connsiteY11" fmla="*/ 0 h 90382"/>
                  <a:gd name="connsiteX12" fmla="*/ 39434 w 63074"/>
                  <a:gd name="connsiteY12" fmla="*/ 0 h 90382"/>
                  <a:gd name="connsiteX13" fmla="*/ 39434 w 63074"/>
                  <a:gd name="connsiteY13" fmla="*/ 79886 h 9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74" h="90382">
                    <a:moveTo>
                      <a:pt x="39434" y="79886"/>
                    </a:moveTo>
                    <a:lnTo>
                      <a:pt x="63075" y="79886"/>
                    </a:lnTo>
                    <a:lnTo>
                      <a:pt x="63075" y="90383"/>
                    </a:lnTo>
                    <a:lnTo>
                      <a:pt x="2943" y="90383"/>
                    </a:lnTo>
                    <a:lnTo>
                      <a:pt x="2943" y="79886"/>
                    </a:lnTo>
                    <a:lnTo>
                      <a:pt x="27242" y="79886"/>
                    </a:lnTo>
                    <a:lnTo>
                      <a:pt x="27242" y="26289"/>
                    </a:lnTo>
                    <a:cubicBezTo>
                      <a:pt x="27242" y="22860"/>
                      <a:pt x="27337" y="18155"/>
                      <a:pt x="27537" y="12192"/>
                    </a:cubicBezTo>
                    <a:lnTo>
                      <a:pt x="27384" y="12040"/>
                    </a:lnTo>
                    <a:lnTo>
                      <a:pt x="4258" y="21507"/>
                    </a:lnTo>
                    <a:lnTo>
                      <a:pt x="0" y="11382"/>
                    </a:lnTo>
                    <a:lnTo>
                      <a:pt x="29004" y="0"/>
                    </a:lnTo>
                    <a:lnTo>
                      <a:pt x="39434" y="0"/>
                    </a:lnTo>
                    <a:lnTo>
                      <a:pt x="39434" y="79886"/>
                    </a:lnTo>
                    <a:close/>
                  </a:path>
                </a:pathLst>
              </a:custGeom>
              <a:solidFill>
                <a:srgbClr val="E37D6A"/>
              </a:solidFill>
              <a:ln w="9525" cap="rnd">
                <a:noFill/>
                <a:prstDash val="solid"/>
                <a:round/>
              </a:ln>
            </p:spPr>
            <p:txBody>
              <a:bodyPr rtlCol="0" anchor="ctr"/>
              <a:lstStyle/>
              <a:p>
                <a:endParaRPr lang="en-US"/>
              </a:p>
            </p:txBody>
          </p:sp>
          <p:sp>
            <p:nvSpPr>
              <p:cNvPr id="233" name="Freeform: Shape 232">
                <a:extLst>
                  <a:ext uri="{FF2B5EF4-FFF2-40B4-BE49-F238E27FC236}">
                    <a16:creationId xmlns:a16="http://schemas.microsoft.com/office/drawing/2014/main" id="{1302E933-42B6-3D7B-9C95-8B11F3C650FE}"/>
                  </a:ext>
                </a:extLst>
              </p:cNvPr>
              <p:cNvSpPr/>
              <p:nvPr/>
            </p:nvSpPr>
            <p:spPr>
              <a:xfrm>
                <a:off x="7863801" y="2242375"/>
                <a:ext cx="66151" cy="92144"/>
              </a:xfrm>
              <a:custGeom>
                <a:avLst/>
                <a:gdLst>
                  <a:gd name="connsiteX0" fmla="*/ 33033 w 66151"/>
                  <a:gd name="connsiteY0" fmla="*/ 92145 h 92144"/>
                  <a:gd name="connsiteX1" fmla="*/ 15669 w 66151"/>
                  <a:gd name="connsiteY1" fmla="*/ 86716 h 92144"/>
                  <a:gd name="connsiteX2" fmla="*/ 4105 w 66151"/>
                  <a:gd name="connsiteY2" fmla="*/ 70923 h 92144"/>
                  <a:gd name="connsiteX3" fmla="*/ 0 w 66151"/>
                  <a:gd name="connsiteY3" fmla="*/ 46111 h 92144"/>
                  <a:gd name="connsiteX4" fmla="*/ 4105 w 66151"/>
                  <a:gd name="connsiteY4" fmla="*/ 21260 h 92144"/>
                  <a:gd name="connsiteX5" fmla="*/ 15669 w 66151"/>
                  <a:gd name="connsiteY5" fmla="*/ 5439 h 92144"/>
                  <a:gd name="connsiteX6" fmla="*/ 33033 w 66151"/>
                  <a:gd name="connsiteY6" fmla="*/ 0 h 92144"/>
                  <a:gd name="connsiteX7" fmla="*/ 50511 w 66151"/>
                  <a:gd name="connsiteY7" fmla="*/ 5439 h 92144"/>
                  <a:gd name="connsiteX8" fmla="*/ 62074 w 66151"/>
                  <a:gd name="connsiteY8" fmla="*/ 21260 h 92144"/>
                  <a:gd name="connsiteX9" fmla="*/ 66151 w 66151"/>
                  <a:gd name="connsiteY9" fmla="*/ 46111 h 92144"/>
                  <a:gd name="connsiteX10" fmla="*/ 62074 w 66151"/>
                  <a:gd name="connsiteY10" fmla="*/ 70923 h 92144"/>
                  <a:gd name="connsiteX11" fmla="*/ 50511 w 66151"/>
                  <a:gd name="connsiteY11" fmla="*/ 86716 h 92144"/>
                  <a:gd name="connsiteX12" fmla="*/ 33033 w 66151"/>
                  <a:gd name="connsiteY12" fmla="*/ 92145 h 92144"/>
                  <a:gd name="connsiteX13" fmla="*/ 33033 w 66151"/>
                  <a:gd name="connsiteY13" fmla="*/ 81867 h 92144"/>
                  <a:gd name="connsiteX14" fmla="*/ 48196 w 66151"/>
                  <a:gd name="connsiteY14" fmla="*/ 72762 h 92144"/>
                  <a:gd name="connsiteX15" fmla="*/ 53664 w 66151"/>
                  <a:gd name="connsiteY15" fmla="*/ 46111 h 92144"/>
                  <a:gd name="connsiteX16" fmla="*/ 48196 w 66151"/>
                  <a:gd name="connsiteY16" fmla="*/ 19383 h 92144"/>
                  <a:gd name="connsiteX17" fmla="*/ 33033 w 66151"/>
                  <a:gd name="connsiteY17" fmla="*/ 10277 h 92144"/>
                  <a:gd name="connsiteX18" fmla="*/ 22098 w 66151"/>
                  <a:gd name="connsiteY18" fmla="*/ 14278 h 92144"/>
                  <a:gd name="connsiteX19" fmla="*/ 14935 w 66151"/>
                  <a:gd name="connsiteY19" fmla="*/ 26327 h 92144"/>
                  <a:gd name="connsiteX20" fmla="*/ 12402 w 66151"/>
                  <a:gd name="connsiteY20" fmla="*/ 46111 h 92144"/>
                  <a:gd name="connsiteX21" fmla="*/ 14935 w 66151"/>
                  <a:gd name="connsiteY21" fmla="*/ 65827 h 92144"/>
                  <a:gd name="connsiteX22" fmla="*/ 22098 w 66151"/>
                  <a:gd name="connsiteY22" fmla="*/ 77867 h 92144"/>
                  <a:gd name="connsiteX23" fmla="*/ 33033 w 66151"/>
                  <a:gd name="connsiteY23" fmla="*/ 81867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51" h="92144">
                    <a:moveTo>
                      <a:pt x="33033" y="92145"/>
                    </a:moveTo>
                    <a:cubicBezTo>
                      <a:pt x="26432" y="92145"/>
                      <a:pt x="20641" y="90335"/>
                      <a:pt x="15669" y="86716"/>
                    </a:cubicBezTo>
                    <a:cubicBezTo>
                      <a:pt x="10706" y="83087"/>
                      <a:pt x="6848" y="77829"/>
                      <a:pt x="4105" y="70923"/>
                    </a:cubicBezTo>
                    <a:cubicBezTo>
                      <a:pt x="1371" y="64027"/>
                      <a:pt x="0" y="55750"/>
                      <a:pt x="0" y="46111"/>
                    </a:cubicBezTo>
                    <a:cubicBezTo>
                      <a:pt x="0" y="36471"/>
                      <a:pt x="1371" y="28184"/>
                      <a:pt x="4105" y="21260"/>
                    </a:cubicBezTo>
                    <a:cubicBezTo>
                      <a:pt x="6848" y="14335"/>
                      <a:pt x="10706" y="9058"/>
                      <a:pt x="15669" y="5439"/>
                    </a:cubicBezTo>
                    <a:cubicBezTo>
                      <a:pt x="20641" y="1810"/>
                      <a:pt x="26432" y="0"/>
                      <a:pt x="33033" y="0"/>
                    </a:cubicBezTo>
                    <a:cubicBezTo>
                      <a:pt x="39691" y="0"/>
                      <a:pt x="45520" y="1810"/>
                      <a:pt x="50511" y="5439"/>
                    </a:cubicBezTo>
                    <a:cubicBezTo>
                      <a:pt x="55502" y="9058"/>
                      <a:pt x="59360" y="14335"/>
                      <a:pt x="62074" y="21260"/>
                    </a:cubicBezTo>
                    <a:cubicBezTo>
                      <a:pt x="64789" y="28184"/>
                      <a:pt x="66151" y="36471"/>
                      <a:pt x="66151" y="46111"/>
                    </a:cubicBezTo>
                    <a:cubicBezTo>
                      <a:pt x="66151" y="55750"/>
                      <a:pt x="64789" y="64027"/>
                      <a:pt x="62074" y="70923"/>
                    </a:cubicBezTo>
                    <a:cubicBezTo>
                      <a:pt x="59360" y="77829"/>
                      <a:pt x="55502" y="83087"/>
                      <a:pt x="50511" y="86716"/>
                    </a:cubicBezTo>
                    <a:cubicBezTo>
                      <a:pt x="45520" y="90335"/>
                      <a:pt x="39691" y="92145"/>
                      <a:pt x="33033" y="92145"/>
                    </a:cubicBezTo>
                    <a:close/>
                    <a:moveTo>
                      <a:pt x="33033" y="81867"/>
                    </a:moveTo>
                    <a:cubicBezTo>
                      <a:pt x="39500" y="81867"/>
                      <a:pt x="44548" y="78829"/>
                      <a:pt x="48196" y="72762"/>
                    </a:cubicBezTo>
                    <a:cubicBezTo>
                      <a:pt x="51845" y="66694"/>
                      <a:pt x="53664" y="57807"/>
                      <a:pt x="53664" y="46111"/>
                    </a:cubicBezTo>
                    <a:cubicBezTo>
                      <a:pt x="53664" y="34366"/>
                      <a:pt x="51845" y="25451"/>
                      <a:pt x="48196" y="19383"/>
                    </a:cubicBezTo>
                    <a:cubicBezTo>
                      <a:pt x="44548" y="13316"/>
                      <a:pt x="39500" y="10277"/>
                      <a:pt x="33033" y="10277"/>
                    </a:cubicBezTo>
                    <a:cubicBezTo>
                      <a:pt x="28823" y="10277"/>
                      <a:pt x="25184" y="11611"/>
                      <a:pt x="22098" y="14278"/>
                    </a:cubicBezTo>
                    <a:cubicBezTo>
                      <a:pt x="19012" y="16954"/>
                      <a:pt x="16630" y="20965"/>
                      <a:pt x="14935" y="26327"/>
                    </a:cubicBezTo>
                    <a:cubicBezTo>
                      <a:pt x="13249" y="31680"/>
                      <a:pt x="12402" y="38281"/>
                      <a:pt x="12402" y="46111"/>
                    </a:cubicBezTo>
                    <a:cubicBezTo>
                      <a:pt x="12402" y="53892"/>
                      <a:pt x="13249" y="60465"/>
                      <a:pt x="14935" y="65827"/>
                    </a:cubicBezTo>
                    <a:cubicBezTo>
                      <a:pt x="16630" y="71180"/>
                      <a:pt x="19012" y="75200"/>
                      <a:pt x="22098" y="77867"/>
                    </a:cubicBezTo>
                    <a:cubicBezTo>
                      <a:pt x="25184" y="80534"/>
                      <a:pt x="28823" y="81867"/>
                      <a:pt x="33033" y="81867"/>
                    </a:cubicBezTo>
                    <a:close/>
                  </a:path>
                </a:pathLst>
              </a:custGeom>
              <a:solidFill>
                <a:srgbClr val="E37D6A"/>
              </a:solidFill>
              <a:ln w="9525" cap="rnd">
                <a:noFill/>
                <a:prstDash val="solid"/>
                <a:round/>
              </a:ln>
            </p:spPr>
            <p:txBody>
              <a:bodyPr rtlCol="0" anchor="ctr"/>
              <a:lstStyle/>
              <a:p>
                <a:endParaRPr lang="en-US"/>
              </a:p>
            </p:txBody>
          </p:sp>
          <p:sp>
            <p:nvSpPr>
              <p:cNvPr id="234" name="Freeform: Shape 233">
                <a:extLst>
                  <a:ext uri="{FF2B5EF4-FFF2-40B4-BE49-F238E27FC236}">
                    <a16:creationId xmlns:a16="http://schemas.microsoft.com/office/drawing/2014/main" id="{2397BDA3-8FA9-EA26-61BC-530042FB0CA9}"/>
                  </a:ext>
                </a:extLst>
              </p:cNvPr>
              <p:cNvSpPr/>
              <p:nvPr/>
            </p:nvSpPr>
            <p:spPr>
              <a:xfrm>
                <a:off x="7950146" y="2263597"/>
                <a:ext cx="18059" cy="71075"/>
              </a:xfrm>
              <a:custGeom>
                <a:avLst/>
                <a:gdLst>
                  <a:gd name="connsiteX0" fmla="*/ 9173 w 18059"/>
                  <a:gd name="connsiteY0" fmla="*/ 0 h 71075"/>
                  <a:gd name="connsiteX1" fmla="*/ 15602 w 18059"/>
                  <a:gd name="connsiteY1" fmla="*/ 2458 h 71075"/>
                  <a:gd name="connsiteX2" fmla="*/ 18059 w 18059"/>
                  <a:gd name="connsiteY2" fmla="*/ 9030 h 71075"/>
                  <a:gd name="connsiteX3" fmla="*/ 15564 w 18059"/>
                  <a:gd name="connsiteY3" fmla="*/ 15526 h 71075"/>
                  <a:gd name="connsiteX4" fmla="*/ 9173 w 18059"/>
                  <a:gd name="connsiteY4" fmla="*/ 17917 h 71075"/>
                  <a:gd name="connsiteX5" fmla="*/ 2562 w 18059"/>
                  <a:gd name="connsiteY5" fmla="*/ 15526 h 71075"/>
                  <a:gd name="connsiteX6" fmla="*/ 0 w 18059"/>
                  <a:gd name="connsiteY6" fmla="*/ 9030 h 71075"/>
                  <a:gd name="connsiteX7" fmla="*/ 2562 w 18059"/>
                  <a:gd name="connsiteY7" fmla="*/ 2458 h 71075"/>
                  <a:gd name="connsiteX8" fmla="*/ 9173 w 18059"/>
                  <a:gd name="connsiteY8" fmla="*/ 0 h 71075"/>
                  <a:gd name="connsiteX9" fmla="*/ 9173 w 18059"/>
                  <a:gd name="connsiteY9" fmla="*/ 53159 h 71075"/>
                  <a:gd name="connsiteX10" fmla="*/ 15602 w 18059"/>
                  <a:gd name="connsiteY10" fmla="*/ 55617 h 71075"/>
                  <a:gd name="connsiteX11" fmla="*/ 18059 w 18059"/>
                  <a:gd name="connsiteY11" fmla="*/ 62189 h 71075"/>
                  <a:gd name="connsiteX12" fmla="*/ 15564 w 18059"/>
                  <a:gd name="connsiteY12" fmla="*/ 68685 h 71075"/>
                  <a:gd name="connsiteX13" fmla="*/ 9173 w 18059"/>
                  <a:gd name="connsiteY13" fmla="*/ 71076 h 71075"/>
                  <a:gd name="connsiteX14" fmla="*/ 2562 w 18059"/>
                  <a:gd name="connsiteY14" fmla="*/ 68685 h 71075"/>
                  <a:gd name="connsiteX15" fmla="*/ 0 w 18059"/>
                  <a:gd name="connsiteY15" fmla="*/ 62189 h 71075"/>
                  <a:gd name="connsiteX16" fmla="*/ 2562 w 18059"/>
                  <a:gd name="connsiteY16" fmla="*/ 55617 h 71075"/>
                  <a:gd name="connsiteX17" fmla="*/ 9173 w 18059"/>
                  <a:gd name="connsiteY17" fmla="*/ 53159 h 7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059" h="71075">
                    <a:moveTo>
                      <a:pt x="9173" y="0"/>
                    </a:moveTo>
                    <a:cubicBezTo>
                      <a:pt x="11820" y="0"/>
                      <a:pt x="13954" y="819"/>
                      <a:pt x="15602" y="2458"/>
                    </a:cubicBezTo>
                    <a:cubicBezTo>
                      <a:pt x="17240" y="4096"/>
                      <a:pt x="18059" y="6287"/>
                      <a:pt x="18059" y="9030"/>
                    </a:cubicBezTo>
                    <a:cubicBezTo>
                      <a:pt x="18059" y="11773"/>
                      <a:pt x="17221" y="13935"/>
                      <a:pt x="15564" y="15526"/>
                    </a:cubicBezTo>
                    <a:cubicBezTo>
                      <a:pt x="13897" y="17117"/>
                      <a:pt x="11763" y="17917"/>
                      <a:pt x="9173" y="17917"/>
                    </a:cubicBezTo>
                    <a:cubicBezTo>
                      <a:pt x="6477" y="17917"/>
                      <a:pt x="4276" y="17117"/>
                      <a:pt x="2562" y="15526"/>
                    </a:cubicBezTo>
                    <a:cubicBezTo>
                      <a:pt x="857" y="13935"/>
                      <a:pt x="0" y="11773"/>
                      <a:pt x="0" y="9030"/>
                    </a:cubicBezTo>
                    <a:cubicBezTo>
                      <a:pt x="0" y="6287"/>
                      <a:pt x="857" y="4096"/>
                      <a:pt x="2562" y="2458"/>
                    </a:cubicBezTo>
                    <a:cubicBezTo>
                      <a:pt x="4276" y="819"/>
                      <a:pt x="6477" y="0"/>
                      <a:pt x="9173" y="0"/>
                    </a:cubicBezTo>
                    <a:close/>
                    <a:moveTo>
                      <a:pt x="9173" y="53159"/>
                    </a:moveTo>
                    <a:cubicBezTo>
                      <a:pt x="11820" y="53159"/>
                      <a:pt x="13954" y="53978"/>
                      <a:pt x="15602" y="55617"/>
                    </a:cubicBezTo>
                    <a:cubicBezTo>
                      <a:pt x="17240" y="57255"/>
                      <a:pt x="18059" y="59446"/>
                      <a:pt x="18059" y="62189"/>
                    </a:cubicBezTo>
                    <a:cubicBezTo>
                      <a:pt x="18059" y="64932"/>
                      <a:pt x="17221" y="67094"/>
                      <a:pt x="15564" y="68685"/>
                    </a:cubicBezTo>
                    <a:cubicBezTo>
                      <a:pt x="13897" y="70276"/>
                      <a:pt x="11763" y="71076"/>
                      <a:pt x="9173" y="71076"/>
                    </a:cubicBezTo>
                    <a:cubicBezTo>
                      <a:pt x="6477" y="71076"/>
                      <a:pt x="4276" y="70276"/>
                      <a:pt x="2562" y="68685"/>
                    </a:cubicBezTo>
                    <a:cubicBezTo>
                      <a:pt x="857" y="67094"/>
                      <a:pt x="0" y="64932"/>
                      <a:pt x="0" y="62189"/>
                    </a:cubicBezTo>
                    <a:cubicBezTo>
                      <a:pt x="0" y="59446"/>
                      <a:pt x="857" y="57255"/>
                      <a:pt x="2562" y="55617"/>
                    </a:cubicBezTo>
                    <a:cubicBezTo>
                      <a:pt x="4276" y="53978"/>
                      <a:pt x="6477" y="53159"/>
                      <a:pt x="9173" y="53159"/>
                    </a:cubicBezTo>
                    <a:close/>
                  </a:path>
                </a:pathLst>
              </a:custGeom>
              <a:solidFill>
                <a:srgbClr val="E37D6A"/>
              </a:solidFill>
              <a:ln w="9525" cap="rnd">
                <a:noFill/>
                <a:prstDash val="solid"/>
                <a:round/>
              </a:ln>
            </p:spPr>
            <p:txBody>
              <a:bodyPr rtlCol="0" anchor="ctr"/>
              <a:lstStyle/>
              <a:p>
                <a:endParaRPr lang="en-US"/>
              </a:p>
            </p:txBody>
          </p:sp>
          <p:sp>
            <p:nvSpPr>
              <p:cNvPr id="235" name="Freeform: Shape 234">
                <a:extLst>
                  <a:ext uri="{FF2B5EF4-FFF2-40B4-BE49-F238E27FC236}">
                    <a16:creationId xmlns:a16="http://schemas.microsoft.com/office/drawing/2014/main" id="{2FC3B691-50FF-BE03-A2EA-7DDE6D7EB373}"/>
                  </a:ext>
                </a:extLst>
              </p:cNvPr>
              <p:cNvSpPr/>
              <p:nvPr/>
            </p:nvSpPr>
            <p:spPr>
              <a:xfrm>
                <a:off x="7988169" y="2242375"/>
                <a:ext cx="66160" cy="92144"/>
              </a:xfrm>
              <a:custGeom>
                <a:avLst/>
                <a:gdLst>
                  <a:gd name="connsiteX0" fmla="*/ 33042 w 66160"/>
                  <a:gd name="connsiteY0" fmla="*/ 92145 h 92144"/>
                  <a:gd name="connsiteX1" fmla="*/ 15678 w 66160"/>
                  <a:gd name="connsiteY1" fmla="*/ 86716 h 92144"/>
                  <a:gd name="connsiteX2" fmla="*/ 4115 w 66160"/>
                  <a:gd name="connsiteY2" fmla="*/ 70923 h 92144"/>
                  <a:gd name="connsiteX3" fmla="*/ 0 w 66160"/>
                  <a:gd name="connsiteY3" fmla="*/ 46111 h 92144"/>
                  <a:gd name="connsiteX4" fmla="*/ 4115 w 66160"/>
                  <a:gd name="connsiteY4" fmla="*/ 21260 h 92144"/>
                  <a:gd name="connsiteX5" fmla="*/ 15678 w 66160"/>
                  <a:gd name="connsiteY5" fmla="*/ 5439 h 92144"/>
                  <a:gd name="connsiteX6" fmla="*/ 33042 w 66160"/>
                  <a:gd name="connsiteY6" fmla="*/ 0 h 92144"/>
                  <a:gd name="connsiteX7" fmla="*/ 50520 w 66160"/>
                  <a:gd name="connsiteY7" fmla="*/ 5439 h 92144"/>
                  <a:gd name="connsiteX8" fmla="*/ 62084 w 66160"/>
                  <a:gd name="connsiteY8" fmla="*/ 21260 h 92144"/>
                  <a:gd name="connsiteX9" fmla="*/ 66161 w 66160"/>
                  <a:gd name="connsiteY9" fmla="*/ 46111 h 92144"/>
                  <a:gd name="connsiteX10" fmla="*/ 62084 w 66160"/>
                  <a:gd name="connsiteY10" fmla="*/ 70923 h 92144"/>
                  <a:gd name="connsiteX11" fmla="*/ 50520 w 66160"/>
                  <a:gd name="connsiteY11" fmla="*/ 86716 h 92144"/>
                  <a:gd name="connsiteX12" fmla="*/ 33042 w 66160"/>
                  <a:gd name="connsiteY12" fmla="*/ 92145 h 92144"/>
                  <a:gd name="connsiteX13" fmla="*/ 33042 w 66160"/>
                  <a:gd name="connsiteY13" fmla="*/ 81867 h 92144"/>
                  <a:gd name="connsiteX14" fmla="*/ 48206 w 66160"/>
                  <a:gd name="connsiteY14" fmla="*/ 72762 h 92144"/>
                  <a:gd name="connsiteX15" fmla="*/ 53673 w 66160"/>
                  <a:gd name="connsiteY15" fmla="*/ 46111 h 92144"/>
                  <a:gd name="connsiteX16" fmla="*/ 48206 w 66160"/>
                  <a:gd name="connsiteY16" fmla="*/ 19383 h 92144"/>
                  <a:gd name="connsiteX17" fmla="*/ 33042 w 66160"/>
                  <a:gd name="connsiteY17" fmla="*/ 10277 h 92144"/>
                  <a:gd name="connsiteX18" fmla="*/ 22107 w 66160"/>
                  <a:gd name="connsiteY18" fmla="*/ 14278 h 92144"/>
                  <a:gd name="connsiteX19" fmla="*/ 14944 w 66160"/>
                  <a:gd name="connsiteY19" fmla="*/ 26327 h 92144"/>
                  <a:gd name="connsiteX20" fmla="*/ 12411 w 66160"/>
                  <a:gd name="connsiteY20" fmla="*/ 46111 h 92144"/>
                  <a:gd name="connsiteX21" fmla="*/ 14944 w 66160"/>
                  <a:gd name="connsiteY21" fmla="*/ 65827 h 92144"/>
                  <a:gd name="connsiteX22" fmla="*/ 22107 w 66160"/>
                  <a:gd name="connsiteY22" fmla="*/ 77867 h 92144"/>
                  <a:gd name="connsiteX23" fmla="*/ 33042 w 66160"/>
                  <a:gd name="connsiteY23" fmla="*/ 81867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60" h="92144">
                    <a:moveTo>
                      <a:pt x="33042" y="92145"/>
                    </a:moveTo>
                    <a:cubicBezTo>
                      <a:pt x="26432" y="92145"/>
                      <a:pt x="20650" y="90335"/>
                      <a:pt x="15678" y="86716"/>
                    </a:cubicBezTo>
                    <a:cubicBezTo>
                      <a:pt x="10716" y="83087"/>
                      <a:pt x="6858" y="77829"/>
                      <a:pt x="4115" y="70923"/>
                    </a:cubicBezTo>
                    <a:cubicBezTo>
                      <a:pt x="1371" y="64027"/>
                      <a:pt x="0" y="55750"/>
                      <a:pt x="0" y="46111"/>
                    </a:cubicBezTo>
                    <a:cubicBezTo>
                      <a:pt x="0" y="36471"/>
                      <a:pt x="1371" y="28184"/>
                      <a:pt x="4115" y="21260"/>
                    </a:cubicBezTo>
                    <a:cubicBezTo>
                      <a:pt x="6858" y="14335"/>
                      <a:pt x="10716" y="9058"/>
                      <a:pt x="15678" y="5439"/>
                    </a:cubicBezTo>
                    <a:cubicBezTo>
                      <a:pt x="20650" y="1810"/>
                      <a:pt x="26432" y="0"/>
                      <a:pt x="33042" y="0"/>
                    </a:cubicBezTo>
                    <a:cubicBezTo>
                      <a:pt x="39700" y="0"/>
                      <a:pt x="45529" y="1810"/>
                      <a:pt x="50520" y="5439"/>
                    </a:cubicBezTo>
                    <a:cubicBezTo>
                      <a:pt x="55512" y="9058"/>
                      <a:pt x="59369" y="14335"/>
                      <a:pt x="62084" y="21260"/>
                    </a:cubicBezTo>
                    <a:cubicBezTo>
                      <a:pt x="64798" y="28184"/>
                      <a:pt x="66161" y="36471"/>
                      <a:pt x="66161" y="46111"/>
                    </a:cubicBezTo>
                    <a:cubicBezTo>
                      <a:pt x="66161" y="55750"/>
                      <a:pt x="64798" y="64027"/>
                      <a:pt x="62084" y="70923"/>
                    </a:cubicBezTo>
                    <a:cubicBezTo>
                      <a:pt x="59369" y="77829"/>
                      <a:pt x="55512" y="83087"/>
                      <a:pt x="50520" y="86716"/>
                    </a:cubicBezTo>
                    <a:cubicBezTo>
                      <a:pt x="45529" y="90335"/>
                      <a:pt x="39700" y="92145"/>
                      <a:pt x="33042" y="92145"/>
                    </a:cubicBezTo>
                    <a:close/>
                    <a:moveTo>
                      <a:pt x="33042" y="81867"/>
                    </a:moveTo>
                    <a:cubicBezTo>
                      <a:pt x="39510" y="81867"/>
                      <a:pt x="44558" y="78829"/>
                      <a:pt x="48206" y="72762"/>
                    </a:cubicBezTo>
                    <a:cubicBezTo>
                      <a:pt x="51854" y="66694"/>
                      <a:pt x="53673" y="57807"/>
                      <a:pt x="53673" y="46111"/>
                    </a:cubicBezTo>
                    <a:cubicBezTo>
                      <a:pt x="53673" y="34366"/>
                      <a:pt x="51854" y="25451"/>
                      <a:pt x="48206" y="19383"/>
                    </a:cubicBezTo>
                    <a:cubicBezTo>
                      <a:pt x="44558" y="13316"/>
                      <a:pt x="39510" y="10277"/>
                      <a:pt x="33042" y="10277"/>
                    </a:cubicBezTo>
                    <a:cubicBezTo>
                      <a:pt x="28832" y="10277"/>
                      <a:pt x="25184" y="11611"/>
                      <a:pt x="22107" y="14278"/>
                    </a:cubicBezTo>
                    <a:cubicBezTo>
                      <a:pt x="19022" y="16954"/>
                      <a:pt x="16630" y="20965"/>
                      <a:pt x="14944" y="26327"/>
                    </a:cubicBezTo>
                    <a:cubicBezTo>
                      <a:pt x="13258" y="31680"/>
                      <a:pt x="12411" y="38281"/>
                      <a:pt x="12411" y="46111"/>
                    </a:cubicBezTo>
                    <a:cubicBezTo>
                      <a:pt x="12411" y="53892"/>
                      <a:pt x="13258" y="60465"/>
                      <a:pt x="14944" y="65827"/>
                    </a:cubicBezTo>
                    <a:cubicBezTo>
                      <a:pt x="16630" y="71180"/>
                      <a:pt x="19022" y="75200"/>
                      <a:pt x="22107" y="77867"/>
                    </a:cubicBezTo>
                    <a:cubicBezTo>
                      <a:pt x="25184" y="80534"/>
                      <a:pt x="28832" y="81867"/>
                      <a:pt x="33042" y="81867"/>
                    </a:cubicBezTo>
                    <a:close/>
                  </a:path>
                </a:pathLst>
              </a:custGeom>
              <a:solidFill>
                <a:srgbClr val="E37D6A"/>
              </a:solidFill>
              <a:ln w="9525" cap="rnd">
                <a:noFill/>
                <a:prstDash val="solid"/>
                <a:round/>
              </a:ln>
            </p:spPr>
            <p:txBody>
              <a:bodyPr rtlCol="0" anchor="ctr"/>
              <a:lstStyle/>
              <a:p>
                <a:endParaRPr lang="en-US"/>
              </a:p>
            </p:txBody>
          </p:sp>
          <p:sp>
            <p:nvSpPr>
              <p:cNvPr id="236" name="Freeform: Shape 235">
                <a:extLst>
                  <a:ext uri="{FF2B5EF4-FFF2-40B4-BE49-F238E27FC236}">
                    <a16:creationId xmlns:a16="http://schemas.microsoft.com/office/drawing/2014/main" id="{588BC34D-2D43-BD35-B676-AA6B9190F2D2}"/>
                  </a:ext>
                </a:extLst>
              </p:cNvPr>
              <p:cNvSpPr/>
              <p:nvPr/>
            </p:nvSpPr>
            <p:spPr>
              <a:xfrm>
                <a:off x="8069160" y="2243185"/>
                <a:ext cx="63064" cy="90382"/>
              </a:xfrm>
              <a:custGeom>
                <a:avLst/>
                <a:gdLst>
                  <a:gd name="connsiteX0" fmla="*/ 39424 w 63064"/>
                  <a:gd name="connsiteY0" fmla="*/ 79886 h 90382"/>
                  <a:gd name="connsiteX1" fmla="*/ 63065 w 63064"/>
                  <a:gd name="connsiteY1" fmla="*/ 79886 h 90382"/>
                  <a:gd name="connsiteX2" fmla="*/ 63065 w 63064"/>
                  <a:gd name="connsiteY2" fmla="*/ 90383 h 90382"/>
                  <a:gd name="connsiteX3" fmla="*/ 2934 w 63064"/>
                  <a:gd name="connsiteY3" fmla="*/ 90383 h 90382"/>
                  <a:gd name="connsiteX4" fmla="*/ 2934 w 63064"/>
                  <a:gd name="connsiteY4" fmla="*/ 79886 h 90382"/>
                  <a:gd name="connsiteX5" fmla="*/ 27241 w 63064"/>
                  <a:gd name="connsiteY5" fmla="*/ 79886 h 90382"/>
                  <a:gd name="connsiteX6" fmla="*/ 27241 w 63064"/>
                  <a:gd name="connsiteY6" fmla="*/ 26289 h 90382"/>
                  <a:gd name="connsiteX7" fmla="*/ 27527 w 63064"/>
                  <a:gd name="connsiteY7" fmla="*/ 12192 h 90382"/>
                  <a:gd name="connsiteX8" fmla="*/ 27384 w 63064"/>
                  <a:gd name="connsiteY8" fmla="*/ 12040 h 90382"/>
                  <a:gd name="connsiteX9" fmla="*/ 4258 w 63064"/>
                  <a:gd name="connsiteY9" fmla="*/ 21507 h 90382"/>
                  <a:gd name="connsiteX10" fmla="*/ 0 w 63064"/>
                  <a:gd name="connsiteY10" fmla="*/ 11382 h 90382"/>
                  <a:gd name="connsiteX11" fmla="*/ 29003 w 63064"/>
                  <a:gd name="connsiteY11" fmla="*/ 0 h 90382"/>
                  <a:gd name="connsiteX12" fmla="*/ 39424 w 63064"/>
                  <a:gd name="connsiteY12" fmla="*/ 0 h 90382"/>
                  <a:gd name="connsiteX13" fmla="*/ 39424 w 63064"/>
                  <a:gd name="connsiteY13" fmla="*/ 79886 h 9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4" h="90382">
                    <a:moveTo>
                      <a:pt x="39424" y="79886"/>
                    </a:moveTo>
                    <a:lnTo>
                      <a:pt x="63065" y="79886"/>
                    </a:lnTo>
                    <a:lnTo>
                      <a:pt x="63065" y="90383"/>
                    </a:lnTo>
                    <a:lnTo>
                      <a:pt x="2934" y="90383"/>
                    </a:lnTo>
                    <a:lnTo>
                      <a:pt x="2934" y="79886"/>
                    </a:lnTo>
                    <a:lnTo>
                      <a:pt x="27241" y="79886"/>
                    </a:lnTo>
                    <a:lnTo>
                      <a:pt x="27241" y="26289"/>
                    </a:lnTo>
                    <a:cubicBezTo>
                      <a:pt x="27241" y="22860"/>
                      <a:pt x="27337" y="18155"/>
                      <a:pt x="27527" y="12192"/>
                    </a:cubicBezTo>
                    <a:lnTo>
                      <a:pt x="27384" y="12040"/>
                    </a:lnTo>
                    <a:lnTo>
                      <a:pt x="4258" y="21507"/>
                    </a:lnTo>
                    <a:lnTo>
                      <a:pt x="0" y="11382"/>
                    </a:lnTo>
                    <a:lnTo>
                      <a:pt x="29003" y="0"/>
                    </a:lnTo>
                    <a:lnTo>
                      <a:pt x="39424" y="0"/>
                    </a:lnTo>
                    <a:lnTo>
                      <a:pt x="39424" y="79886"/>
                    </a:lnTo>
                    <a:close/>
                  </a:path>
                </a:pathLst>
              </a:custGeom>
              <a:solidFill>
                <a:srgbClr val="E37D6A"/>
              </a:solidFill>
              <a:ln w="9525" cap="rnd">
                <a:noFill/>
                <a:prstDash val="solid"/>
                <a:round/>
              </a:ln>
            </p:spPr>
            <p:txBody>
              <a:bodyPr rtlCol="0" anchor="ctr"/>
              <a:lstStyle/>
              <a:p>
                <a:endParaRPr lang="en-US"/>
              </a:p>
            </p:txBody>
          </p:sp>
          <p:sp>
            <p:nvSpPr>
              <p:cNvPr id="237" name="Freeform: Shape 236">
                <a:extLst>
                  <a:ext uri="{FF2B5EF4-FFF2-40B4-BE49-F238E27FC236}">
                    <a16:creationId xmlns:a16="http://schemas.microsoft.com/office/drawing/2014/main" id="{D2C368EA-4A96-F403-F532-AFEB24B56912}"/>
                  </a:ext>
                </a:extLst>
              </p:cNvPr>
              <p:cNvSpPr/>
              <p:nvPr/>
            </p:nvSpPr>
            <p:spPr>
              <a:xfrm>
                <a:off x="8192290" y="2264035"/>
                <a:ext cx="68056" cy="70637"/>
              </a:xfrm>
              <a:custGeom>
                <a:avLst/>
                <a:gdLst>
                  <a:gd name="connsiteX0" fmla="*/ 31937 w 68056"/>
                  <a:gd name="connsiteY0" fmla="*/ 70637 h 70637"/>
                  <a:gd name="connsiteX1" fmla="*/ 15450 w 68056"/>
                  <a:gd name="connsiteY1" fmla="*/ 66304 h 70637"/>
                  <a:gd name="connsiteX2" fmla="*/ 4105 w 68056"/>
                  <a:gd name="connsiteY2" fmla="*/ 53969 h 70637"/>
                  <a:gd name="connsiteX3" fmla="*/ 0 w 68056"/>
                  <a:gd name="connsiteY3" fmla="*/ 35319 h 70637"/>
                  <a:gd name="connsiteX4" fmla="*/ 4220 w 68056"/>
                  <a:gd name="connsiteY4" fmla="*/ 16774 h 70637"/>
                  <a:gd name="connsiteX5" fmla="*/ 15669 w 68056"/>
                  <a:gd name="connsiteY5" fmla="*/ 4372 h 70637"/>
                  <a:gd name="connsiteX6" fmla="*/ 31642 w 68056"/>
                  <a:gd name="connsiteY6" fmla="*/ 0 h 70637"/>
                  <a:gd name="connsiteX7" fmla="*/ 45996 w 68056"/>
                  <a:gd name="connsiteY7" fmla="*/ 3524 h 70637"/>
                  <a:gd name="connsiteX8" fmla="*/ 55940 w 68056"/>
                  <a:gd name="connsiteY8" fmla="*/ 12192 h 70637"/>
                  <a:gd name="connsiteX9" fmla="*/ 56236 w 68056"/>
                  <a:gd name="connsiteY9" fmla="*/ 12192 h 70637"/>
                  <a:gd name="connsiteX10" fmla="*/ 56607 w 68056"/>
                  <a:gd name="connsiteY10" fmla="*/ 1467 h 70637"/>
                  <a:gd name="connsiteX11" fmla="*/ 68056 w 68056"/>
                  <a:gd name="connsiteY11" fmla="*/ 1467 h 70637"/>
                  <a:gd name="connsiteX12" fmla="*/ 68056 w 68056"/>
                  <a:gd name="connsiteY12" fmla="*/ 69533 h 70637"/>
                  <a:gd name="connsiteX13" fmla="*/ 57407 w 68056"/>
                  <a:gd name="connsiteY13" fmla="*/ 69609 h 70637"/>
                  <a:gd name="connsiteX14" fmla="*/ 56607 w 68056"/>
                  <a:gd name="connsiteY14" fmla="*/ 57341 h 70637"/>
                  <a:gd name="connsiteX15" fmla="*/ 56312 w 68056"/>
                  <a:gd name="connsiteY15" fmla="*/ 57341 h 70637"/>
                  <a:gd name="connsiteX16" fmla="*/ 46472 w 68056"/>
                  <a:gd name="connsiteY16" fmla="*/ 66961 h 70637"/>
                  <a:gd name="connsiteX17" fmla="*/ 31937 w 68056"/>
                  <a:gd name="connsiteY17" fmla="*/ 70637 h 70637"/>
                  <a:gd name="connsiteX18" fmla="*/ 32890 w 68056"/>
                  <a:gd name="connsiteY18" fmla="*/ 60350 h 70637"/>
                  <a:gd name="connsiteX19" fmla="*/ 44710 w 68056"/>
                  <a:gd name="connsiteY19" fmla="*/ 57379 h 70637"/>
                  <a:gd name="connsiteX20" fmla="*/ 52892 w 68056"/>
                  <a:gd name="connsiteY20" fmla="*/ 48749 h 70637"/>
                  <a:gd name="connsiteX21" fmla="*/ 55873 w 68056"/>
                  <a:gd name="connsiteY21" fmla="*/ 35319 h 70637"/>
                  <a:gd name="connsiteX22" fmla="*/ 52892 w 68056"/>
                  <a:gd name="connsiteY22" fmla="*/ 21917 h 70637"/>
                  <a:gd name="connsiteX23" fmla="*/ 44748 w 68056"/>
                  <a:gd name="connsiteY23" fmla="*/ 13249 h 70637"/>
                  <a:gd name="connsiteX24" fmla="*/ 33251 w 68056"/>
                  <a:gd name="connsiteY24" fmla="*/ 10277 h 70637"/>
                  <a:gd name="connsiteX25" fmla="*/ 22393 w 68056"/>
                  <a:gd name="connsiteY25" fmla="*/ 13249 h 70637"/>
                  <a:gd name="connsiteX26" fmla="*/ 14935 w 68056"/>
                  <a:gd name="connsiteY26" fmla="*/ 21879 h 70637"/>
                  <a:gd name="connsiteX27" fmla="*/ 12259 w 68056"/>
                  <a:gd name="connsiteY27" fmla="*/ 35319 h 70637"/>
                  <a:gd name="connsiteX28" fmla="*/ 14868 w 68056"/>
                  <a:gd name="connsiteY28" fmla="*/ 48749 h 70637"/>
                  <a:gd name="connsiteX29" fmla="*/ 22164 w 68056"/>
                  <a:gd name="connsiteY29" fmla="*/ 57379 h 70637"/>
                  <a:gd name="connsiteX30" fmla="*/ 32890 w 68056"/>
                  <a:gd name="connsiteY30" fmla="*/ 60350 h 7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056" h="70637">
                    <a:moveTo>
                      <a:pt x="31937" y="70637"/>
                    </a:moveTo>
                    <a:cubicBezTo>
                      <a:pt x="25765" y="70637"/>
                      <a:pt x="20269" y="69190"/>
                      <a:pt x="15450" y="66304"/>
                    </a:cubicBezTo>
                    <a:cubicBezTo>
                      <a:pt x="10630" y="63417"/>
                      <a:pt x="6848" y="59303"/>
                      <a:pt x="4105" y="53969"/>
                    </a:cubicBezTo>
                    <a:cubicBezTo>
                      <a:pt x="1362" y="48635"/>
                      <a:pt x="0" y="42415"/>
                      <a:pt x="0" y="35319"/>
                    </a:cubicBezTo>
                    <a:cubicBezTo>
                      <a:pt x="0" y="28318"/>
                      <a:pt x="1400" y="22136"/>
                      <a:pt x="4220" y="16774"/>
                    </a:cubicBezTo>
                    <a:cubicBezTo>
                      <a:pt x="7029" y="11421"/>
                      <a:pt x="10849" y="7287"/>
                      <a:pt x="15669" y="4372"/>
                    </a:cubicBezTo>
                    <a:cubicBezTo>
                      <a:pt x="20488" y="1457"/>
                      <a:pt x="25813" y="0"/>
                      <a:pt x="31642" y="0"/>
                    </a:cubicBezTo>
                    <a:cubicBezTo>
                      <a:pt x="36881" y="0"/>
                      <a:pt x="41662" y="1172"/>
                      <a:pt x="45996" y="3524"/>
                    </a:cubicBezTo>
                    <a:cubicBezTo>
                      <a:pt x="50330" y="5877"/>
                      <a:pt x="53645" y="8763"/>
                      <a:pt x="55940" y="12192"/>
                    </a:cubicBezTo>
                    <a:lnTo>
                      <a:pt x="56236" y="12192"/>
                    </a:lnTo>
                    <a:lnTo>
                      <a:pt x="56607" y="1467"/>
                    </a:lnTo>
                    <a:lnTo>
                      <a:pt x="68056" y="1467"/>
                    </a:lnTo>
                    <a:lnTo>
                      <a:pt x="68056" y="69533"/>
                    </a:lnTo>
                    <a:lnTo>
                      <a:pt x="57407" y="69609"/>
                    </a:lnTo>
                    <a:lnTo>
                      <a:pt x="56607" y="57341"/>
                    </a:lnTo>
                    <a:lnTo>
                      <a:pt x="56312" y="57341"/>
                    </a:lnTo>
                    <a:cubicBezTo>
                      <a:pt x="53864" y="61312"/>
                      <a:pt x="50587" y="64513"/>
                      <a:pt x="46472" y="66961"/>
                    </a:cubicBezTo>
                    <a:cubicBezTo>
                      <a:pt x="42358" y="69409"/>
                      <a:pt x="37519" y="70637"/>
                      <a:pt x="31937" y="70637"/>
                    </a:cubicBezTo>
                    <a:close/>
                    <a:moveTo>
                      <a:pt x="32890" y="60350"/>
                    </a:moveTo>
                    <a:cubicBezTo>
                      <a:pt x="37290" y="60350"/>
                      <a:pt x="41234" y="59360"/>
                      <a:pt x="44710" y="57379"/>
                    </a:cubicBezTo>
                    <a:cubicBezTo>
                      <a:pt x="48187" y="55397"/>
                      <a:pt x="50911" y="52521"/>
                      <a:pt x="52892" y="48749"/>
                    </a:cubicBezTo>
                    <a:cubicBezTo>
                      <a:pt x="54883" y="44987"/>
                      <a:pt x="55873" y="40510"/>
                      <a:pt x="55873" y="35319"/>
                    </a:cubicBezTo>
                    <a:cubicBezTo>
                      <a:pt x="55873" y="30175"/>
                      <a:pt x="54883" y="25708"/>
                      <a:pt x="52892" y="21917"/>
                    </a:cubicBezTo>
                    <a:cubicBezTo>
                      <a:pt x="50911" y="18126"/>
                      <a:pt x="48196" y="15240"/>
                      <a:pt x="44748" y="13249"/>
                    </a:cubicBezTo>
                    <a:cubicBezTo>
                      <a:pt x="41291" y="11268"/>
                      <a:pt x="37462" y="10277"/>
                      <a:pt x="33251" y="10277"/>
                    </a:cubicBezTo>
                    <a:cubicBezTo>
                      <a:pt x="29194" y="10277"/>
                      <a:pt x="25575" y="11268"/>
                      <a:pt x="22393" y="13249"/>
                    </a:cubicBezTo>
                    <a:cubicBezTo>
                      <a:pt x="19212" y="15240"/>
                      <a:pt x="16726" y="18107"/>
                      <a:pt x="14935" y="21879"/>
                    </a:cubicBezTo>
                    <a:cubicBezTo>
                      <a:pt x="13154" y="25651"/>
                      <a:pt x="12259" y="30128"/>
                      <a:pt x="12259" y="35319"/>
                    </a:cubicBezTo>
                    <a:cubicBezTo>
                      <a:pt x="12259" y="40510"/>
                      <a:pt x="13125" y="44987"/>
                      <a:pt x="14868" y="48749"/>
                    </a:cubicBezTo>
                    <a:cubicBezTo>
                      <a:pt x="16602" y="52521"/>
                      <a:pt x="19040" y="55397"/>
                      <a:pt x="22164" y="57379"/>
                    </a:cubicBezTo>
                    <a:cubicBezTo>
                      <a:pt x="25298" y="59360"/>
                      <a:pt x="28880" y="60350"/>
                      <a:pt x="32890" y="60350"/>
                    </a:cubicBezTo>
                    <a:close/>
                  </a:path>
                </a:pathLst>
              </a:custGeom>
              <a:solidFill>
                <a:srgbClr val="E37D6A"/>
              </a:solidFill>
              <a:ln w="9525" cap="rnd">
                <a:noFill/>
                <a:prstDash val="solid"/>
                <a:round/>
              </a:ln>
            </p:spPr>
            <p:txBody>
              <a:bodyPr rtlCol="0" anchor="ctr"/>
              <a:lstStyle/>
              <a:p>
                <a:endParaRPr lang="en-US"/>
              </a:p>
            </p:txBody>
          </p:sp>
          <p:sp>
            <p:nvSpPr>
              <p:cNvPr id="238" name="Freeform: Shape 237">
                <a:extLst>
                  <a:ext uri="{FF2B5EF4-FFF2-40B4-BE49-F238E27FC236}">
                    <a16:creationId xmlns:a16="http://schemas.microsoft.com/office/drawing/2014/main" id="{83F00576-DB67-9D2F-094A-2B69242063EC}"/>
                  </a:ext>
                </a:extLst>
              </p:cNvPr>
              <p:cNvSpPr/>
              <p:nvPr/>
            </p:nvSpPr>
            <p:spPr>
              <a:xfrm>
                <a:off x="8280168" y="2264111"/>
                <a:ext cx="105508" cy="69456"/>
              </a:xfrm>
              <a:custGeom>
                <a:avLst/>
                <a:gdLst>
                  <a:gd name="connsiteX0" fmla="*/ 0 w 105508"/>
                  <a:gd name="connsiteY0" fmla="*/ 69456 h 69456"/>
                  <a:gd name="connsiteX1" fmla="*/ 0 w 105508"/>
                  <a:gd name="connsiteY1" fmla="*/ 1391 h 69456"/>
                  <a:gd name="connsiteX2" fmla="*/ 10506 w 105508"/>
                  <a:gd name="connsiteY2" fmla="*/ 1391 h 69456"/>
                  <a:gd name="connsiteX3" fmla="*/ 10801 w 105508"/>
                  <a:gd name="connsiteY3" fmla="*/ 12849 h 69456"/>
                  <a:gd name="connsiteX4" fmla="*/ 11020 w 105508"/>
                  <a:gd name="connsiteY4" fmla="*/ 12849 h 69456"/>
                  <a:gd name="connsiteX5" fmla="*/ 20412 w 105508"/>
                  <a:gd name="connsiteY5" fmla="*/ 3267 h 69456"/>
                  <a:gd name="connsiteX6" fmla="*/ 33414 w 105508"/>
                  <a:gd name="connsiteY6" fmla="*/ 0 h 69456"/>
                  <a:gd name="connsiteX7" fmla="*/ 47254 w 105508"/>
                  <a:gd name="connsiteY7" fmla="*/ 3229 h 69456"/>
                  <a:gd name="connsiteX8" fmla="*/ 56464 w 105508"/>
                  <a:gd name="connsiteY8" fmla="*/ 12992 h 69456"/>
                  <a:gd name="connsiteX9" fmla="*/ 56835 w 105508"/>
                  <a:gd name="connsiteY9" fmla="*/ 12992 h 69456"/>
                  <a:gd name="connsiteX10" fmla="*/ 66417 w 105508"/>
                  <a:gd name="connsiteY10" fmla="*/ 3372 h 69456"/>
                  <a:gd name="connsiteX11" fmla="*/ 79448 w 105508"/>
                  <a:gd name="connsiteY11" fmla="*/ 0 h 69456"/>
                  <a:gd name="connsiteX12" fmla="*/ 92954 w 105508"/>
                  <a:gd name="connsiteY12" fmla="*/ 3048 h 69456"/>
                  <a:gd name="connsiteX13" fmla="*/ 102175 w 105508"/>
                  <a:gd name="connsiteY13" fmla="*/ 12040 h 69456"/>
                  <a:gd name="connsiteX14" fmla="*/ 105508 w 105508"/>
                  <a:gd name="connsiteY14" fmla="*/ 26508 h 69456"/>
                  <a:gd name="connsiteX15" fmla="*/ 105508 w 105508"/>
                  <a:gd name="connsiteY15" fmla="*/ 69456 h 69456"/>
                  <a:gd name="connsiteX16" fmla="*/ 93326 w 105508"/>
                  <a:gd name="connsiteY16" fmla="*/ 69456 h 69456"/>
                  <a:gd name="connsiteX17" fmla="*/ 93326 w 105508"/>
                  <a:gd name="connsiteY17" fmla="*/ 27975 h 69456"/>
                  <a:gd name="connsiteX18" fmla="*/ 89325 w 105508"/>
                  <a:gd name="connsiteY18" fmla="*/ 15126 h 69456"/>
                  <a:gd name="connsiteX19" fmla="*/ 77609 w 105508"/>
                  <a:gd name="connsiteY19" fmla="*/ 10649 h 69456"/>
                  <a:gd name="connsiteX20" fmla="*/ 68180 w 105508"/>
                  <a:gd name="connsiteY20" fmla="*/ 13068 h 69456"/>
                  <a:gd name="connsiteX21" fmla="*/ 61455 w 105508"/>
                  <a:gd name="connsiteY21" fmla="*/ 20193 h 69456"/>
                  <a:gd name="connsiteX22" fmla="*/ 58960 w 105508"/>
                  <a:gd name="connsiteY22" fmla="*/ 31499 h 69456"/>
                  <a:gd name="connsiteX23" fmla="*/ 58960 w 105508"/>
                  <a:gd name="connsiteY23" fmla="*/ 69456 h 69456"/>
                  <a:gd name="connsiteX24" fmla="*/ 46844 w 105508"/>
                  <a:gd name="connsiteY24" fmla="*/ 69456 h 69456"/>
                  <a:gd name="connsiteX25" fmla="*/ 46844 w 105508"/>
                  <a:gd name="connsiteY25" fmla="*/ 27899 h 69456"/>
                  <a:gd name="connsiteX26" fmla="*/ 42805 w 105508"/>
                  <a:gd name="connsiteY26" fmla="*/ 15011 h 69456"/>
                  <a:gd name="connsiteX27" fmla="*/ 31204 w 105508"/>
                  <a:gd name="connsiteY27" fmla="*/ 10649 h 69456"/>
                  <a:gd name="connsiteX28" fmla="*/ 22174 w 105508"/>
                  <a:gd name="connsiteY28" fmla="*/ 12992 h 69456"/>
                  <a:gd name="connsiteX29" fmla="*/ 14944 w 105508"/>
                  <a:gd name="connsiteY29" fmla="*/ 20298 h 69456"/>
                  <a:gd name="connsiteX30" fmla="*/ 12116 w 105508"/>
                  <a:gd name="connsiteY30" fmla="*/ 32595 h 69456"/>
                  <a:gd name="connsiteX31" fmla="*/ 12116 w 105508"/>
                  <a:gd name="connsiteY31" fmla="*/ 69456 h 69456"/>
                  <a:gd name="connsiteX32" fmla="*/ 0 w 105508"/>
                  <a:gd name="connsiteY32" fmla="*/ 69456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5508" h="69456">
                    <a:moveTo>
                      <a:pt x="0" y="69456"/>
                    </a:moveTo>
                    <a:lnTo>
                      <a:pt x="0" y="1391"/>
                    </a:lnTo>
                    <a:lnTo>
                      <a:pt x="10506" y="1391"/>
                    </a:lnTo>
                    <a:lnTo>
                      <a:pt x="10801" y="12849"/>
                    </a:lnTo>
                    <a:lnTo>
                      <a:pt x="11020" y="12849"/>
                    </a:lnTo>
                    <a:cubicBezTo>
                      <a:pt x="13516" y="8639"/>
                      <a:pt x="16650" y="5448"/>
                      <a:pt x="20412" y="3267"/>
                    </a:cubicBezTo>
                    <a:cubicBezTo>
                      <a:pt x="24184" y="1086"/>
                      <a:pt x="28517" y="0"/>
                      <a:pt x="33414" y="0"/>
                    </a:cubicBezTo>
                    <a:cubicBezTo>
                      <a:pt x="38843" y="0"/>
                      <a:pt x="43453" y="1076"/>
                      <a:pt x="47254" y="3229"/>
                    </a:cubicBezTo>
                    <a:cubicBezTo>
                      <a:pt x="51045" y="5382"/>
                      <a:pt x="54111" y="8639"/>
                      <a:pt x="56464" y="12992"/>
                    </a:cubicBezTo>
                    <a:lnTo>
                      <a:pt x="56835" y="12992"/>
                    </a:lnTo>
                    <a:cubicBezTo>
                      <a:pt x="59284" y="8830"/>
                      <a:pt x="62474" y="5629"/>
                      <a:pt x="66417" y="3372"/>
                    </a:cubicBezTo>
                    <a:cubicBezTo>
                      <a:pt x="70352" y="1124"/>
                      <a:pt x="74695" y="0"/>
                      <a:pt x="79448" y="0"/>
                    </a:cubicBezTo>
                    <a:cubicBezTo>
                      <a:pt x="84534" y="0"/>
                      <a:pt x="89039" y="1010"/>
                      <a:pt x="92954" y="3048"/>
                    </a:cubicBezTo>
                    <a:cubicBezTo>
                      <a:pt x="96869" y="5077"/>
                      <a:pt x="99946" y="8077"/>
                      <a:pt x="102175" y="12040"/>
                    </a:cubicBezTo>
                    <a:cubicBezTo>
                      <a:pt x="104394" y="16002"/>
                      <a:pt x="105508" y="20822"/>
                      <a:pt x="105508" y="26508"/>
                    </a:cubicBezTo>
                    <a:lnTo>
                      <a:pt x="105508" y="69456"/>
                    </a:lnTo>
                    <a:lnTo>
                      <a:pt x="93326" y="69456"/>
                    </a:lnTo>
                    <a:lnTo>
                      <a:pt x="93326" y="27975"/>
                    </a:lnTo>
                    <a:cubicBezTo>
                      <a:pt x="93326" y="22393"/>
                      <a:pt x="91992" y="18107"/>
                      <a:pt x="89325" y="15126"/>
                    </a:cubicBezTo>
                    <a:cubicBezTo>
                      <a:pt x="86649" y="12135"/>
                      <a:pt x="82753" y="10649"/>
                      <a:pt x="77609" y="10649"/>
                    </a:cubicBezTo>
                    <a:cubicBezTo>
                      <a:pt x="74133" y="10649"/>
                      <a:pt x="70990" y="11449"/>
                      <a:pt x="68180" y="13068"/>
                    </a:cubicBezTo>
                    <a:cubicBezTo>
                      <a:pt x="65361" y="14678"/>
                      <a:pt x="63122" y="17059"/>
                      <a:pt x="61455" y="20193"/>
                    </a:cubicBezTo>
                    <a:cubicBezTo>
                      <a:pt x="59798" y="23317"/>
                      <a:pt x="58960" y="27089"/>
                      <a:pt x="58960" y="31499"/>
                    </a:cubicBezTo>
                    <a:lnTo>
                      <a:pt x="58960" y="69456"/>
                    </a:lnTo>
                    <a:lnTo>
                      <a:pt x="46844" y="69456"/>
                    </a:lnTo>
                    <a:lnTo>
                      <a:pt x="46844" y="27899"/>
                    </a:lnTo>
                    <a:cubicBezTo>
                      <a:pt x="46844" y="22222"/>
                      <a:pt x="45501" y="17926"/>
                      <a:pt x="42805" y="15011"/>
                    </a:cubicBezTo>
                    <a:cubicBezTo>
                      <a:pt x="40119" y="12097"/>
                      <a:pt x="36252" y="10649"/>
                      <a:pt x="31204" y="10649"/>
                    </a:cubicBezTo>
                    <a:cubicBezTo>
                      <a:pt x="28127" y="10649"/>
                      <a:pt x="25117" y="11430"/>
                      <a:pt x="22174" y="12992"/>
                    </a:cubicBezTo>
                    <a:cubicBezTo>
                      <a:pt x="19240" y="14564"/>
                      <a:pt x="16830" y="16993"/>
                      <a:pt x="14944" y="20298"/>
                    </a:cubicBezTo>
                    <a:cubicBezTo>
                      <a:pt x="13059" y="23603"/>
                      <a:pt x="12116" y="27699"/>
                      <a:pt x="12116" y="32595"/>
                    </a:cubicBezTo>
                    <a:lnTo>
                      <a:pt x="12116" y="69456"/>
                    </a:lnTo>
                    <a:lnTo>
                      <a:pt x="0" y="69456"/>
                    </a:lnTo>
                    <a:close/>
                  </a:path>
                </a:pathLst>
              </a:custGeom>
              <a:solidFill>
                <a:srgbClr val="E37D6A"/>
              </a:solidFill>
              <a:ln w="9525" cap="rnd">
                <a:noFill/>
                <a:prstDash val="solid"/>
                <a:round/>
              </a:ln>
            </p:spPr>
            <p:txBody>
              <a:bodyPr rtlCol="0" anchor="ctr"/>
              <a:lstStyle/>
              <a:p>
                <a:endParaRPr lang="en-US"/>
              </a:p>
            </p:txBody>
          </p:sp>
          <p:sp>
            <p:nvSpPr>
              <p:cNvPr id="239" name="Freeform: Shape 238">
                <a:extLst>
                  <a:ext uri="{FF2B5EF4-FFF2-40B4-BE49-F238E27FC236}">
                    <a16:creationId xmlns:a16="http://schemas.microsoft.com/office/drawing/2014/main" id="{74608A2F-3103-2EAF-FE4B-3277122E1ED2}"/>
                  </a:ext>
                </a:extLst>
              </p:cNvPr>
              <p:cNvSpPr/>
              <p:nvPr/>
            </p:nvSpPr>
            <p:spPr>
              <a:xfrm>
                <a:off x="7244924" y="2454544"/>
                <a:ext cx="73942" cy="89944"/>
              </a:xfrm>
              <a:custGeom>
                <a:avLst/>
                <a:gdLst>
                  <a:gd name="connsiteX0" fmla="*/ 0 w 73942"/>
                  <a:gd name="connsiteY0" fmla="*/ 89945 h 89944"/>
                  <a:gd name="connsiteX1" fmla="*/ 0 w 73942"/>
                  <a:gd name="connsiteY1" fmla="*/ 0 h 89944"/>
                  <a:gd name="connsiteX2" fmla="*/ 29003 w 73942"/>
                  <a:gd name="connsiteY2" fmla="*/ 0 h 89944"/>
                  <a:gd name="connsiteX3" fmla="*/ 53083 w 73942"/>
                  <a:gd name="connsiteY3" fmla="*/ 5286 h 89944"/>
                  <a:gd name="connsiteX4" fmla="*/ 68580 w 73942"/>
                  <a:gd name="connsiteY4" fmla="*/ 20669 h 89944"/>
                  <a:gd name="connsiteX5" fmla="*/ 73943 w 73942"/>
                  <a:gd name="connsiteY5" fmla="*/ 44863 h 89944"/>
                  <a:gd name="connsiteX6" fmla="*/ 68542 w 73942"/>
                  <a:gd name="connsiteY6" fmla="*/ 69161 h 89944"/>
                  <a:gd name="connsiteX7" fmla="*/ 53016 w 73942"/>
                  <a:gd name="connsiteY7" fmla="*/ 84620 h 89944"/>
                  <a:gd name="connsiteX8" fmla="*/ 29003 w 73942"/>
                  <a:gd name="connsiteY8" fmla="*/ 89945 h 89944"/>
                  <a:gd name="connsiteX9" fmla="*/ 0 w 73942"/>
                  <a:gd name="connsiteY9" fmla="*/ 89945 h 89944"/>
                  <a:gd name="connsiteX10" fmla="*/ 29518 w 73942"/>
                  <a:gd name="connsiteY10" fmla="*/ 79000 h 89944"/>
                  <a:gd name="connsiteX11" fmla="*/ 53054 w 73942"/>
                  <a:gd name="connsiteY11" fmla="*/ 70409 h 89944"/>
                  <a:gd name="connsiteX12" fmla="*/ 61236 w 73942"/>
                  <a:gd name="connsiteY12" fmla="*/ 44863 h 89944"/>
                  <a:gd name="connsiteX13" fmla="*/ 53054 w 73942"/>
                  <a:gd name="connsiteY13" fmla="*/ 19602 h 89944"/>
                  <a:gd name="connsiteX14" fmla="*/ 29518 w 73942"/>
                  <a:gd name="connsiteY14" fmla="*/ 10944 h 89944"/>
                  <a:gd name="connsiteX15" fmla="*/ 12630 w 73942"/>
                  <a:gd name="connsiteY15" fmla="*/ 10944 h 89944"/>
                  <a:gd name="connsiteX16" fmla="*/ 12630 w 73942"/>
                  <a:gd name="connsiteY16" fmla="*/ 79000 h 89944"/>
                  <a:gd name="connsiteX17" fmla="*/ 29518 w 73942"/>
                  <a:gd name="connsiteY17" fmla="*/ 79000 h 8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942" h="89944">
                    <a:moveTo>
                      <a:pt x="0" y="89945"/>
                    </a:moveTo>
                    <a:lnTo>
                      <a:pt x="0" y="0"/>
                    </a:lnTo>
                    <a:lnTo>
                      <a:pt x="29003" y="0"/>
                    </a:lnTo>
                    <a:cubicBezTo>
                      <a:pt x="38309" y="0"/>
                      <a:pt x="46330" y="1762"/>
                      <a:pt x="53083" y="5286"/>
                    </a:cubicBezTo>
                    <a:cubicBezTo>
                      <a:pt x="59846" y="8811"/>
                      <a:pt x="65008" y="13935"/>
                      <a:pt x="68580" y="20669"/>
                    </a:cubicBezTo>
                    <a:cubicBezTo>
                      <a:pt x="72152" y="27403"/>
                      <a:pt x="73943" y="35462"/>
                      <a:pt x="73943" y="44863"/>
                    </a:cubicBezTo>
                    <a:cubicBezTo>
                      <a:pt x="73943" y="54312"/>
                      <a:pt x="72142" y="62408"/>
                      <a:pt x="68542" y="69161"/>
                    </a:cubicBezTo>
                    <a:cubicBezTo>
                      <a:pt x="64941" y="75924"/>
                      <a:pt x="59769" y="81067"/>
                      <a:pt x="53016" y="84620"/>
                    </a:cubicBezTo>
                    <a:cubicBezTo>
                      <a:pt x="46263" y="88173"/>
                      <a:pt x="38252" y="89945"/>
                      <a:pt x="29003" y="89945"/>
                    </a:cubicBezTo>
                    <a:lnTo>
                      <a:pt x="0" y="89945"/>
                    </a:lnTo>
                    <a:close/>
                    <a:moveTo>
                      <a:pt x="29518" y="79000"/>
                    </a:moveTo>
                    <a:cubicBezTo>
                      <a:pt x="39748" y="79000"/>
                      <a:pt x="47597" y="76143"/>
                      <a:pt x="53054" y="70409"/>
                    </a:cubicBezTo>
                    <a:cubicBezTo>
                      <a:pt x="58512" y="64684"/>
                      <a:pt x="61236" y="56169"/>
                      <a:pt x="61236" y="44863"/>
                    </a:cubicBezTo>
                    <a:cubicBezTo>
                      <a:pt x="61236" y="33804"/>
                      <a:pt x="58512" y="25384"/>
                      <a:pt x="53054" y="19602"/>
                    </a:cubicBezTo>
                    <a:cubicBezTo>
                      <a:pt x="47597" y="13830"/>
                      <a:pt x="39748" y="10944"/>
                      <a:pt x="29518" y="10944"/>
                    </a:cubicBezTo>
                    <a:lnTo>
                      <a:pt x="12630" y="10944"/>
                    </a:lnTo>
                    <a:lnTo>
                      <a:pt x="12630" y="79000"/>
                    </a:lnTo>
                    <a:lnTo>
                      <a:pt x="29518" y="79000"/>
                    </a:lnTo>
                    <a:close/>
                  </a:path>
                </a:pathLst>
              </a:custGeom>
              <a:solidFill>
                <a:srgbClr val="E37D6A"/>
              </a:solidFill>
              <a:ln w="9525" cap="rnd">
                <a:noFill/>
                <a:prstDash val="solid"/>
                <a:round/>
              </a:ln>
            </p:spPr>
            <p:txBody>
              <a:bodyPr rtlCol="0" anchor="ctr"/>
              <a:lstStyle/>
              <a:p>
                <a:endParaRPr lang="en-US"/>
              </a:p>
            </p:txBody>
          </p:sp>
          <p:sp>
            <p:nvSpPr>
              <p:cNvPr id="240" name="Freeform: Shape 239">
                <a:extLst>
                  <a:ext uri="{FF2B5EF4-FFF2-40B4-BE49-F238E27FC236}">
                    <a16:creationId xmlns:a16="http://schemas.microsoft.com/office/drawing/2014/main" id="{B8B0D4AD-4724-EA77-30DA-861F98C94B7E}"/>
                  </a:ext>
                </a:extLst>
              </p:cNvPr>
              <p:cNvSpPr/>
              <p:nvPr/>
            </p:nvSpPr>
            <p:spPr>
              <a:xfrm>
                <a:off x="7331421" y="2474957"/>
                <a:ext cx="68056" cy="70627"/>
              </a:xfrm>
              <a:custGeom>
                <a:avLst/>
                <a:gdLst>
                  <a:gd name="connsiteX0" fmla="*/ 31938 w 68056"/>
                  <a:gd name="connsiteY0" fmla="*/ 70628 h 70627"/>
                  <a:gd name="connsiteX1" fmla="*/ 15450 w 68056"/>
                  <a:gd name="connsiteY1" fmla="*/ 66304 h 70627"/>
                  <a:gd name="connsiteX2" fmla="*/ 4105 w 68056"/>
                  <a:gd name="connsiteY2" fmla="*/ 53969 h 70627"/>
                  <a:gd name="connsiteX3" fmla="*/ 0 w 68056"/>
                  <a:gd name="connsiteY3" fmla="*/ 35318 h 70627"/>
                  <a:gd name="connsiteX4" fmla="*/ 4220 w 68056"/>
                  <a:gd name="connsiteY4" fmla="*/ 16773 h 70627"/>
                  <a:gd name="connsiteX5" fmla="*/ 15669 w 68056"/>
                  <a:gd name="connsiteY5" fmla="*/ 4372 h 70627"/>
                  <a:gd name="connsiteX6" fmla="*/ 31642 w 68056"/>
                  <a:gd name="connsiteY6" fmla="*/ 0 h 70627"/>
                  <a:gd name="connsiteX7" fmla="*/ 45996 w 68056"/>
                  <a:gd name="connsiteY7" fmla="*/ 3524 h 70627"/>
                  <a:gd name="connsiteX8" fmla="*/ 55940 w 68056"/>
                  <a:gd name="connsiteY8" fmla="*/ 12192 h 70627"/>
                  <a:gd name="connsiteX9" fmla="*/ 56236 w 68056"/>
                  <a:gd name="connsiteY9" fmla="*/ 12192 h 70627"/>
                  <a:gd name="connsiteX10" fmla="*/ 56607 w 68056"/>
                  <a:gd name="connsiteY10" fmla="*/ 1467 h 70627"/>
                  <a:gd name="connsiteX11" fmla="*/ 68056 w 68056"/>
                  <a:gd name="connsiteY11" fmla="*/ 1467 h 70627"/>
                  <a:gd name="connsiteX12" fmla="*/ 68056 w 68056"/>
                  <a:gd name="connsiteY12" fmla="*/ 69532 h 70627"/>
                  <a:gd name="connsiteX13" fmla="*/ 57417 w 68056"/>
                  <a:gd name="connsiteY13" fmla="*/ 69609 h 70627"/>
                  <a:gd name="connsiteX14" fmla="*/ 56607 w 68056"/>
                  <a:gd name="connsiteY14" fmla="*/ 57340 h 70627"/>
                  <a:gd name="connsiteX15" fmla="*/ 56312 w 68056"/>
                  <a:gd name="connsiteY15" fmla="*/ 57340 h 70627"/>
                  <a:gd name="connsiteX16" fmla="*/ 46472 w 68056"/>
                  <a:gd name="connsiteY16" fmla="*/ 66961 h 70627"/>
                  <a:gd name="connsiteX17" fmla="*/ 31938 w 68056"/>
                  <a:gd name="connsiteY17" fmla="*/ 70628 h 70627"/>
                  <a:gd name="connsiteX18" fmla="*/ 32890 w 68056"/>
                  <a:gd name="connsiteY18" fmla="*/ 60350 h 70627"/>
                  <a:gd name="connsiteX19" fmla="*/ 44710 w 68056"/>
                  <a:gd name="connsiteY19" fmla="*/ 57378 h 70627"/>
                  <a:gd name="connsiteX20" fmla="*/ 52902 w 68056"/>
                  <a:gd name="connsiteY20" fmla="*/ 48749 h 70627"/>
                  <a:gd name="connsiteX21" fmla="*/ 55873 w 68056"/>
                  <a:gd name="connsiteY21" fmla="*/ 35318 h 70627"/>
                  <a:gd name="connsiteX22" fmla="*/ 52902 w 68056"/>
                  <a:gd name="connsiteY22" fmla="*/ 21917 h 70627"/>
                  <a:gd name="connsiteX23" fmla="*/ 44748 w 68056"/>
                  <a:gd name="connsiteY23" fmla="*/ 13249 h 70627"/>
                  <a:gd name="connsiteX24" fmla="*/ 33261 w 68056"/>
                  <a:gd name="connsiteY24" fmla="*/ 10277 h 70627"/>
                  <a:gd name="connsiteX25" fmla="*/ 22393 w 68056"/>
                  <a:gd name="connsiteY25" fmla="*/ 13249 h 70627"/>
                  <a:gd name="connsiteX26" fmla="*/ 14935 w 68056"/>
                  <a:gd name="connsiteY26" fmla="*/ 21879 h 70627"/>
                  <a:gd name="connsiteX27" fmla="*/ 12259 w 68056"/>
                  <a:gd name="connsiteY27" fmla="*/ 35318 h 70627"/>
                  <a:gd name="connsiteX28" fmla="*/ 14868 w 68056"/>
                  <a:gd name="connsiteY28" fmla="*/ 48749 h 70627"/>
                  <a:gd name="connsiteX29" fmla="*/ 22174 w 68056"/>
                  <a:gd name="connsiteY29" fmla="*/ 57378 h 70627"/>
                  <a:gd name="connsiteX30" fmla="*/ 32890 w 68056"/>
                  <a:gd name="connsiteY30" fmla="*/ 60350 h 7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056" h="70627">
                    <a:moveTo>
                      <a:pt x="31938" y="70628"/>
                    </a:moveTo>
                    <a:cubicBezTo>
                      <a:pt x="25765" y="70628"/>
                      <a:pt x="20269" y="69189"/>
                      <a:pt x="15450" y="66304"/>
                    </a:cubicBezTo>
                    <a:cubicBezTo>
                      <a:pt x="10630" y="63408"/>
                      <a:pt x="6848" y="59302"/>
                      <a:pt x="4105" y="53969"/>
                    </a:cubicBezTo>
                    <a:cubicBezTo>
                      <a:pt x="1371" y="48635"/>
                      <a:pt x="0" y="42415"/>
                      <a:pt x="0" y="35318"/>
                    </a:cubicBezTo>
                    <a:cubicBezTo>
                      <a:pt x="0" y="28318"/>
                      <a:pt x="1400" y="22136"/>
                      <a:pt x="4220" y="16773"/>
                    </a:cubicBezTo>
                    <a:cubicBezTo>
                      <a:pt x="7029" y="11420"/>
                      <a:pt x="10849" y="7277"/>
                      <a:pt x="15669" y="4372"/>
                    </a:cubicBezTo>
                    <a:cubicBezTo>
                      <a:pt x="20498" y="1457"/>
                      <a:pt x="25813" y="0"/>
                      <a:pt x="31642" y="0"/>
                    </a:cubicBezTo>
                    <a:cubicBezTo>
                      <a:pt x="36881" y="0"/>
                      <a:pt x="41663" y="1171"/>
                      <a:pt x="45996" y="3524"/>
                    </a:cubicBezTo>
                    <a:cubicBezTo>
                      <a:pt x="50330" y="5877"/>
                      <a:pt x="53645" y="8763"/>
                      <a:pt x="55940" y="12192"/>
                    </a:cubicBezTo>
                    <a:lnTo>
                      <a:pt x="56236" y="12192"/>
                    </a:lnTo>
                    <a:lnTo>
                      <a:pt x="56607" y="1467"/>
                    </a:lnTo>
                    <a:lnTo>
                      <a:pt x="68056" y="1467"/>
                    </a:lnTo>
                    <a:lnTo>
                      <a:pt x="68056" y="69532"/>
                    </a:lnTo>
                    <a:lnTo>
                      <a:pt x="57417" y="69609"/>
                    </a:lnTo>
                    <a:lnTo>
                      <a:pt x="56607" y="57340"/>
                    </a:lnTo>
                    <a:lnTo>
                      <a:pt x="56312" y="57340"/>
                    </a:lnTo>
                    <a:cubicBezTo>
                      <a:pt x="53864" y="61312"/>
                      <a:pt x="50587" y="64513"/>
                      <a:pt x="46472" y="66961"/>
                    </a:cubicBezTo>
                    <a:cubicBezTo>
                      <a:pt x="42358" y="69409"/>
                      <a:pt x="37519" y="70628"/>
                      <a:pt x="31938" y="70628"/>
                    </a:cubicBezTo>
                    <a:close/>
                    <a:moveTo>
                      <a:pt x="32890" y="60350"/>
                    </a:moveTo>
                    <a:cubicBezTo>
                      <a:pt x="37300" y="60350"/>
                      <a:pt x="41234" y="59360"/>
                      <a:pt x="44710" y="57378"/>
                    </a:cubicBezTo>
                    <a:cubicBezTo>
                      <a:pt x="48187" y="55397"/>
                      <a:pt x="50911" y="52521"/>
                      <a:pt x="52902" y="48749"/>
                    </a:cubicBezTo>
                    <a:cubicBezTo>
                      <a:pt x="54883" y="44987"/>
                      <a:pt x="55873" y="40510"/>
                      <a:pt x="55873" y="35318"/>
                    </a:cubicBezTo>
                    <a:cubicBezTo>
                      <a:pt x="55873" y="30175"/>
                      <a:pt x="54883" y="25708"/>
                      <a:pt x="52902" y="21917"/>
                    </a:cubicBezTo>
                    <a:cubicBezTo>
                      <a:pt x="50911" y="18126"/>
                      <a:pt x="48196" y="15240"/>
                      <a:pt x="44748" y="13249"/>
                    </a:cubicBezTo>
                    <a:cubicBezTo>
                      <a:pt x="41300" y="11268"/>
                      <a:pt x="37472" y="10277"/>
                      <a:pt x="33261" y="10277"/>
                    </a:cubicBezTo>
                    <a:cubicBezTo>
                      <a:pt x="29194" y="10277"/>
                      <a:pt x="25575" y="11268"/>
                      <a:pt x="22393" y="13249"/>
                    </a:cubicBezTo>
                    <a:cubicBezTo>
                      <a:pt x="19212" y="15240"/>
                      <a:pt x="16726" y="18107"/>
                      <a:pt x="14935" y="21879"/>
                    </a:cubicBezTo>
                    <a:cubicBezTo>
                      <a:pt x="13154" y="25651"/>
                      <a:pt x="12259" y="30128"/>
                      <a:pt x="12259" y="35318"/>
                    </a:cubicBezTo>
                    <a:cubicBezTo>
                      <a:pt x="12259" y="40510"/>
                      <a:pt x="13125" y="44987"/>
                      <a:pt x="14868" y="48749"/>
                    </a:cubicBezTo>
                    <a:cubicBezTo>
                      <a:pt x="16602" y="52521"/>
                      <a:pt x="19041" y="55397"/>
                      <a:pt x="22174" y="57378"/>
                    </a:cubicBezTo>
                    <a:cubicBezTo>
                      <a:pt x="25308" y="59360"/>
                      <a:pt x="28880" y="60350"/>
                      <a:pt x="32890" y="60350"/>
                    </a:cubicBezTo>
                    <a:close/>
                  </a:path>
                </a:pathLst>
              </a:custGeom>
              <a:solidFill>
                <a:srgbClr val="E37D6A"/>
              </a:solidFill>
              <a:ln w="9525" cap="rnd">
                <a:noFill/>
                <a:prstDash val="solid"/>
                <a:round/>
              </a:ln>
            </p:spPr>
            <p:txBody>
              <a:bodyPr rtlCol="0" anchor="ctr"/>
              <a:lstStyle/>
              <a:p>
                <a:endParaRPr lang="en-US"/>
              </a:p>
            </p:txBody>
          </p:sp>
          <p:sp>
            <p:nvSpPr>
              <p:cNvPr id="241" name="Freeform: Shape 240">
                <a:extLst>
                  <a:ext uri="{FF2B5EF4-FFF2-40B4-BE49-F238E27FC236}">
                    <a16:creationId xmlns:a16="http://schemas.microsoft.com/office/drawing/2014/main" id="{A312C420-0F3E-2546-D39A-583CB9BA6FF5}"/>
                  </a:ext>
                </a:extLst>
              </p:cNvPr>
              <p:cNvSpPr/>
              <p:nvPr/>
            </p:nvSpPr>
            <p:spPr>
              <a:xfrm>
                <a:off x="7419308" y="2475033"/>
                <a:ext cx="58883" cy="69456"/>
              </a:xfrm>
              <a:custGeom>
                <a:avLst/>
                <a:gdLst>
                  <a:gd name="connsiteX0" fmla="*/ 0 w 58883"/>
                  <a:gd name="connsiteY0" fmla="*/ 69456 h 69456"/>
                  <a:gd name="connsiteX1" fmla="*/ 0 w 58883"/>
                  <a:gd name="connsiteY1" fmla="*/ 1391 h 69456"/>
                  <a:gd name="connsiteX2" fmla="*/ 10496 w 58883"/>
                  <a:gd name="connsiteY2" fmla="*/ 1391 h 69456"/>
                  <a:gd name="connsiteX3" fmla="*/ 10935 w 58883"/>
                  <a:gd name="connsiteY3" fmla="*/ 13145 h 69456"/>
                  <a:gd name="connsiteX4" fmla="*/ 11154 w 58883"/>
                  <a:gd name="connsiteY4" fmla="*/ 13145 h 69456"/>
                  <a:gd name="connsiteX5" fmla="*/ 20260 w 58883"/>
                  <a:gd name="connsiteY5" fmla="*/ 3486 h 69456"/>
                  <a:gd name="connsiteX6" fmla="*/ 32966 w 58883"/>
                  <a:gd name="connsiteY6" fmla="*/ 0 h 69456"/>
                  <a:gd name="connsiteX7" fmla="*/ 46397 w 58883"/>
                  <a:gd name="connsiteY7" fmla="*/ 3115 h 69456"/>
                  <a:gd name="connsiteX8" fmla="*/ 55579 w 58883"/>
                  <a:gd name="connsiteY8" fmla="*/ 12297 h 69456"/>
                  <a:gd name="connsiteX9" fmla="*/ 58884 w 58883"/>
                  <a:gd name="connsiteY9" fmla="*/ 26794 h 69456"/>
                  <a:gd name="connsiteX10" fmla="*/ 58884 w 58883"/>
                  <a:gd name="connsiteY10" fmla="*/ 69456 h 69456"/>
                  <a:gd name="connsiteX11" fmla="*/ 46691 w 58883"/>
                  <a:gd name="connsiteY11" fmla="*/ 69456 h 69456"/>
                  <a:gd name="connsiteX12" fmla="*/ 46691 w 58883"/>
                  <a:gd name="connsiteY12" fmla="*/ 29585 h 69456"/>
                  <a:gd name="connsiteX13" fmla="*/ 42434 w 58883"/>
                  <a:gd name="connsiteY13" fmla="*/ 15383 h 69456"/>
                  <a:gd name="connsiteX14" fmla="*/ 30537 w 58883"/>
                  <a:gd name="connsiteY14" fmla="*/ 10573 h 69456"/>
                  <a:gd name="connsiteX15" fmla="*/ 21688 w 58883"/>
                  <a:gd name="connsiteY15" fmla="*/ 13068 h 69456"/>
                  <a:gd name="connsiteX16" fmla="*/ 14792 w 58883"/>
                  <a:gd name="connsiteY16" fmla="*/ 20669 h 69456"/>
                  <a:gd name="connsiteX17" fmla="*/ 12106 w 58883"/>
                  <a:gd name="connsiteY17" fmla="*/ 33109 h 69456"/>
                  <a:gd name="connsiteX18" fmla="*/ 12106 w 58883"/>
                  <a:gd name="connsiteY18" fmla="*/ 69456 h 69456"/>
                  <a:gd name="connsiteX19" fmla="*/ 0 w 58883"/>
                  <a:gd name="connsiteY19" fmla="*/ 69456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883" h="69456">
                    <a:moveTo>
                      <a:pt x="0" y="69456"/>
                    </a:moveTo>
                    <a:lnTo>
                      <a:pt x="0" y="1391"/>
                    </a:lnTo>
                    <a:lnTo>
                      <a:pt x="10496" y="1391"/>
                    </a:lnTo>
                    <a:lnTo>
                      <a:pt x="10935" y="13145"/>
                    </a:lnTo>
                    <a:lnTo>
                      <a:pt x="11154" y="13145"/>
                    </a:lnTo>
                    <a:cubicBezTo>
                      <a:pt x="13507" y="9030"/>
                      <a:pt x="16536" y="5810"/>
                      <a:pt x="20260" y="3486"/>
                    </a:cubicBezTo>
                    <a:cubicBezTo>
                      <a:pt x="23984" y="1162"/>
                      <a:pt x="28213" y="0"/>
                      <a:pt x="32966" y="0"/>
                    </a:cubicBezTo>
                    <a:cubicBezTo>
                      <a:pt x="38005" y="0"/>
                      <a:pt x="42482" y="1038"/>
                      <a:pt x="46397" y="3115"/>
                    </a:cubicBezTo>
                    <a:cubicBezTo>
                      <a:pt x="50311" y="5201"/>
                      <a:pt x="53369" y="8258"/>
                      <a:pt x="55579" y="12297"/>
                    </a:cubicBezTo>
                    <a:cubicBezTo>
                      <a:pt x="57778" y="16335"/>
                      <a:pt x="58884" y="21164"/>
                      <a:pt x="58884" y="26794"/>
                    </a:cubicBezTo>
                    <a:lnTo>
                      <a:pt x="58884" y="69456"/>
                    </a:lnTo>
                    <a:lnTo>
                      <a:pt x="46691" y="69456"/>
                    </a:lnTo>
                    <a:lnTo>
                      <a:pt x="46691" y="29585"/>
                    </a:lnTo>
                    <a:cubicBezTo>
                      <a:pt x="46691" y="23317"/>
                      <a:pt x="45272" y="18583"/>
                      <a:pt x="42434" y="15383"/>
                    </a:cubicBezTo>
                    <a:cubicBezTo>
                      <a:pt x="39595" y="12173"/>
                      <a:pt x="35633" y="10573"/>
                      <a:pt x="30537" y="10573"/>
                    </a:cubicBezTo>
                    <a:cubicBezTo>
                      <a:pt x="27451" y="10573"/>
                      <a:pt x="24508" y="11401"/>
                      <a:pt x="21688" y="13068"/>
                    </a:cubicBezTo>
                    <a:cubicBezTo>
                      <a:pt x="18878" y="14735"/>
                      <a:pt x="16573" y="17269"/>
                      <a:pt x="14792" y="20669"/>
                    </a:cubicBezTo>
                    <a:cubicBezTo>
                      <a:pt x="13002" y="24069"/>
                      <a:pt x="12106" y="28213"/>
                      <a:pt x="12106" y="33109"/>
                    </a:cubicBezTo>
                    <a:lnTo>
                      <a:pt x="12106" y="69456"/>
                    </a:lnTo>
                    <a:lnTo>
                      <a:pt x="0" y="69456"/>
                    </a:lnTo>
                    <a:close/>
                  </a:path>
                </a:pathLst>
              </a:custGeom>
              <a:solidFill>
                <a:srgbClr val="E37D6A"/>
              </a:solidFill>
              <a:ln w="9525" cap="rnd">
                <a:noFill/>
                <a:prstDash val="solid"/>
                <a:round/>
              </a:ln>
            </p:spPr>
            <p:txBody>
              <a:bodyPr rtlCol="0" anchor="ctr"/>
              <a:lstStyle/>
              <a:p>
                <a:endParaRPr lang="en-US"/>
              </a:p>
            </p:txBody>
          </p:sp>
          <p:sp>
            <p:nvSpPr>
              <p:cNvPr id="242" name="Freeform: Shape 241">
                <a:extLst>
                  <a:ext uri="{FF2B5EF4-FFF2-40B4-BE49-F238E27FC236}">
                    <a16:creationId xmlns:a16="http://schemas.microsoft.com/office/drawing/2014/main" id="{2079D6D7-F83A-461E-4034-B72DA9D3C08C}"/>
                  </a:ext>
                </a:extLst>
              </p:cNvPr>
              <p:cNvSpPr/>
              <p:nvPr/>
            </p:nvSpPr>
            <p:spPr>
              <a:xfrm>
                <a:off x="7244924" y="2665466"/>
                <a:ext cx="63217" cy="89944"/>
              </a:xfrm>
              <a:custGeom>
                <a:avLst/>
                <a:gdLst>
                  <a:gd name="connsiteX0" fmla="*/ 0 w 63217"/>
                  <a:gd name="connsiteY0" fmla="*/ 89945 h 89944"/>
                  <a:gd name="connsiteX1" fmla="*/ 0 w 63217"/>
                  <a:gd name="connsiteY1" fmla="*/ 0 h 89944"/>
                  <a:gd name="connsiteX2" fmla="*/ 31137 w 63217"/>
                  <a:gd name="connsiteY2" fmla="*/ 0 h 89944"/>
                  <a:gd name="connsiteX3" fmla="*/ 47797 w 63217"/>
                  <a:gd name="connsiteY3" fmla="*/ 3486 h 89944"/>
                  <a:gd name="connsiteX4" fmla="*/ 59141 w 63217"/>
                  <a:gd name="connsiteY4" fmla="*/ 13659 h 89944"/>
                  <a:gd name="connsiteX5" fmla="*/ 63217 w 63217"/>
                  <a:gd name="connsiteY5" fmla="*/ 29594 h 89944"/>
                  <a:gd name="connsiteX6" fmla="*/ 59112 w 63217"/>
                  <a:gd name="connsiteY6" fmla="*/ 45558 h 89944"/>
                  <a:gd name="connsiteX7" fmla="*/ 47730 w 63217"/>
                  <a:gd name="connsiteY7" fmla="*/ 55769 h 89944"/>
                  <a:gd name="connsiteX8" fmla="*/ 31137 w 63217"/>
                  <a:gd name="connsiteY8" fmla="*/ 59255 h 89944"/>
                  <a:gd name="connsiteX9" fmla="*/ 12487 w 63217"/>
                  <a:gd name="connsiteY9" fmla="*/ 59255 h 89944"/>
                  <a:gd name="connsiteX10" fmla="*/ 12487 w 63217"/>
                  <a:gd name="connsiteY10" fmla="*/ 89945 h 89944"/>
                  <a:gd name="connsiteX11" fmla="*/ 0 w 63217"/>
                  <a:gd name="connsiteY11" fmla="*/ 89945 h 89944"/>
                  <a:gd name="connsiteX12" fmla="*/ 29080 w 63217"/>
                  <a:gd name="connsiteY12" fmla="*/ 48168 h 89944"/>
                  <a:gd name="connsiteX13" fmla="*/ 44939 w 63217"/>
                  <a:gd name="connsiteY13" fmla="*/ 43653 h 89944"/>
                  <a:gd name="connsiteX14" fmla="*/ 50368 w 63217"/>
                  <a:gd name="connsiteY14" fmla="*/ 29594 h 89944"/>
                  <a:gd name="connsiteX15" fmla="*/ 44862 w 63217"/>
                  <a:gd name="connsiteY15" fmla="*/ 15526 h 89944"/>
                  <a:gd name="connsiteX16" fmla="*/ 29080 w 63217"/>
                  <a:gd name="connsiteY16" fmla="*/ 10944 h 89944"/>
                  <a:gd name="connsiteX17" fmla="*/ 12487 w 63217"/>
                  <a:gd name="connsiteY17" fmla="*/ 10944 h 89944"/>
                  <a:gd name="connsiteX18" fmla="*/ 12487 w 63217"/>
                  <a:gd name="connsiteY18" fmla="*/ 48168 h 89944"/>
                  <a:gd name="connsiteX19" fmla="*/ 29080 w 63217"/>
                  <a:gd name="connsiteY19" fmla="*/ 48168 h 8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217" h="89944">
                    <a:moveTo>
                      <a:pt x="0" y="89945"/>
                    </a:moveTo>
                    <a:lnTo>
                      <a:pt x="0" y="0"/>
                    </a:lnTo>
                    <a:lnTo>
                      <a:pt x="31137" y="0"/>
                    </a:lnTo>
                    <a:cubicBezTo>
                      <a:pt x="37395" y="0"/>
                      <a:pt x="42958" y="1162"/>
                      <a:pt x="47797" y="3486"/>
                    </a:cubicBezTo>
                    <a:cubicBezTo>
                      <a:pt x="52644" y="5810"/>
                      <a:pt x="56426" y="9201"/>
                      <a:pt x="59141" y="13659"/>
                    </a:cubicBezTo>
                    <a:cubicBezTo>
                      <a:pt x="61865" y="18117"/>
                      <a:pt x="63217" y="23422"/>
                      <a:pt x="63217" y="29594"/>
                    </a:cubicBezTo>
                    <a:cubicBezTo>
                      <a:pt x="63217" y="35757"/>
                      <a:pt x="61846" y="41082"/>
                      <a:pt x="59112" y="45558"/>
                    </a:cubicBezTo>
                    <a:cubicBezTo>
                      <a:pt x="56369" y="50035"/>
                      <a:pt x="52568" y="53445"/>
                      <a:pt x="47730" y="55769"/>
                    </a:cubicBezTo>
                    <a:cubicBezTo>
                      <a:pt x="42882" y="58093"/>
                      <a:pt x="37348" y="59255"/>
                      <a:pt x="31137" y="59255"/>
                    </a:cubicBezTo>
                    <a:lnTo>
                      <a:pt x="12487" y="59255"/>
                    </a:lnTo>
                    <a:lnTo>
                      <a:pt x="12487" y="89945"/>
                    </a:lnTo>
                    <a:lnTo>
                      <a:pt x="0" y="89945"/>
                    </a:lnTo>
                    <a:close/>
                    <a:moveTo>
                      <a:pt x="29080" y="48168"/>
                    </a:moveTo>
                    <a:cubicBezTo>
                      <a:pt x="36033" y="48168"/>
                      <a:pt x="41320" y="46663"/>
                      <a:pt x="44939" y="43653"/>
                    </a:cubicBezTo>
                    <a:cubicBezTo>
                      <a:pt x="48558" y="40643"/>
                      <a:pt x="50368" y="35957"/>
                      <a:pt x="50368" y="29594"/>
                    </a:cubicBezTo>
                    <a:cubicBezTo>
                      <a:pt x="50368" y="23279"/>
                      <a:pt x="48539" y="18593"/>
                      <a:pt x="44862" y="15526"/>
                    </a:cubicBezTo>
                    <a:cubicBezTo>
                      <a:pt x="41196" y="12468"/>
                      <a:pt x="35928" y="10944"/>
                      <a:pt x="29080" y="10944"/>
                    </a:cubicBezTo>
                    <a:lnTo>
                      <a:pt x="12487" y="10944"/>
                    </a:lnTo>
                    <a:lnTo>
                      <a:pt x="12487" y="48168"/>
                    </a:lnTo>
                    <a:lnTo>
                      <a:pt x="29080" y="48168"/>
                    </a:lnTo>
                    <a:close/>
                  </a:path>
                </a:pathLst>
              </a:custGeom>
              <a:solidFill>
                <a:srgbClr val="E37D6A"/>
              </a:solidFill>
              <a:ln w="9525" cap="rnd">
                <a:noFill/>
                <a:prstDash val="solid"/>
                <a:round/>
              </a:ln>
            </p:spPr>
            <p:txBody>
              <a:bodyPr rtlCol="0" anchor="ctr"/>
              <a:lstStyle/>
              <a:p>
                <a:endParaRPr lang="en-US"/>
              </a:p>
            </p:txBody>
          </p:sp>
          <p:sp>
            <p:nvSpPr>
              <p:cNvPr id="243" name="Freeform: Shape 242">
                <a:extLst>
                  <a:ext uri="{FF2B5EF4-FFF2-40B4-BE49-F238E27FC236}">
                    <a16:creationId xmlns:a16="http://schemas.microsoft.com/office/drawing/2014/main" id="{536C58DF-EE54-DEA5-DAC0-72C042F7D609}"/>
                  </a:ext>
                </a:extLst>
              </p:cNvPr>
              <p:cNvSpPr/>
              <p:nvPr/>
            </p:nvSpPr>
            <p:spPr>
              <a:xfrm>
                <a:off x="7324296" y="2685954"/>
                <a:ext cx="38623" cy="69456"/>
              </a:xfrm>
              <a:custGeom>
                <a:avLst/>
                <a:gdLst>
                  <a:gd name="connsiteX0" fmla="*/ 0 w 38623"/>
                  <a:gd name="connsiteY0" fmla="*/ 69457 h 69456"/>
                  <a:gd name="connsiteX1" fmla="*/ 0 w 38623"/>
                  <a:gd name="connsiteY1" fmla="*/ 1391 h 69456"/>
                  <a:gd name="connsiteX2" fmla="*/ 9915 w 38623"/>
                  <a:gd name="connsiteY2" fmla="*/ 1391 h 69456"/>
                  <a:gd name="connsiteX3" fmla="*/ 11011 w 38623"/>
                  <a:gd name="connsiteY3" fmla="*/ 13659 h 69456"/>
                  <a:gd name="connsiteX4" fmla="*/ 11306 w 38623"/>
                  <a:gd name="connsiteY4" fmla="*/ 13659 h 69456"/>
                  <a:gd name="connsiteX5" fmla="*/ 19459 w 38623"/>
                  <a:gd name="connsiteY5" fmla="*/ 3410 h 69456"/>
                  <a:gd name="connsiteX6" fmla="*/ 32747 w 38623"/>
                  <a:gd name="connsiteY6" fmla="*/ 0 h 69456"/>
                  <a:gd name="connsiteX7" fmla="*/ 38624 w 38623"/>
                  <a:gd name="connsiteY7" fmla="*/ 733 h 69456"/>
                  <a:gd name="connsiteX8" fmla="*/ 37081 w 38623"/>
                  <a:gd name="connsiteY8" fmla="*/ 11602 h 69456"/>
                  <a:gd name="connsiteX9" fmla="*/ 34033 w 38623"/>
                  <a:gd name="connsiteY9" fmla="*/ 11192 h 69456"/>
                  <a:gd name="connsiteX10" fmla="*/ 29880 w 38623"/>
                  <a:gd name="connsiteY10" fmla="*/ 11087 h 69456"/>
                  <a:gd name="connsiteX11" fmla="*/ 21403 w 38623"/>
                  <a:gd name="connsiteY11" fmla="*/ 13583 h 69456"/>
                  <a:gd name="connsiteX12" fmla="*/ 14725 w 38623"/>
                  <a:gd name="connsiteY12" fmla="*/ 21031 h 69456"/>
                  <a:gd name="connsiteX13" fmla="*/ 12116 w 38623"/>
                  <a:gd name="connsiteY13" fmla="*/ 32966 h 69456"/>
                  <a:gd name="connsiteX14" fmla="*/ 12116 w 38623"/>
                  <a:gd name="connsiteY14" fmla="*/ 69457 h 69456"/>
                  <a:gd name="connsiteX15" fmla="*/ 0 w 38623"/>
                  <a:gd name="connsiteY15" fmla="*/ 69457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23" h="69456">
                    <a:moveTo>
                      <a:pt x="0" y="69457"/>
                    </a:moveTo>
                    <a:lnTo>
                      <a:pt x="0" y="1391"/>
                    </a:lnTo>
                    <a:lnTo>
                      <a:pt x="9915" y="1391"/>
                    </a:lnTo>
                    <a:lnTo>
                      <a:pt x="11011" y="13659"/>
                    </a:lnTo>
                    <a:lnTo>
                      <a:pt x="11306" y="13659"/>
                    </a:lnTo>
                    <a:cubicBezTo>
                      <a:pt x="13115" y="9106"/>
                      <a:pt x="15830" y="5687"/>
                      <a:pt x="19459" y="3410"/>
                    </a:cubicBezTo>
                    <a:cubicBezTo>
                      <a:pt x="23079" y="1134"/>
                      <a:pt x="27508" y="0"/>
                      <a:pt x="32747" y="0"/>
                    </a:cubicBezTo>
                    <a:cubicBezTo>
                      <a:pt x="35042" y="0"/>
                      <a:pt x="37005" y="238"/>
                      <a:pt x="38624" y="733"/>
                    </a:cubicBezTo>
                    <a:lnTo>
                      <a:pt x="37081" y="11602"/>
                    </a:lnTo>
                    <a:cubicBezTo>
                      <a:pt x="36004" y="11402"/>
                      <a:pt x="34985" y="11268"/>
                      <a:pt x="34033" y="11192"/>
                    </a:cubicBezTo>
                    <a:cubicBezTo>
                      <a:pt x="33080" y="11125"/>
                      <a:pt x="31689" y="11087"/>
                      <a:pt x="29880" y="11087"/>
                    </a:cubicBezTo>
                    <a:cubicBezTo>
                      <a:pt x="26946" y="11087"/>
                      <a:pt x="24117" y="11916"/>
                      <a:pt x="21403" y="13583"/>
                    </a:cubicBezTo>
                    <a:cubicBezTo>
                      <a:pt x="18688" y="15250"/>
                      <a:pt x="16459" y="17726"/>
                      <a:pt x="14725" y="21031"/>
                    </a:cubicBezTo>
                    <a:cubicBezTo>
                      <a:pt x="12982" y="24337"/>
                      <a:pt x="12116" y="28318"/>
                      <a:pt x="12116" y="32966"/>
                    </a:cubicBezTo>
                    <a:lnTo>
                      <a:pt x="12116" y="69457"/>
                    </a:lnTo>
                    <a:lnTo>
                      <a:pt x="0" y="69457"/>
                    </a:lnTo>
                    <a:close/>
                  </a:path>
                </a:pathLst>
              </a:custGeom>
              <a:solidFill>
                <a:srgbClr val="E37D6A"/>
              </a:solidFill>
              <a:ln w="9525" cap="rnd">
                <a:noFill/>
                <a:prstDash val="solid"/>
                <a:round/>
              </a:ln>
            </p:spPr>
            <p:txBody>
              <a:bodyPr rtlCol="0" anchor="ctr"/>
              <a:lstStyle/>
              <a:p>
                <a:endParaRPr lang="en-US"/>
              </a:p>
            </p:txBody>
          </p:sp>
          <p:sp>
            <p:nvSpPr>
              <p:cNvPr id="244" name="Freeform: Shape 243">
                <a:extLst>
                  <a:ext uri="{FF2B5EF4-FFF2-40B4-BE49-F238E27FC236}">
                    <a16:creationId xmlns:a16="http://schemas.microsoft.com/office/drawing/2014/main" id="{A38983AA-1DFC-97D0-2A91-E8A3C5B12B32}"/>
                  </a:ext>
                </a:extLst>
              </p:cNvPr>
              <p:cNvSpPr/>
              <p:nvPr/>
            </p:nvSpPr>
            <p:spPr>
              <a:xfrm>
                <a:off x="7368721" y="2685954"/>
                <a:ext cx="68427" cy="70551"/>
              </a:xfrm>
              <a:custGeom>
                <a:avLst/>
                <a:gdLst>
                  <a:gd name="connsiteX0" fmla="*/ 34280 w 68427"/>
                  <a:gd name="connsiteY0" fmla="*/ 70552 h 70551"/>
                  <a:gd name="connsiteX1" fmla="*/ 16850 w 68427"/>
                  <a:gd name="connsiteY1" fmla="*/ 66151 h 70551"/>
                  <a:gd name="connsiteX2" fmla="*/ 4515 w 68427"/>
                  <a:gd name="connsiteY2" fmla="*/ 53740 h 70551"/>
                  <a:gd name="connsiteX3" fmla="*/ 0 w 68427"/>
                  <a:gd name="connsiteY3" fmla="*/ 35309 h 70551"/>
                  <a:gd name="connsiteX4" fmla="*/ 4515 w 68427"/>
                  <a:gd name="connsiteY4" fmla="*/ 16850 h 70551"/>
                  <a:gd name="connsiteX5" fmla="*/ 16850 w 68427"/>
                  <a:gd name="connsiteY5" fmla="*/ 4401 h 70551"/>
                  <a:gd name="connsiteX6" fmla="*/ 34280 w 68427"/>
                  <a:gd name="connsiteY6" fmla="*/ 0 h 70551"/>
                  <a:gd name="connsiteX7" fmla="*/ 51645 w 68427"/>
                  <a:gd name="connsiteY7" fmla="*/ 4401 h 70551"/>
                  <a:gd name="connsiteX8" fmla="*/ 63941 w 68427"/>
                  <a:gd name="connsiteY8" fmla="*/ 16850 h 70551"/>
                  <a:gd name="connsiteX9" fmla="*/ 68427 w 68427"/>
                  <a:gd name="connsiteY9" fmla="*/ 35309 h 70551"/>
                  <a:gd name="connsiteX10" fmla="*/ 63941 w 68427"/>
                  <a:gd name="connsiteY10" fmla="*/ 53740 h 70551"/>
                  <a:gd name="connsiteX11" fmla="*/ 51682 w 68427"/>
                  <a:gd name="connsiteY11" fmla="*/ 66151 h 70551"/>
                  <a:gd name="connsiteX12" fmla="*/ 34280 w 68427"/>
                  <a:gd name="connsiteY12" fmla="*/ 70552 h 70551"/>
                  <a:gd name="connsiteX13" fmla="*/ 34280 w 68427"/>
                  <a:gd name="connsiteY13" fmla="*/ 60274 h 70551"/>
                  <a:gd name="connsiteX14" fmla="*/ 45558 w 68427"/>
                  <a:gd name="connsiteY14" fmla="*/ 57303 h 70551"/>
                  <a:gd name="connsiteX15" fmla="*/ 53521 w 68427"/>
                  <a:gd name="connsiteY15" fmla="*/ 48673 h 70551"/>
                  <a:gd name="connsiteX16" fmla="*/ 56455 w 68427"/>
                  <a:gd name="connsiteY16" fmla="*/ 35309 h 70551"/>
                  <a:gd name="connsiteX17" fmla="*/ 53559 w 68427"/>
                  <a:gd name="connsiteY17" fmla="*/ 21879 h 70551"/>
                  <a:gd name="connsiteX18" fmla="*/ 45587 w 68427"/>
                  <a:gd name="connsiteY18" fmla="*/ 13249 h 70551"/>
                  <a:gd name="connsiteX19" fmla="*/ 34280 w 68427"/>
                  <a:gd name="connsiteY19" fmla="*/ 10278 h 70551"/>
                  <a:gd name="connsiteX20" fmla="*/ 22974 w 68427"/>
                  <a:gd name="connsiteY20" fmla="*/ 13249 h 70551"/>
                  <a:gd name="connsiteX21" fmla="*/ 14935 w 68427"/>
                  <a:gd name="connsiteY21" fmla="*/ 21917 h 70551"/>
                  <a:gd name="connsiteX22" fmla="*/ 11963 w 68427"/>
                  <a:gd name="connsiteY22" fmla="*/ 35309 h 70551"/>
                  <a:gd name="connsiteX23" fmla="*/ 14935 w 68427"/>
                  <a:gd name="connsiteY23" fmla="*/ 48673 h 70551"/>
                  <a:gd name="connsiteX24" fmla="*/ 22974 w 68427"/>
                  <a:gd name="connsiteY24" fmla="*/ 57303 h 70551"/>
                  <a:gd name="connsiteX25" fmla="*/ 34280 w 68427"/>
                  <a:gd name="connsiteY25" fmla="*/ 60274 h 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427" h="70551">
                    <a:moveTo>
                      <a:pt x="34280" y="70552"/>
                    </a:moveTo>
                    <a:cubicBezTo>
                      <a:pt x="27870" y="70552"/>
                      <a:pt x="22060" y="69085"/>
                      <a:pt x="16850" y="66151"/>
                    </a:cubicBezTo>
                    <a:cubicBezTo>
                      <a:pt x="11630" y="63218"/>
                      <a:pt x="7525" y="59074"/>
                      <a:pt x="4515" y="53740"/>
                    </a:cubicBezTo>
                    <a:cubicBezTo>
                      <a:pt x="1505" y="48406"/>
                      <a:pt x="0" y="42263"/>
                      <a:pt x="0" y="35309"/>
                    </a:cubicBezTo>
                    <a:cubicBezTo>
                      <a:pt x="0" y="28365"/>
                      <a:pt x="1505" y="22212"/>
                      <a:pt x="4515" y="16850"/>
                    </a:cubicBezTo>
                    <a:cubicBezTo>
                      <a:pt x="7525" y="11487"/>
                      <a:pt x="11630" y="7344"/>
                      <a:pt x="16850" y="4401"/>
                    </a:cubicBezTo>
                    <a:cubicBezTo>
                      <a:pt x="22060" y="1467"/>
                      <a:pt x="27870" y="0"/>
                      <a:pt x="34280" y="0"/>
                    </a:cubicBezTo>
                    <a:cubicBezTo>
                      <a:pt x="40643" y="0"/>
                      <a:pt x="46434" y="1467"/>
                      <a:pt x="51645" y="4401"/>
                    </a:cubicBezTo>
                    <a:cubicBezTo>
                      <a:pt x="56864" y="7344"/>
                      <a:pt x="60960" y="11487"/>
                      <a:pt x="63941" y="16850"/>
                    </a:cubicBezTo>
                    <a:cubicBezTo>
                      <a:pt x="66932" y="22212"/>
                      <a:pt x="68427" y="28365"/>
                      <a:pt x="68427" y="35309"/>
                    </a:cubicBezTo>
                    <a:cubicBezTo>
                      <a:pt x="68427" y="42263"/>
                      <a:pt x="66932" y="48406"/>
                      <a:pt x="63941" y="53740"/>
                    </a:cubicBezTo>
                    <a:cubicBezTo>
                      <a:pt x="60960" y="59074"/>
                      <a:pt x="56874" y="63218"/>
                      <a:pt x="51682" y="66151"/>
                    </a:cubicBezTo>
                    <a:cubicBezTo>
                      <a:pt x="46491" y="69085"/>
                      <a:pt x="40700" y="70552"/>
                      <a:pt x="34280" y="70552"/>
                    </a:cubicBezTo>
                    <a:close/>
                    <a:moveTo>
                      <a:pt x="34280" y="60274"/>
                    </a:moveTo>
                    <a:cubicBezTo>
                      <a:pt x="38443" y="60274"/>
                      <a:pt x="42205" y="59284"/>
                      <a:pt x="45558" y="57303"/>
                    </a:cubicBezTo>
                    <a:cubicBezTo>
                      <a:pt x="48911" y="55321"/>
                      <a:pt x="51558" y="52445"/>
                      <a:pt x="53521" y="48673"/>
                    </a:cubicBezTo>
                    <a:cubicBezTo>
                      <a:pt x="55473" y="44910"/>
                      <a:pt x="56455" y="40453"/>
                      <a:pt x="56455" y="35309"/>
                    </a:cubicBezTo>
                    <a:cubicBezTo>
                      <a:pt x="56455" y="30128"/>
                      <a:pt x="55493" y="25651"/>
                      <a:pt x="53559" y="21879"/>
                    </a:cubicBezTo>
                    <a:cubicBezTo>
                      <a:pt x="51625" y="18107"/>
                      <a:pt x="48968" y="15230"/>
                      <a:pt x="45587" y="13249"/>
                    </a:cubicBezTo>
                    <a:cubicBezTo>
                      <a:pt x="42215" y="11268"/>
                      <a:pt x="38443" y="10278"/>
                      <a:pt x="34280" y="10278"/>
                    </a:cubicBezTo>
                    <a:cubicBezTo>
                      <a:pt x="30127" y="10278"/>
                      <a:pt x="26355" y="11268"/>
                      <a:pt x="22974" y="13249"/>
                    </a:cubicBezTo>
                    <a:cubicBezTo>
                      <a:pt x="19602" y="15230"/>
                      <a:pt x="16916" y="18117"/>
                      <a:pt x="14935" y="21917"/>
                    </a:cubicBezTo>
                    <a:cubicBezTo>
                      <a:pt x="12954" y="25708"/>
                      <a:pt x="11963" y="30175"/>
                      <a:pt x="11963" y="35309"/>
                    </a:cubicBezTo>
                    <a:cubicBezTo>
                      <a:pt x="11963" y="40453"/>
                      <a:pt x="12954" y="44910"/>
                      <a:pt x="14935" y="48673"/>
                    </a:cubicBezTo>
                    <a:cubicBezTo>
                      <a:pt x="16916" y="52445"/>
                      <a:pt x="19602" y="55321"/>
                      <a:pt x="22974" y="57303"/>
                    </a:cubicBezTo>
                    <a:cubicBezTo>
                      <a:pt x="26355" y="59284"/>
                      <a:pt x="30127" y="60274"/>
                      <a:pt x="34280" y="60274"/>
                    </a:cubicBezTo>
                    <a:close/>
                  </a:path>
                </a:pathLst>
              </a:custGeom>
              <a:solidFill>
                <a:srgbClr val="E37D6A"/>
              </a:solidFill>
              <a:ln w="9525" cap="rnd">
                <a:noFill/>
                <a:prstDash val="solid"/>
                <a:round/>
              </a:ln>
            </p:spPr>
            <p:txBody>
              <a:bodyPr rtlCol="0" anchor="ctr"/>
              <a:lstStyle/>
              <a:p>
                <a:endParaRPr lang="en-US"/>
              </a:p>
            </p:txBody>
          </p:sp>
          <p:sp>
            <p:nvSpPr>
              <p:cNvPr id="245" name="Freeform: Shape 244">
                <a:extLst>
                  <a:ext uri="{FF2B5EF4-FFF2-40B4-BE49-F238E27FC236}">
                    <a16:creationId xmlns:a16="http://schemas.microsoft.com/office/drawing/2014/main" id="{EE46A804-B6E8-B285-3CDA-489450233BB8}"/>
                  </a:ext>
                </a:extLst>
              </p:cNvPr>
              <p:cNvSpPr/>
              <p:nvPr/>
            </p:nvSpPr>
            <p:spPr>
              <a:xfrm>
                <a:off x="7449626" y="2685878"/>
                <a:ext cx="68065" cy="70627"/>
              </a:xfrm>
              <a:custGeom>
                <a:avLst/>
                <a:gdLst>
                  <a:gd name="connsiteX0" fmla="*/ 31938 w 68065"/>
                  <a:gd name="connsiteY0" fmla="*/ 70628 h 70627"/>
                  <a:gd name="connsiteX1" fmla="*/ 15460 w 68065"/>
                  <a:gd name="connsiteY1" fmla="*/ 66304 h 70627"/>
                  <a:gd name="connsiteX2" fmla="*/ 4115 w 68065"/>
                  <a:gd name="connsiteY2" fmla="*/ 53969 h 70627"/>
                  <a:gd name="connsiteX3" fmla="*/ 0 w 68065"/>
                  <a:gd name="connsiteY3" fmla="*/ 35319 h 70627"/>
                  <a:gd name="connsiteX4" fmla="*/ 4220 w 68065"/>
                  <a:gd name="connsiteY4" fmla="*/ 16774 h 70627"/>
                  <a:gd name="connsiteX5" fmla="*/ 15678 w 68065"/>
                  <a:gd name="connsiteY5" fmla="*/ 4372 h 70627"/>
                  <a:gd name="connsiteX6" fmla="*/ 31642 w 68065"/>
                  <a:gd name="connsiteY6" fmla="*/ 0 h 70627"/>
                  <a:gd name="connsiteX7" fmla="*/ 45997 w 68065"/>
                  <a:gd name="connsiteY7" fmla="*/ 3524 h 70627"/>
                  <a:gd name="connsiteX8" fmla="*/ 55950 w 68065"/>
                  <a:gd name="connsiteY8" fmla="*/ 12192 h 70627"/>
                  <a:gd name="connsiteX9" fmla="*/ 56245 w 68065"/>
                  <a:gd name="connsiteY9" fmla="*/ 12192 h 70627"/>
                  <a:gd name="connsiteX10" fmla="*/ 56608 w 68065"/>
                  <a:gd name="connsiteY10" fmla="*/ 1467 h 70627"/>
                  <a:gd name="connsiteX11" fmla="*/ 68066 w 68065"/>
                  <a:gd name="connsiteY11" fmla="*/ 1467 h 70627"/>
                  <a:gd name="connsiteX12" fmla="*/ 68066 w 68065"/>
                  <a:gd name="connsiteY12" fmla="*/ 69533 h 70627"/>
                  <a:gd name="connsiteX13" fmla="*/ 57417 w 68065"/>
                  <a:gd name="connsiteY13" fmla="*/ 69609 h 70627"/>
                  <a:gd name="connsiteX14" fmla="*/ 56608 w 68065"/>
                  <a:gd name="connsiteY14" fmla="*/ 57341 h 70627"/>
                  <a:gd name="connsiteX15" fmla="*/ 56312 w 68065"/>
                  <a:gd name="connsiteY15" fmla="*/ 57341 h 70627"/>
                  <a:gd name="connsiteX16" fmla="*/ 46473 w 68065"/>
                  <a:gd name="connsiteY16" fmla="*/ 66961 h 70627"/>
                  <a:gd name="connsiteX17" fmla="*/ 31938 w 68065"/>
                  <a:gd name="connsiteY17" fmla="*/ 70628 h 70627"/>
                  <a:gd name="connsiteX18" fmla="*/ 32890 w 68065"/>
                  <a:gd name="connsiteY18" fmla="*/ 60350 h 70627"/>
                  <a:gd name="connsiteX19" fmla="*/ 44711 w 68065"/>
                  <a:gd name="connsiteY19" fmla="*/ 57379 h 70627"/>
                  <a:gd name="connsiteX20" fmla="*/ 52902 w 68065"/>
                  <a:gd name="connsiteY20" fmla="*/ 48749 h 70627"/>
                  <a:gd name="connsiteX21" fmla="*/ 55874 w 68065"/>
                  <a:gd name="connsiteY21" fmla="*/ 35319 h 70627"/>
                  <a:gd name="connsiteX22" fmla="*/ 52902 w 68065"/>
                  <a:gd name="connsiteY22" fmla="*/ 21917 h 70627"/>
                  <a:gd name="connsiteX23" fmla="*/ 44748 w 68065"/>
                  <a:gd name="connsiteY23" fmla="*/ 13249 h 70627"/>
                  <a:gd name="connsiteX24" fmla="*/ 33261 w 68065"/>
                  <a:gd name="connsiteY24" fmla="*/ 10278 h 70627"/>
                  <a:gd name="connsiteX25" fmla="*/ 22393 w 68065"/>
                  <a:gd name="connsiteY25" fmla="*/ 13249 h 70627"/>
                  <a:gd name="connsiteX26" fmla="*/ 14945 w 68065"/>
                  <a:gd name="connsiteY26" fmla="*/ 21879 h 70627"/>
                  <a:gd name="connsiteX27" fmla="*/ 12259 w 68065"/>
                  <a:gd name="connsiteY27" fmla="*/ 35319 h 70627"/>
                  <a:gd name="connsiteX28" fmla="*/ 14869 w 68065"/>
                  <a:gd name="connsiteY28" fmla="*/ 48749 h 70627"/>
                  <a:gd name="connsiteX29" fmla="*/ 22174 w 68065"/>
                  <a:gd name="connsiteY29" fmla="*/ 57379 h 70627"/>
                  <a:gd name="connsiteX30" fmla="*/ 32890 w 68065"/>
                  <a:gd name="connsiteY30" fmla="*/ 60350 h 7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065" h="70627">
                    <a:moveTo>
                      <a:pt x="31938" y="70628"/>
                    </a:moveTo>
                    <a:cubicBezTo>
                      <a:pt x="25775" y="70628"/>
                      <a:pt x="20279" y="69190"/>
                      <a:pt x="15460" y="66304"/>
                    </a:cubicBezTo>
                    <a:cubicBezTo>
                      <a:pt x="10639" y="63408"/>
                      <a:pt x="6858" y="59303"/>
                      <a:pt x="4115" y="53969"/>
                    </a:cubicBezTo>
                    <a:cubicBezTo>
                      <a:pt x="1372" y="48635"/>
                      <a:pt x="0" y="42415"/>
                      <a:pt x="0" y="35319"/>
                    </a:cubicBezTo>
                    <a:cubicBezTo>
                      <a:pt x="0" y="28318"/>
                      <a:pt x="1410" y="22136"/>
                      <a:pt x="4220" y="16774"/>
                    </a:cubicBezTo>
                    <a:cubicBezTo>
                      <a:pt x="7039" y="11421"/>
                      <a:pt x="10859" y="7277"/>
                      <a:pt x="15678" y="4372"/>
                    </a:cubicBezTo>
                    <a:cubicBezTo>
                      <a:pt x="20498" y="1457"/>
                      <a:pt x="25822" y="0"/>
                      <a:pt x="31642" y="0"/>
                    </a:cubicBezTo>
                    <a:cubicBezTo>
                      <a:pt x="36881" y="0"/>
                      <a:pt x="41672" y="1172"/>
                      <a:pt x="45997" y="3524"/>
                    </a:cubicBezTo>
                    <a:cubicBezTo>
                      <a:pt x="50330" y="5877"/>
                      <a:pt x="53645" y="8763"/>
                      <a:pt x="55950" y="12192"/>
                    </a:cubicBezTo>
                    <a:lnTo>
                      <a:pt x="56245" y="12192"/>
                    </a:lnTo>
                    <a:lnTo>
                      <a:pt x="56608" y="1467"/>
                    </a:lnTo>
                    <a:lnTo>
                      <a:pt x="68066" y="1467"/>
                    </a:lnTo>
                    <a:lnTo>
                      <a:pt x="68066" y="69533"/>
                    </a:lnTo>
                    <a:lnTo>
                      <a:pt x="57417" y="69609"/>
                    </a:lnTo>
                    <a:lnTo>
                      <a:pt x="56608" y="57341"/>
                    </a:lnTo>
                    <a:lnTo>
                      <a:pt x="56312" y="57341"/>
                    </a:lnTo>
                    <a:cubicBezTo>
                      <a:pt x="53864" y="61303"/>
                      <a:pt x="50588" y="64513"/>
                      <a:pt x="46473" y="66961"/>
                    </a:cubicBezTo>
                    <a:cubicBezTo>
                      <a:pt x="42367" y="69409"/>
                      <a:pt x="37519" y="70628"/>
                      <a:pt x="31938" y="70628"/>
                    </a:cubicBezTo>
                    <a:close/>
                    <a:moveTo>
                      <a:pt x="32890" y="60350"/>
                    </a:moveTo>
                    <a:cubicBezTo>
                      <a:pt x="37300" y="60350"/>
                      <a:pt x="41243" y="59360"/>
                      <a:pt x="44711" y="57379"/>
                    </a:cubicBezTo>
                    <a:cubicBezTo>
                      <a:pt x="48187" y="55397"/>
                      <a:pt x="50921" y="52521"/>
                      <a:pt x="52902" y="48749"/>
                    </a:cubicBezTo>
                    <a:cubicBezTo>
                      <a:pt x="54883" y="44987"/>
                      <a:pt x="55874" y="40500"/>
                      <a:pt x="55874" y="35319"/>
                    </a:cubicBezTo>
                    <a:cubicBezTo>
                      <a:pt x="55874" y="30175"/>
                      <a:pt x="54883" y="25708"/>
                      <a:pt x="52902" y="21917"/>
                    </a:cubicBezTo>
                    <a:cubicBezTo>
                      <a:pt x="50921" y="18126"/>
                      <a:pt x="48206" y="15240"/>
                      <a:pt x="44748" y="13249"/>
                    </a:cubicBezTo>
                    <a:cubicBezTo>
                      <a:pt x="41300" y="11268"/>
                      <a:pt x="37472" y="10278"/>
                      <a:pt x="33261" y="10278"/>
                    </a:cubicBezTo>
                    <a:cubicBezTo>
                      <a:pt x="29194" y="10278"/>
                      <a:pt x="25575" y="11268"/>
                      <a:pt x="22393" y="13249"/>
                    </a:cubicBezTo>
                    <a:cubicBezTo>
                      <a:pt x="19212" y="15240"/>
                      <a:pt x="16726" y="18107"/>
                      <a:pt x="14945" y="21879"/>
                    </a:cubicBezTo>
                    <a:cubicBezTo>
                      <a:pt x="13154" y="25651"/>
                      <a:pt x="12259" y="30128"/>
                      <a:pt x="12259" y="35319"/>
                    </a:cubicBezTo>
                    <a:cubicBezTo>
                      <a:pt x="12259" y="40500"/>
                      <a:pt x="13135" y="44987"/>
                      <a:pt x="14869" y="48749"/>
                    </a:cubicBezTo>
                    <a:cubicBezTo>
                      <a:pt x="16602" y="52521"/>
                      <a:pt x="19041" y="55397"/>
                      <a:pt x="22174" y="57379"/>
                    </a:cubicBezTo>
                    <a:cubicBezTo>
                      <a:pt x="25308" y="59360"/>
                      <a:pt x="28880" y="60350"/>
                      <a:pt x="32890" y="60350"/>
                    </a:cubicBezTo>
                    <a:close/>
                  </a:path>
                </a:pathLst>
              </a:custGeom>
              <a:solidFill>
                <a:srgbClr val="E37D6A"/>
              </a:solidFill>
              <a:ln w="9525" cap="rnd">
                <a:noFill/>
                <a:prstDash val="solid"/>
                <a:round/>
              </a:ln>
            </p:spPr>
            <p:txBody>
              <a:bodyPr rtlCol="0" anchor="ctr"/>
              <a:lstStyle/>
              <a:p>
                <a:endParaRPr lang="en-US"/>
              </a:p>
            </p:txBody>
          </p:sp>
          <p:sp>
            <p:nvSpPr>
              <p:cNvPr id="246" name="Freeform: Shape 245">
                <a:extLst>
                  <a:ext uri="{FF2B5EF4-FFF2-40B4-BE49-F238E27FC236}">
                    <a16:creationId xmlns:a16="http://schemas.microsoft.com/office/drawing/2014/main" id="{C32E671F-DAB6-BCC0-FAB2-F40A90692876}"/>
                  </a:ext>
                </a:extLst>
              </p:cNvPr>
              <p:cNvSpPr/>
              <p:nvPr/>
            </p:nvSpPr>
            <p:spPr>
              <a:xfrm>
                <a:off x="7533103" y="2685954"/>
                <a:ext cx="61750" cy="70551"/>
              </a:xfrm>
              <a:custGeom>
                <a:avLst/>
                <a:gdLst>
                  <a:gd name="connsiteX0" fmla="*/ 33852 w 61750"/>
                  <a:gd name="connsiteY0" fmla="*/ 70552 h 70551"/>
                  <a:gd name="connsiteX1" fmla="*/ 16450 w 61750"/>
                  <a:gd name="connsiteY1" fmla="*/ 66189 h 70551"/>
                  <a:gd name="connsiteX2" fmla="*/ 4372 w 61750"/>
                  <a:gd name="connsiteY2" fmla="*/ 53816 h 70551"/>
                  <a:gd name="connsiteX3" fmla="*/ 0 w 61750"/>
                  <a:gd name="connsiteY3" fmla="*/ 35309 h 70551"/>
                  <a:gd name="connsiteX4" fmla="*/ 4515 w 61750"/>
                  <a:gd name="connsiteY4" fmla="*/ 16593 h 70551"/>
                  <a:gd name="connsiteX5" fmla="*/ 16630 w 61750"/>
                  <a:gd name="connsiteY5" fmla="*/ 4296 h 70551"/>
                  <a:gd name="connsiteX6" fmla="*/ 33414 w 61750"/>
                  <a:gd name="connsiteY6" fmla="*/ 0 h 70551"/>
                  <a:gd name="connsiteX7" fmla="*/ 49082 w 61750"/>
                  <a:gd name="connsiteY7" fmla="*/ 3115 h 70551"/>
                  <a:gd name="connsiteX8" fmla="*/ 61017 w 61750"/>
                  <a:gd name="connsiteY8" fmla="*/ 12992 h 70551"/>
                  <a:gd name="connsiteX9" fmla="*/ 52644 w 61750"/>
                  <a:gd name="connsiteY9" fmla="*/ 20260 h 70551"/>
                  <a:gd name="connsiteX10" fmla="*/ 44053 w 61750"/>
                  <a:gd name="connsiteY10" fmla="*/ 12554 h 70551"/>
                  <a:gd name="connsiteX11" fmla="*/ 33481 w 61750"/>
                  <a:gd name="connsiteY11" fmla="*/ 10421 h 70551"/>
                  <a:gd name="connsiteX12" fmla="*/ 22983 w 61750"/>
                  <a:gd name="connsiteY12" fmla="*/ 13468 h 70551"/>
                  <a:gd name="connsiteX13" fmla="*/ 15383 w 61750"/>
                  <a:gd name="connsiteY13" fmla="*/ 22174 h 70551"/>
                  <a:gd name="connsiteX14" fmla="*/ 12563 w 61750"/>
                  <a:gd name="connsiteY14" fmla="*/ 35309 h 70551"/>
                  <a:gd name="connsiteX15" fmla="*/ 15202 w 61750"/>
                  <a:gd name="connsiteY15" fmla="*/ 48749 h 70551"/>
                  <a:gd name="connsiteX16" fmla="*/ 22650 w 61750"/>
                  <a:gd name="connsiteY16" fmla="*/ 57160 h 70551"/>
                  <a:gd name="connsiteX17" fmla="*/ 33852 w 61750"/>
                  <a:gd name="connsiteY17" fmla="*/ 59979 h 70551"/>
                  <a:gd name="connsiteX18" fmla="*/ 44977 w 61750"/>
                  <a:gd name="connsiteY18" fmla="*/ 57560 h 70551"/>
                  <a:gd name="connsiteX19" fmla="*/ 53311 w 61750"/>
                  <a:gd name="connsiteY19" fmla="*/ 50292 h 70551"/>
                  <a:gd name="connsiteX20" fmla="*/ 61750 w 61750"/>
                  <a:gd name="connsiteY20" fmla="*/ 57045 h 70551"/>
                  <a:gd name="connsiteX21" fmla="*/ 49825 w 61750"/>
                  <a:gd name="connsiteY21" fmla="*/ 67180 h 70551"/>
                  <a:gd name="connsiteX22" fmla="*/ 33852 w 61750"/>
                  <a:gd name="connsiteY22" fmla="*/ 70552 h 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750" h="70551">
                    <a:moveTo>
                      <a:pt x="33852" y="70552"/>
                    </a:moveTo>
                    <a:cubicBezTo>
                      <a:pt x="27394" y="70552"/>
                      <a:pt x="21593" y="69104"/>
                      <a:pt x="16450" y="66189"/>
                    </a:cubicBezTo>
                    <a:cubicBezTo>
                      <a:pt x="11316" y="63275"/>
                      <a:pt x="7287" y="59150"/>
                      <a:pt x="4372" y="53816"/>
                    </a:cubicBezTo>
                    <a:cubicBezTo>
                      <a:pt x="1457" y="48482"/>
                      <a:pt x="0" y="42310"/>
                      <a:pt x="0" y="35309"/>
                    </a:cubicBezTo>
                    <a:cubicBezTo>
                      <a:pt x="0" y="28165"/>
                      <a:pt x="1505" y="21927"/>
                      <a:pt x="4515" y="16593"/>
                    </a:cubicBezTo>
                    <a:cubicBezTo>
                      <a:pt x="7534" y="11259"/>
                      <a:pt x="11563" y="7153"/>
                      <a:pt x="16630" y="4296"/>
                    </a:cubicBezTo>
                    <a:cubicBezTo>
                      <a:pt x="21698" y="1429"/>
                      <a:pt x="27289" y="0"/>
                      <a:pt x="33414" y="0"/>
                    </a:cubicBezTo>
                    <a:cubicBezTo>
                      <a:pt x="39624" y="0"/>
                      <a:pt x="44853" y="1038"/>
                      <a:pt x="49082" y="3115"/>
                    </a:cubicBezTo>
                    <a:cubicBezTo>
                      <a:pt x="53321" y="5201"/>
                      <a:pt x="57293" y="8487"/>
                      <a:pt x="61017" y="12992"/>
                    </a:cubicBezTo>
                    <a:lnTo>
                      <a:pt x="52644" y="20260"/>
                    </a:lnTo>
                    <a:cubicBezTo>
                      <a:pt x="49663" y="16545"/>
                      <a:pt x="46796" y="13973"/>
                      <a:pt x="44053" y="12554"/>
                    </a:cubicBezTo>
                    <a:cubicBezTo>
                      <a:pt x="41320" y="11135"/>
                      <a:pt x="37795" y="10421"/>
                      <a:pt x="33481" y="10421"/>
                    </a:cubicBezTo>
                    <a:cubicBezTo>
                      <a:pt x="29670" y="10421"/>
                      <a:pt x="26165" y="11440"/>
                      <a:pt x="22983" y="13468"/>
                    </a:cubicBezTo>
                    <a:cubicBezTo>
                      <a:pt x="19802" y="15507"/>
                      <a:pt x="17269" y="18402"/>
                      <a:pt x="15383" y="22174"/>
                    </a:cubicBezTo>
                    <a:cubicBezTo>
                      <a:pt x="13497" y="25937"/>
                      <a:pt x="12563" y="30318"/>
                      <a:pt x="12563" y="35309"/>
                    </a:cubicBezTo>
                    <a:cubicBezTo>
                      <a:pt x="12563" y="40548"/>
                      <a:pt x="13440" y="45034"/>
                      <a:pt x="15202" y="48749"/>
                    </a:cubicBezTo>
                    <a:cubicBezTo>
                      <a:pt x="16964" y="52473"/>
                      <a:pt x="19450" y="55274"/>
                      <a:pt x="22650" y="57160"/>
                    </a:cubicBezTo>
                    <a:cubicBezTo>
                      <a:pt x="25860" y="59046"/>
                      <a:pt x="29594" y="59979"/>
                      <a:pt x="33852" y="59979"/>
                    </a:cubicBezTo>
                    <a:cubicBezTo>
                      <a:pt x="38062" y="59979"/>
                      <a:pt x="41767" y="59179"/>
                      <a:pt x="44977" y="57560"/>
                    </a:cubicBezTo>
                    <a:cubicBezTo>
                      <a:pt x="48177" y="55940"/>
                      <a:pt x="50959" y="53521"/>
                      <a:pt x="53311" y="50292"/>
                    </a:cubicBezTo>
                    <a:lnTo>
                      <a:pt x="61750" y="57045"/>
                    </a:lnTo>
                    <a:cubicBezTo>
                      <a:pt x="58178" y="61551"/>
                      <a:pt x="54197" y="64922"/>
                      <a:pt x="49825" y="67180"/>
                    </a:cubicBezTo>
                    <a:cubicBezTo>
                      <a:pt x="45444" y="69428"/>
                      <a:pt x="40119" y="70552"/>
                      <a:pt x="33852" y="70552"/>
                    </a:cubicBezTo>
                    <a:close/>
                  </a:path>
                </a:pathLst>
              </a:custGeom>
              <a:solidFill>
                <a:srgbClr val="E37D6A"/>
              </a:solidFill>
              <a:ln w="9525" cap="rnd">
                <a:noFill/>
                <a:prstDash val="solid"/>
                <a:round/>
              </a:ln>
            </p:spPr>
            <p:txBody>
              <a:bodyPr rtlCol="0" anchor="ctr"/>
              <a:lstStyle/>
              <a:p>
                <a:endParaRPr lang="en-US"/>
              </a:p>
            </p:txBody>
          </p:sp>
          <p:sp>
            <p:nvSpPr>
              <p:cNvPr id="247" name="Freeform: Shape 246">
                <a:extLst>
                  <a:ext uri="{FF2B5EF4-FFF2-40B4-BE49-F238E27FC236}">
                    <a16:creationId xmlns:a16="http://schemas.microsoft.com/office/drawing/2014/main" id="{A00FDD74-A6E2-21FC-E8D5-04C14DDC33D5}"/>
                  </a:ext>
                </a:extLst>
              </p:cNvPr>
              <p:cNvSpPr/>
              <p:nvPr/>
            </p:nvSpPr>
            <p:spPr>
              <a:xfrm>
                <a:off x="7601606" y="2670238"/>
                <a:ext cx="43615" cy="86344"/>
              </a:xfrm>
              <a:custGeom>
                <a:avLst/>
                <a:gdLst>
                  <a:gd name="connsiteX0" fmla="*/ 43615 w 43615"/>
                  <a:gd name="connsiteY0" fmla="*/ 83334 h 86344"/>
                  <a:gd name="connsiteX1" fmla="*/ 37195 w 43615"/>
                  <a:gd name="connsiteY1" fmla="*/ 85468 h 86344"/>
                  <a:gd name="connsiteX2" fmla="*/ 30175 w 43615"/>
                  <a:gd name="connsiteY2" fmla="*/ 86344 h 86344"/>
                  <a:gd name="connsiteX3" fmla="*/ 15716 w 43615"/>
                  <a:gd name="connsiteY3" fmla="*/ 81172 h 86344"/>
                  <a:gd name="connsiteX4" fmla="*/ 11087 w 43615"/>
                  <a:gd name="connsiteY4" fmla="*/ 65122 h 86344"/>
                  <a:gd name="connsiteX5" fmla="*/ 11087 w 43615"/>
                  <a:gd name="connsiteY5" fmla="*/ 26651 h 86344"/>
                  <a:gd name="connsiteX6" fmla="*/ 0 w 43615"/>
                  <a:gd name="connsiteY6" fmla="*/ 26651 h 86344"/>
                  <a:gd name="connsiteX7" fmla="*/ 0 w 43615"/>
                  <a:gd name="connsiteY7" fmla="*/ 17107 h 86344"/>
                  <a:gd name="connsiteX8" fmla="*/ 11087 w 43615"/>
                  <a:gd name="connsiteY8" fmla="*/ 17107 h 86344"/>
                  <a:gd name="connsiteX9" fmla="*/ 11087 w 43615"/>
                  <a:gd name="connsiteY9" fmla="*/ 0 h 86344"/>
                  <a:gd name="connsiteX10" fmla="*/ 22984 w 43615"/>
                  <a:gd name="connsiteY10" fmla="*/ 0 h 86344"/>
                  <a:gd name="connsiteX11" fmla="*/ 22984 w 43615"/>
                  <a:gd name="connsiteY11" fmla="*/ 17107 h 86344"/>
                  <a:gd name="connsiteX12" fmla="*/ 42444 w 43615"/>
                  <a:gd name="connsiteY12" fmla="*/ 17107 h 86344"/>
                  <a:gd name="connsiteX13" fmla="*/ 42444 w 43615"/>
                  <a:gd name="connsiteY13" fmla="*/ 26651 h 86344"/>
                  <a:gd name="connsiteX14" fmla="*/ 22984 w 43615"/>
                  <a:gd name="connsiteY14" fmla="*/ 26651 h 86344"/>
                  <a:gd name="connsiteX15" fmla="*/ 22984 w 43615"/>
                  <a:gd name="connsiteY15" fmla="*/ 65637 h 86344"/>
                  <a:gd name="connsiteX16" fmla="*/ 24861 w 43615"/>
                  <a:gd name="connsiteY16" fmla="*/ 74124 h 86344"/>
                  <a:gd name="connsiteX17" fmla="*/ 30985 w 43615"/>
                  <a:gd name="connsiteY17" fmla="*/ 76438 h 86344"/>
                  <a:gd name="connsiteX18" fmla="*/ 40682 w 43615"/>
                  <a:gd name="connsiteY18" fmla="*/ 74304 h 86344"/>
                  <a:gd name="connsiteX19" fmla="*/ 43615 w 43615"/>
                  <a:gd name="connsiteY19" fmla="*/ 83334 h 8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615" h="86344">
                    <a:moveTo>
                      <a:pt x="43615" y="83334"/>
                    </a:moveTo>
                    <a:cubicBezTo>
                      <a:pt x="41853" y="84163"/>
                      <a:pt x="39710" y="84877"/>
                      <a:pt x="37195" y="85468"/>
                    </a:cubicBezTo>
                    <a:cubicBezTo>
                      <a:pt x="34671" y="86049"/>
                      <a:pt x="32328" y="86344"/>
                      <a:pt x="30175" y="86344"/>
                    </a:cubicBezTo>
                    <a:cubicBezTo>
                      <a:pt x="23622" y="86344"/>
                      <a:pt x="18803" y="84620"/>
                      <a:pt x="15716" y="81172"/>
                    </a:cubicBezTo>
                    <a:cubicBezTo>
                      <a:pt x="12631" y="77714"/>
                      <a:pt x="11087" y="72371"/>
                      <a:pt x="11087" y="65122"/>
                    </a:cubicBezTo>
                    <a:lnTo>
                      <a:pt x="11087" y="26651"/>
                    </a:lnTo>
                    <a:lnTo>
                      <a:pt x="0" y="26651"/>
                    </a:lnTo>
                    <a:lnTo>
                      <a:pt x="0" y="17107"/>
                    </a:lnTo>
                    <a:lnTo>
                      <a:pt x="11087" y="17107"/>
                    </a:lnTo>
                    <a:lnTo>
                      <a:pt x="11087" y="0"/>
                    </a:lnTo>
                    <a:lnTo>
                      <a:pt x="22984" y="0"/>
                    </a:lnTo>
                    <a:lnTo>
                      <a:pt x="22984" y="17107"/>
                    </a:lnTo>
                    <a:lnTo>
                      <a:pt x="42444" y="17107"/>
                    </a:lnTo>
                    <a:lnTo>
                      <a:pt x="42444" y="26651"/>
                    </a:lnTo>
                    <a:lnTo>
                      <a:pt x="22984" y="26651"/>
                    </a:lnTo>
                    <a:lnTo>
                      <a:pt x="22984" y="65637"/>
                    </a:lnTo>
                    <a:cubicBezTo>
                      <a:pt x="22984" y="69752"/>
                      <a:pt x="23603" y="72580"/>
                      <a:pt x="24861" y="74124"/>
                    </a:cubicBezTo>
                    <a:cubicBezTo>
                      <a:pt x="26108" y="75667"/>
                      <a:pt x="28147" y="76438"/>
                      <a:pt x="30985" y="76438"/>
                    </a:cubicBezTo>
                    <a:cubicBezTo>
                      <a:pt x="34262" y="76438"/>
                      <a:pt x="37500" y="75724"/>
                      <a:pt x="40682" y="74304"/>
                    </a:cubicBezTo>
                    <a:lnTo>
                      <a:pt x="43615" y="83334"/>
                    </a:lnTo>
                    <a:close/>
                  </a:path>
                </a:pathLst>
              </a:custGeom>
              <a:solidFill>
                <a:srgbClr val="E37D6A"/>
              </a:solidFill>
              <a:ln w="9525" cap="rnd">
                <a:noFill/>
                <a:prstDash val="solid"/>
                <a:round/>
              </a:ln>
            </p:spPr>
            <p:txBody>
              <a:bodyPr rtlCol="0" anchor="ctr"/>
              <a:lstStyle/>
              <a:p>
                <a:endParaRPr lang="en-US"/>
              </a:p>
            </p:txBody>
          </p:sp>
          <p:sp>
            <p:nvSpPr>
              <p:cNvPr id="248" name="Freeform: Shape 247">
                <a:extLst>
                  <a:ext uri="{FF2B5EF4-FFF2-40B4-BE49-F238E27FC236}">
                    <a16:creationId xmlns:a16="http://schemas.microsoft.com/office/drawing/2014/main" id="{E8568500-5CAE-F699-EF21-D36E3BD95C05}"/>
                  </a:ext>
                </a:extLst>
              </p:cNvPr>
              <p:cNvSpPr/>
              <p:nvPr/>
            </p:nvSpPr>
            <p:spPr>
              <a:xfrm>
                <a:off x="7660205" y="2655998"/>
                <a:ext cx="17325" cy="99412"/>
              </a:xfrm>
              <a:custGeom>
                <a:avLst/>
                <a:gdLst>
                  <a:gd name="connsiteX0" fmla="*/ 8734 w 17325"/>
                  <a:gd name="connsiteY0" fmla="*/ 16954 h 99412"/>
                  <a:gd name="connsiteX1" fmla="*/ 2343 w 17325"/>
                  <a:gd name="connsiteY1" fmla="*/ 14754 h 99412"/>
                  <a:gd name="connsiteX2" fmla="*/ 0 w 17325"/>
                  <a:gd name="connsiteY2" fmla="*/ 8515 h 99412"/>
                  <a:gd name="connsiteX3" fmla="*/ 2305 w 17325"/>
                  <a:gd name="connsiteY3" fmla="*/ 2277 h 99412"/>
                  <a:gd name="connsiteX4" fmla="*/ 8734 w 17325"/>
                  <a:gd name="connsiteY4" fmla="*/ 0 h 99412"/>
                  <a:gd name="connsiteX5" fmla="*/ 14974 w 17325"/>
                  <a:gd name="connsiteY5" fmla="*/ 2343 h 99412"/>
                  <a:gd name="connsiteX6" fmla="*/ 17326 w 17325"/>
                  <a:gd name="connsiteY6" fmla="*/ 8515 h 99412"/>
                  <a:gd name="connsiteX7" fmla="*/ 15011 w 17325"/>
                  <a:gd name="connsiteY7" fmla="*/ 14716 h 99412"/>
                  <a:gd name="connsiteX8" fmla="*/ 8734 w 17325"/>
                  <a:gd name="connsiteY8" fmla="*/ 16954 h 99412"/>
                  <a:gd name="connsiteX9" fmla="*/ 14754 w 17325"/>
                  <a:gd name="connsiteY9" fmla="*/ 99413 h 99412"/>
                  <a:gd name="connsiteX10" fmla="*/ 2638 w 17325"/>
                  <a:gd name="connsiteY10" fmla="*/ 99413 h 99412"/>
                  <a:gd name="connsiteX11" fmla="*/ 2638 w 17325"/>
                  <a:gd name="connsiteY11" fmla="*/ 31347 h 99412"/>
                  <a:gd name="connsiteX12" fmla="*/ 14754 w 17325"/>
                  <a:gd name="connsiteY12" fmla="*/ 31347 h 99412"/>
                  <a:gd name="connsiteX13" fmla="*/ 14754 w 17325"/>
                  <a:gd name="connsiteY13" fmla="*/ 99413 h 9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25" h="99412">
                    <a:moveTo>
                      <a:pt x="8734" y="16954"/>
                    </a:moveTo>
                    <a:cubicBezTo>
                      <a:pt x="6039" y="16954"/>
                      <a:pt x="3915" y="16221"/>
                      <a:pt x="2343" y="14754"/>
                    </a:cubicBezTo>
                    <a:cubicBezTo>
                      <a:pt x="781" y="13287"/>
                      <a:pt x="0" y="11211"/>
                      <a:pt x="0" y="8515"/>
                    </a:cubicBezTo>
                    <a:cubicBezTo>
                      <a:pt x="0" y="5867"/>
                      <a:pt x="762" y="3791"/>
                      <a:pt x="2305" y="2277"/>
                    </a:cubicBezTo>
                    <a:cubicBezTo>
                      <a:pt x="3848" y="753"/>
                      <a:pt x="5991" y="0"/>
                      <a:pt x="8734" y="0"/>
                    </a:cubicBezTo>
                    <a:cubicBezTo>
                      <a:pt x="11325" y="0"/>
                      <a:pt x="13411" y="781"/>
                      <a:pt x="14974" y="2343"/>
                    </a:cubicBezTo>
                    <a:cubicBezTo>
                      <a:pt x="16535" y="3915"/>
                      <a:pt x="17326" y="5972"/>
                      <a:pt x="17326" y="8515"/>
                    </a:cubicBezTo>
                    <a:cubicBezTo>
                      <a:pt x="17326" y="11154"/>
                      <a:pt x="16554" y="13230"/>
                      <a:pt x="15011" y="14716"/>
                    </a:cubicBezTo>
                    <a:cubicBezTo>
                      <a:pt x="13468" y="16212"/>
                      <a:pt x="11373" y="16954"/>
                      <a:pt x="8734" y="16954"/>
                    </a:cubicBezTo>
                    <a:close/>
                    <a:moveTo>
                      <a:pt x="14754" y="99413"/>
                    </a:moveTo>
                    <a:lnTo>
                      <a:pt x="2638" y="99413"/>
                    </a:lnTo>
                    <a:lnTo>
                      <a:pt x="2638" y="31347"/>
                    </a:lnTo>
                    <a:lnTo>
                      <a:pt x="14754" y="31347"/>
                    </a:lnTo>
                    <a:lnTo>
                      <a:pt x="14754" y="99413"/>
                    </a:lnTo>
                    <a:close/>
                  </a:path>
                </a:pathLst>
              </a:custGeom>
              <a:solidFill>
                <a:srgbClr val="E37D6A"/>
              </a:solidFill>
              <a:ln w="9525" cap="rnd">
                <a:noFill/>
                <a:prstDash val="solid"/>
                <a:round/>
              </a:ln>
            </p:spPr>
            <p:txBody>
              <a:bodyPr rtlCol="0" anchor="ctr"/>
              <a:lstStyle/>
              <a:p>
                <a:endParaRPr lang="en-US"/>
              </a:p>
            </p:txBody>
          </p:sp>
          <p:sp>
            <p:nvSpPr>
              <p:cNvPr id="249" name="Freeform: Shape 248">
                <a:extLst>
                  <a:ext uri="{FF2B5EF4-FFF2-40B4-BE49-F238E27FC236}">
                    <a16:creationId xmlns:a16="http://schemas.microsoft.com/office/drawing/2014/main" id="{FC0018C4-DA92-344B-9BB6-12C521925B81}"/>
                  </a:ext>
                </a:extLst>
              </p:cNvPr>
              <p:cNvSpPr/>
              <p:nvPr/>
            </p:nvSpPr>
            <p:spPr>
              <a:xfrm>
                <a:off x="7691332" y="2687345"/>
                <a:ext cx="66884" cy="68503"/>
              </a:xfrm>
              <a:custGeom>
                <a:avLst/>
                <a:gdLst>
                  <a:gd name="connsiteX0" fmla="*/ 39281 w 66884"/>
                  <a:gd name="connsiteY0" fmla="*/ 68504 h 68503"/>
                  <a:gd name="connsiteX1" fmla="*/ 27461 w 66884"/>
                  <a:gd name="connsiteY1" fmla="*/ 68504 h 68503"/>
                  <a:gd name="connsiteX2" fmla="*/ 0 w 66884"/>
                  <a:gd name="connsiteY2" fmla="*/ 0 h 68503"/>
                  <a:gd name="connsiteX3" fmla="*/ 12849 w 66884"/>
                  <a:gd name="connsiteY3" fmla="*/ 0 h 68503"/>
                  <a:gd name="connsiteX4" fmla="*/ 33261 w 66884"/>
                  <a:gd name="connsiteY4" fmla="*/ 55064 h 68503"/>
                  <a:gd name="connsiteX5" fmla="*/ 33775 w 66884"/>
                  <a:gd name="connsiteY5" fmla="*/ 55064 h 68503"/>
                  <a:gd name="connsiteX6" fmla="*/ 54330 w 66884"/>
                  <a:gd name="connsiteY6" fmla="*/ 0 h 68503"/>
                  <a:gd name="connsiteX7" fmla="*/ 66884 w 66884"/>
                  <a:gd name="connsiteY7" fmla="*/ 0 h 68503"/>
                  <a:gd name="connsiteX8" fmla="*/ 39281 w 66884"/>
                  <a:gd name="connsiteY8" fmla="*/ 68504 h 6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84" h="68503">
                    <a:moveTo>
                      <a:pt x="39281" y="68504"/>
                    </a:moveTo>
                    <a:lnTo>
                      <a:pt x="27461" y="68504"/>
                    </a:lnTo>
                    <a:lnTo>
                      <a:pt x="0" y="0"/>
                    </a:lnTo>
                    <a:lnTo>
                      <a:pt x="12849" y="0"/>
                    </a:lnTo>
                    <a:lnTo>
                      <a:pt x="33261" y="55064"/>
                    </a:lnTo>
                    <a:lnTo>
                      <a:pt x="33775" y="55064"/>
                    </a:lnTo>
                    <a:lnTo>
                      <a:pt x="54330" y="0"/>
                    </a:lnTo>
                    <a:lnTo>
                      <a:pt x="66884" y="0"/>
                    </a:lnTo>
                    <a:lnTo>
                      <a:pt x="39281" y="68504"/>
                    </a:lnTo>
                    <a:close/>
                  </a:path>
                </a:pathLst>
              </a:custGeom>
              <a:solidFill>
                <a:srgbClr val="E37D6A"/>
              </a:solidFill>
              <a:ln w="9525" cap="rnd">
                <a:noFill/>
                <a:prstDash val="solid"/>
                <a:round/>
              </a:ln>
            </p:spPr>
            <p:txBody>
              <a:bodyPr rtlCol="0" anchor="ctr"/>
              <a:lstStyle/>
              <a:p>
                <a:endParaRPr lang="en-US"/>
              </a:p>
            </p:txBody>
          </p:sp>
          <p:sp>
            <p:nvSpPr>
              <p:cNvPr id="250" name="Freeform: Shape 249">
                <a:extLst>
                  <a:ext uri="{FF2B5EF4-FFF2-40B4-BE49-F238E27FC236}">
                    <a16:creationId xmlns:a16="http://schemas.microsoft.com/office/drawing/2014/main" id="{8C8D51ED-0B73-0C5B-D2E4-4345DE6019DA}"/>
                  </a:ext>
                </a:extLst>
              </p:cNvPr>
              <p:cNvSpPr/>
              <p:nvPr/>
            </p:nvSpPr>
            <p:spPr>
              <a:xfrm>
                <a:off x="7764160" y="2685954"/>
                <a:ext cx="64026" cy="70551"/>
              </a:xfrm>
              <a:custGeom>
                <a:avLst/>
                <a:gdLst>
                  <a:gd name="connsiteX0" fmla="*/ 64027 w 64026"/>
                  <a:gd name="connsiteY0" fmla="*/ 32671 h 70551"/>
                  <a:gd name="connsiteX1" fmla="*/ 63808 w 64026"/>
                  <a:gd name="connsiteY1" fmla="*/ 38548 h 70551"/>
                  <a:gd name="connsiteX2" fmla="*/ 11896 w 64026"/>
                  <a:gd name="connsiteY2" fmla="*/ 38548 h 70551"/>
                  <a:gd name="connsiteX3" fmla="*/ 19098 w 64026"/>
                  <a:gd name="connsiteY3" fmla="*/ 54474 h 70551"/>
                  <a:gd name="connsiteX4" fmla="*/ 35100 w 64026"/>
                  <a:gd name="connsiteY4" fmla="*/ 59979 h 70551"/>
                  <a:gd name="connsiteX5" fmla="*/ 45596 w 64026"/>
                  <a:gd name="connsiteY5" fmla="*/ 58150 h 70551"/>
                  <a:gd name="connsiteX6" fmla="*/ 54111 w 64026"/>
                  <a:gd name="connsiteY6" fmla="*/ 52930 h 70551"/>
                  <a:gd name="connsiteX7" fmla="*/ 61017 w 64026"/>
                  <a:gd name="connsiteY7" fmla="*/ 60722 h 70551"/>
                  <a:gd name="connsiteX8" fmla="*/ 49492 w 64026"/>
                  <a:gd name="connsiteY8" fmla="*/ 68028 h 70551"/>
                  <a:gd name="connsiteX9" fmla="*/ 34804 w 64026"/>
                  <a:gd name="connsiteY9" fmla="*/ 70552 h 70551"/>
                  <a:gd name="connsiteX10" fmla="*/ 17107 w 64026"/>
                  <a:gd name="connsiteY10" fmla="*/ 66265 h 70551"/>
                  <a:gd name="connsiteX11" fmla="*/ 4591 w 64026"/>
                  <a:gd name="connsiteY11" fmla="*/ 53959 h 70551"/>
                  <a:gd name="connsiteX12" fmla="*/ 0 w 64026"/>
                  <a:gd name="connsiteY12" fmla="*/ 35309 h 70551"/>
                  <a:gd name="connsiteX13" fmla="*/ 4296 w 64026"/>
                  <a:gd name="connsiteY13" fmla="*/ 16812 h 70551"/>
                  <a:gd name="connsiteX14" fmla="*/ 16154 w 64026"/>
                  <a:gd name="connsiteY14" fmla="*/ 4401 h 70551"/>
                  <a:gd name="connsiteX15" fmla="*/ 33118 w 64026"/>
                  <a:gd name="connsiteY15" fmla="*/ 0 h 70551"/>
                  <a:gd name="connsiteX16" fmla="*/ 49377 w 64026"/>
                  <a:gd name="connsiteY16" fmla="*/ 4143 h 70551"/>
                  <a:gd name="connsiteX17" fmla="*/ 60207 w 64026"/>
                  <a:gd name="connsiteY17" fmla="*/ 15707 h 70551"/>
                  <a:gd name="connsiteX18" fmla="*/ 64027 w 64026"/>
                  <a:gd name="connsiteY18" fmla="*/ 32671 h 70551"/>
                  <a:gd name="connsiteX19" fmla="*/ 32899 w 64026"/>
                  <a:gd name="connsiteY19" fmla="*/ 10354 h 70551"/>
                  <a:gd name="connsiteX20" fmla="*/ 19574 w 64026"/>
                  <a:gd name="connsiteY20" fmla="*/ 15230 h 70551"/>
                  <a:gd name="connsiteX21" fmla="*/ 12411 w 64026"/>
                  <a:gd name="connsiteY21" fmla="*/ 28556 h 70551"/>
                  <a:gd name="connsiteX22" fmla="*/ 52721 w 64026"/>
                  <a:gd name="connsiteY22" fmla="*/ 28556 h 70551"/>
                  <a:gd name="connsiteX23" fmla="*/ 46777 w 64026"/>
                  <a:gd name="connsiteY23" fmla="*/ 15050 h 70551"/>
                  <a:gd name="connsiteX24" fmla="*/ 32899 w 64026"/>
                  <a:gd name="connsiteY24" fmla="*/ 10354 h 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26" h="70551">
                    <a:moveTo>
                      <a:pt x="64027" y="32671"/>
                    </a:moveTo>
                    <a:cubicBezTo>
                      <a:pt x="64027" y="34576"/>
                      <a:pt x="63951" y="36538"/>
                      <a:pt x="63808" y="38548"/>
                    </a:cubicBezTo>
                    <a:lnTo>
                      <a:pt x="11896" y="38548"/>
                    </a:lnTo>
                    <a:cubicBezTo>
                      <a:pt x="12487" y="45491"/>
                      <a:pt x="14887" y="50806"/>
                      <a:pt x="19098" y="54474"/>
                    </a:cubicBezTo>
                    <a:cubicBezTo>
                      <a:pt x="23307" y="58150"/>
                      <a:pt x="28642" y="59979"/>
                      <a:pt x="35100" y="59979"/>
                    </a:cubicBezTo>
                    <a:cubicBezTo>
                      <a:pt x="38767" y="59979"/>
                      <a:pt x="42272" y="59369"/>
                      <a:pt x="45596" y="58150"/>
                    </a:cubicBezTo>
                    <a:cubicBezTo>
                      <a:pt x="48930" y="56922"/>
                      <a:pt x="51768" y="55188"/>
                      <a:pt x="54111" y="52930"/>
                    </a:cubicBezTo>
                    <a:lnTo>
                      <a:pt x="61017" y="60722"/>
                    </a:lnTo>
                    <a:cubicBezTo>
                      <a:pt x="57741" y="63903"/>
                      <a:pt x="53893" y="66332"/>
                      <a:pt x="49492" y="68028"/>
                    </a:cubicBezTo>
                    <a:cubicBezTo>
                      <a:pt x="45082" y="69713"/>
                      <a:pt x="40186" y="70552"/>
                      <a:pt x="34804" y="70552"/>
                    </a:cubicBezTo>
                    <a:cubicBezTo>
                      <a:pt x="28299" y="70552"/>
                      <a:pt x="22393" y="69123"/>
                      <a:pt x="17107" y="66265"/>
                    </a:cubicBezTo>
                    <a:cubicBezTo>
                      <a:pt x="11820" y="63398"/>
                      <a:pt x="7648" y="59303"/>
                      <a:pt x="4591" y="53959"/>
                    </a:cubicBezTo>
                    <a:cubicBezTo>
                      <a:pt x="1534" y="48625"/>
                      <a:pt x="0" y="42415"/>
                      <a:pt x="0" y="35309"/>
                    </a:cubicBezTo>
                    <a:cubicBezTo>
                      <a:pt x="0" y="28318"/>
                      <a:pt x="1438" y="22146"/>
                      <a:pt x="4296" y="16812"/>
                    </a:cubicBezTo>
                    <a:cubicBezTo>
                      <a:pt x="7163" y="11478"/>
                      <a:pt x="11116" y="7344"/>
                      <a:pt x="16154" y="4401"/>
                    </a:cubicBezTo>
                    <a:cubicBezTo>
                      <a:pt x="21203" y="1467"/>
                      <a:pt x="26851" y="0"/>
                      <a:pt x="33118" y="0"/>
                    </a:cubicBezTo>
                    <a:cubicBezTo>
                      <a:pt x="39281" y="0"/>
                      <a:pt x="44710" y="1381"/>
                      <a:pt x="49377" y="4143"/>
                    </a:cubicBezTo>
                    <a:cubicBezTo>
                      <a:pt x="54054" y="6915"/>
                      <a:pt x="57665" y="10763"/>
                      <a:pt x="60207" y="15707"/>
                    </a:cubicBezTo>
                    <a:cubicBezTo>
                      <a:pt x="62751" y="20650"/>
                      <a:pt x="64027" y="26308"/>
                      <a:pt x="64027" y="32671"/>
                    </a:cubicBezTo>
                    <a:close/>
                    <a:moveTo>
                      <a:pt x="32899" y="10354"/>
                    </a:moveTo>
                    <a:cubicBezTo>
                      <a:pt x="27708" y="10354"/>
                      <a:pt x="23270" y="11982"/>
                      <a:pt x="19574" y="15230"/>
                    </a:cubicBezTo>
                    <a:cubicBezTo>
                      <a:pt x="15878" y="18488"/>
                      <a:pt x="13488" y="22927"/>
                      <a:pt x="12411" y="28556"/>
                    </a:cubicBezTo>
                    <a:lnTo>
                      <a:pt x="52721" y="28556"/>
                    </a:lnTo>
                    <a:cubicBezTo>
                      <a:pt x="52235" y="22689"/>
                      <a:pt x="50254" y="18183"/>
                      <a:pt x="46777" y="15050"/>
                    </a:cubicBezTo>
                    <a:cubicBezTo>
                      <a:pt x="43301" y="11916"/>
                      <a:pt x="38671" y="10354"/>
                      <a:pt x="32899" y="10354"/>
                    </a:cubicBezTo>
                    <a:close/>
                  </a:path>
                </a:pathLst>
              </a:custGeom>
              <a:solidFill>
                <a:srgbClr val="E37D6A"/>
              </a:solidFill>
              <a:ln w="9525" cap="rnd">
                <a:noFill/>
                <a:prstDash val="solid"/>
                <a:round/>
              </a:ln>
            </p:spPr>
            <p:txBody>
              <a:bodyPr rtlCol="0" anchor="ctr"/>
              <a:lstStyle/>
              <a:p>
                <a:endParaRPr lang="en-US"/>
              </a:p>
            </p:txBody>
          </p:sp>
          <p:sp>
            <p:nvSpPr>
              <p:cNvPr id="251" name="Freeform: Shape 250">
                <a:extLst>
                  <a:ext uri="{FF2B5EF4-FFF2-40B4-BE49-F238E27FC236}">
                    <a16:creationId xmlns:a16="http://schemas.microsoft.com/office/drawing/2014/main" id="{D918CD5F-25C3-7C05-4E59-CF4F5EFED540}"/>
                  </a:ext>
                </a:extLst>
              </p:cNvPr>
              <p:cNvSpPr/>
              <p:nvPr/>
            </p:nvSpPr>
            <p:spPr>
              <a:xfrm>
                <a:off x="7895662" y="2665466"/>
                <a:ext cx="63217" cy="89944"/>
              </a:xfrm>
              <a:custGeom>
                <a:avLst/>
                <a:gdLst>
                  <a:gd name="connsiteX0" fmla="*/ 0 w 63217"/>
                  <a:gd name="connsiteY0" fmla="*/ 89945 h 89944"/>
                  <a:gd name="connsiteX1" fmla="*/ 0 w 63217"/>
                  <a:gd name="connsiteY1" fmla="*/ 0 h 89944"/>
                  <a:gd name="connsiteX2" fmla="*/ 31128 w 63217"/>
                  <a:gd name="connsiteY2" fmla="*/ 0 h 89944"/>
                  <a:gd name="connsiteX3" fmla="*/ 47797 w 63217"/>
                  <a:gd name="connsiteY3" fmla="*/ 3486 h 89944"/>
                  <a:gd name="connsiteX4" fmla="*/ 59141 w 63217"/>
                  <a:gd name="connsiteY4" fmla="*/ 13659 h 89944"/>
                  <a:gd name="connsiteX5" fmla="*/ 63218 w 63217"/>
                  <a:gd name="connsiteY5" fmla="*/ 29594 h 89944"/>
                  <a:gd name="connsiteX6" fmla="*/ 59103 w 63217"/>
                  <a:gd name="connsiteY6" fmla="*/ 45558 h 89944"/>
                  <a:gd name="connsiteX7" fmla="*/ 47720 w 63217"/>
                  <a:gd name="connsiteY7" fmla="*/ 55769 h 89944"/>
                  <a:gd name="connsiteX8" fmla="*/ 31128 w 63217"/>
                  <a:gd name="connsiteY8" fmla="*/ 59255 h 89944"/>
                  <a:gd name="connsiteX9" fmla="*/ 12478 w 63217"/>
                  <a:gd name="connsiteY9" fmla="*/ 59255 h 89944"/>
                  <a:gd name="connsiteX10" fmla="*/ 12478 w 63217"/>
                  <a:gd name="connsiteY10" fmla="*/ 89945 h 89944"/>
                  <a:gd name="connsiteX11" fmla="*/ 0 w 63217"/>
                  <a:gd name="connsiteY11" fmla="*/ 89945 h 89944"/>
                  <a:gd name="connsiteX12" fmla="*/ 29080 w 63217"/>
                  <a:gd name="connsiteY12" fmla="*/ 48168 h 89944"/>
                  <a:gd name="connsiteX13" fmla="*/ 44939 w 63217"/>
                  <a:gd name="connsiteY13" fmla="*/ 43653 h 89944"/>
                  <a:gd name="connsiteX14" fmla="*/ 50368 w 63217"/>
                  <a:gd name="connsiteY14" fmla="*/ 29594 h 89944"/>
                  <a:gd name="connsiteX15" fmla="*/ 44863 w 63217"/>
                  <a:gd name="connsiteY15" fmla="*/ 15526 h 89944"/>
                  <a:gd name="connsiteX16" fmla="*/ 29080 w 63217"/>
                  <a:gd name="connsiteY16" fmla="*/ 10944 h 89944"/>
                  <a:gd name="connsiteX17" fmla="*/ 12478 w 63217"/>
                  <a:gd name="connsiteY17" fmla="*/ 10944 h 89944"/>
                  <a:gd name="connsiteX18" fmla="*/ 12478 w 63217"/>
                  <a:gd name="connsiteY18" fmla="*/ 48168 h 89944"/>
                  <a:gd name="connsiteX19" fmla="*/ 29080 w 63217"/>
                  <a:gd name="connsiteY19" fmla="*/ 48168 h 8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217" h="89944">
                    <a:moveTo>
                      <a:pt x="0" y="89945"/>
                    </a:moveTo>
                    <a:lnTo>
                      <a:pt x="0" y="0"/>
                    </a:lnTo>
                    <a:lnTo>
                      <a:pt x="31128" y="0"/>
                    </a:lnTo>
                    <a:cubicBezTo>
                      <a:pt x="37395" y="0"/>
                      <a:pt x="42949" y="1162"/>
                      <a:pt x="47797" y="3486"/>
                    </a:cubicBezTo>
                    <a:cubicBezTo>
                      <a:pt x="52645" y="5810"/>
                      <a:pt x="56426" y="9201"/>
                      <a:pt x="59141" y="13659"/>
                    </a:cubicBezTo>
                    <a:cubicBezTo>
                      <a:pt x="61856" y="18117"/>
                      <a:pt x="63218" y="23422"/>
                      <a:pt x="63218" y="29594"/>
                    </a:cubicBezTo>
                    <a:cubicBezTo>
                      <a:pt x="63218" y="35757"/>
                      <a:pt x="61846" y="41082"/>
                      <a:pt x="59103" y="45558"/>
                    </a:cubicBezTo>
                    <a:cubicBezTo>
                      <a:pt x="56359" y="50035"/>
                      <a:pt x="52569" y="53445"/>
                      <a:pt x="47720" y="55769"/>
                    </a:cubicBezTo>
                    <a:cubicBezTo>
                      <a:pt x="42882" y="58093"/>
                      <a:pt x="37348" y="59255"/>
                      <a:pt x="31128" y="59255"/>
                    </a:cubicBezTo>
                    <a:lnTo>
                      <a:pt x="12478" y="59255"/>
                    </a:lnTo>
                    <a:lnTo>
                      <a:pt x="12478" y="89945"/>
                    </a:lnTo>
                    <a:lnTo>
                      <a:pt x="0" y="89945"/>
                    </a:lnTo>
                    <a:close/>
                    <a:moveTo>
                      <a:pt x="29080" y="48168"/>
                    </a:moveTo>
                    <a:cubicBezTo>
                      <a:pt x="36024" y="48168"/>
                      <a:pt x="41310" y="46663"/>
                      <a:pt x="44939" y="43653"/>
                    </a:cubicBezTo>
                    <a:cubicBezTo>
                      <a:pt x="48559" y="40643"/>
                      <a:pt x="50368" y="35957"/>
                      <a:pt x="50368" y="29594"/>
                    </a:cubicBezTo>
                    <a:cubicBezTo>
                      <a:pt x="50368" y="23279"/>
                      <a:pt x="48530" y="18593"/>
                      <a:pt x="44863" y="15526"/>
                    </a:cubicBezTo>
                    <a:cubicBezTo>
                      <a:pt x="41186" y="12468"/>
                      <a:pt x="35929" y="10944"/>
                      <a:pt x="29080" y="10944"/>
                    </a:cubicBezTo>
                    <a:lnTo>
                      <a:pt x="12478" y="10944"/>
                    </a:lnTo>
                    <a:lnTo>
                      <a:pt x="12478" y="48168"/>
                    </a:lnTo>
                    <a:lnTo>
                      <a:pt x="29080" y="48168"/>
                    </a:lnTo>
                    <a:close/>
                  </a:path>
                </a:pathLst>
              </a:custGeom>
              <a:solidFill>
                <a:srgbClr val="E37D6A"/>
              </a:solidFill>
              <a:ln w="9525" cap="rnd">
                <a:noFill/>
                <a:prstDash val="solid"/>
                <a:round/>
              </a:ln>
            </p:spPr>
            <p:txBody>
              <a:bodyPr rtlCol="0" anchor="ctr"/>
              <a:lstStyle/>
              <a:p>
                <a:endParaRPr lang="en-US"/>
              </a:p>
            </p:txBody>
          </p:sp>
          <p:sp>
            <p:nvSpPr>
              <p:cNvPr id="252" name="Freeform: Shape 251">
                <a:extLst>
                  <a:ext uri="{FF2B5EF4-FFF2-40B4-BE49-F238E27FC236}">
                    <a16:creationId xmlns:a16="http://schemas.microsoft.com/office/drawing/2014/main" id="{0AB38F9E-60AD-18B3-AAC0-9297ED7D5458}"/>
                  </a:ext>
                </a:extLst>
              </p:cNvPr>
              <p:cNvSpPr/>
              <p:nvPr/>
            </p:nvSpPr>
            <p:spPr>
              <a:xfrm>
                <a:off x="7977378" y="2658637"/>
                <a:ext cx="12115" cy="96774"/>
              </a:xfrm>
              <a:custGeom>
                <a:avLst/>
                <a:gdLst>
                  <a:gd name="connsiteX0" fmla="*/ 0 w 12115"/>
                  <a:gd name="connsiteY0" fmla="*/ 0 h 96774"/>
                  <a:gd name="connsiteX1" fmla="*/ 12116 w 12115"/>
                  <a:gd name="connsiteY1" fmla="*/ 0 h 96774"/>
                  <a:gd name="connsiteX2" fmla="*/ 12116 w 12115"/>
                  <a:gd name="connsiteY2" fmla="*/ 96774 h 96774"/>
                  <a:gd name="connsiteX3" fmla="*/ 0 w 12115"/>
                  <a:gd name="connsiteY3" fmla="*/ 96774 h 96774"/>
                </a:gdLst>
                <a:ahLst/>
                <a:cxnLst>
                  <a:cxn ang="0">
                    <a:pos x="connsiteX0" y="connsiteY0"/>
                  </a:cxn>
                  <a:cxn ang="0">
                    <a:pos x="connsiteX1" y="connsiteY1"/>
                  </a:cxn>
                  <a:cxn ang="0">
                    <a:pos x="connsiteX2" y="connsiteY2"/>
                  </a:cxn>
                  <a:cxn ang="0">
                    <a:pos x="connsiteX3" y="connsiteY3"/>
                  </a:cxn>
                </a:cxnLst>
                <a:rect l="l" t="t" r="r" b="b"/>
                <a:pathLst>
                  <a:path w="12115" h="96774">
                    <a:moveTo>
                      <a:pt x="0" y="0"/>
                    </a:moveTo>
                    <a:lnTo>
                      <a:pt x="12116" y="0"/>
                    </a:lnTo>
                    <a:lnTo>
                      <a:pt x="12116" y="96774"/>
                    </a:lnTo>
                    <a:lnTo>
                      <a:pt x="0" y="96774"/>
                    </a:lnTo>
                    <a:close/>
                  </a:path>
                </a:pathLst>
              </a:custGeom>
              <a:solidFill>
                <a:srgbClr val="E37D6A"/>
              </a:solidFill>
              <a:ln w="9525" cap="rnd">
                <a:noFill/>
                <a:prstDash val="solid"/>
                <a:round/>
              </a:ln>
            </p:spPr>
            <p:txBody>
              <a:bodyPr rtlCol="0" anchor="ctr"/>
              <a:lstStyle/>
              <a:p>
                <a:endParaRPr lang="en-US"/>
              </a:p>
            </p:txBody>
          </p:sp>
          <p:sp>
            <p:nvSpPr>
              <p:cNvPr id="253" name="Freeform: Shape 252">
                <a:extLst>
                  <a:ext uri="{FF2B5EF4-FFF2-40B4-BE49-F238E27FC236}">
                    <a16:creationId xmlns:a16="http://schemas.microsoft.com/office/drawing/2014/main" id="{3429C589-D9D1-4701-42E2-EF506962308E}"/>
                  </a:ext>
                </a:extLst>
              </p:cNvPr>
              <p:cNvSpPr/>
              <p:nvPr/>
            </p:nvSpPr>
            <p:spPr>
              <a:xfrm>
                <a:off x="8008000" y="2685878"/>
                <a:ext cx="68056" cy="70627"/>
              </a:xfrm>
              <a:custGeom>
                <a:avLst/>
                <a:gdLst>
                  <a:gd name="connsiteX0" fmla="*/ 31938 w 68056"/>
                  <a:gd name="connsiteY0" fmla="*/ 70628 h 70627"/>
                  <a:gd name="connsiteX1" fmla="*/ 15450 w 68056"/>
                  <a:gd name="connsiteY1" fmla="*/ 66304 h 70627"/>
                  <a:gd name="connsiteX2" fmla="*/ 4106 w 68056"/>
                  <a:gd name="connsiteY2" fmla="*/ 53969 h 70627"/>
                  <a:gd name="connsiteX3" fmla="*/ 0 w 68056"/>
                  <a:gd name="connsiteY3" fmla="*/ 35319 h 70627"/>
                  <a:gd name="connsiteX4" fmla="*/ 4220 w 68056"/>
                  <a:gd name="connsiteY4" fmla="*/ 16774 h 70627"/>
                  <a:gd name="connsiteX5" fmla="*/ 15669 w 68056"/>
                  <a:gd name="connsiteY5" fmla="*/ 4372 h 70627"/>
                  <a:gd name="connsiteX6" fmla="*/ 31642 w 68056"/>
                  <a:gd name="connsiteY6" fmla="*/ 0 h 70627"/>
                  <a:gd name="connsiteX7" fmla="*/ 45997 w 68056"/>
                  <a:gd name="connsiteY7" fmla="*/ 3524 h 70627"/>
                  <a:gd name="connsiteX8" fmla="*/ 55940 w 68056"/>
                  <a:gd name="connsiteY8" fmla="*/ 12192 h 70627"/>
                  <a:gd name="connsiteX9" fmla="*/ 56236 w 68056"/>
                  <a:gd name="connsiteY9" fmla="*/ 12192 h 70627"/>
                  <a:gd name="connsiteX10" fmla="*/ 56607 w 68056"/>
                  <a:gd name="connsiteY10" fmla="*/ 1467 h 70627"/>
                  <a:gd name="connsiteX11" fmla="*/ 68056 w 68056"/>
                  <a:gd name="connsiteY11" fmla="*/ 1467 h 70627"/>
                  <a:gd name="connsiteX12" fmla="*/ 68056 w 68056"/>
                  <a:gd name="connsiteY12" fmla="*/ 69533 h 70627"/>
                  <a:gd name="connsiteX13" fmla="*/ 57417 w 68056"/>
                  <a:gd name="connsiteY13" fmla="*/ 69609 h 70627"/>
                  <a:gd name="connsiteX14" fmla="*/ 56607 w 68056"/>
                  <a:gd name="connsiteY14" fmla="*/ 57341 h 70627"/>
                  <a:gd name="connsiteX15" fmla="*/ 56312 w 68056"/>
                  <a:gd name="connsiteY15" fmla="*/ 57341 h 70627"/>
                  <a:gd name="connsiteX16" fmla="*/ 46473 w 68056"/>
                  <a:gd name="connsiteY16" fmla="*/ 66961 h 70627"/>
                  <a:gd name="connsiteX17" fmla="*/ 31938 w 68056"/>
                  <a:gd name="connsiteY17" fmla="*/ 70628 h 70627"/>
                  <a:gd name="connsiteX18" fmla="*/ 32890 w 68056"/>
                  <a:gd name="connsiteY18" fmla="*/ 60350 h 70627"/>
                  <a:gd name="connsiteX19" fmla="*/ 44711 w 68056"/>
                  <a:gd name="connsiteY19" fmla="*/ 57379 h 70627"/>
                  <a:gd name="connsiteX20" fmla="*/ 52902 w 68056"/>
                  <a:gd name="connsiteY20" fmla="*/ 48749 h 70627"/>
                  <a:gd name="connsiteX21" fmla="*/ 55874 w 68056"/>
                  <a:gd name="connsiteY21" fmla="*/ 35319 h 70627"/>
                  <a:gd name="connsiteX22" fmla="*/ 52902 w 68056"/>
                  <a:gd name="connsiteY22" fmla="*/ 21917 h 70627"/>
                  <a:gd name="connsiteX23" fmla="*/ 44748 w 68056"/>
                  <a:gd name="connsiteY23" fmla="*/ 13249 h 70627"/>
                  <a:gd name="connsiteX24" fmla="*/ 33261 w 68056"/>
                  <a:gd name="connsiteY24" fmla="*/ 10278 h 70627"/>
                  <a:gd name="connsiteX25" fmla="*/ 22393 w 68056"/>
                  <a:gd name="connsiteY25" fmla="*/ 13249 h 70627"/>
                  <a:gd name="connsiteX26" fmla="*/ 14935 w 68056"/>
                  <a:gd name="connsiteY26" fmla="*/ 21879 h 70627"/>
                  <a:gd name="connsiteX27" fmla="*/ 12259 w 68056"/>
                  <a:gd name="connsiteY27" fmla="*/ 35319 h 70627"/>
                  <a:gd name="connsiteX28" fmla="*/ 14869 w 68056"/>
                  <a:gd name="connsiteY28" fmla="*/ 48749 h 70627"/>
                  <a:gd name="connsiteX29" fmla="*/ 22174 w 68056"/>
                  <a:gd name="connsiteY29" fmla="*/ 57379 h 70627"/>
                  <a:gd name="connsiteX30" fmla="*/ 32890 w 68056"/>
                  <a:gd name="connsiteY30" fmla="*/ 60350 h 7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056" h="70627">
                    <a:moveTo>
                      <a:pt x="31938" y="70628"/>
                    </a:moveTo>
                    <a:cubicBezTo>
                      <a:pt x="25765" y="70628"/>
                      <a:pt x="20279" y="69190"/>
                      <a:pt x="15450" y="66304"/>
                    </a:cubicBezTo>
                    <a:cubicBezTo>
                      <a:pt x="10630" y="63408"/>
                      <a:pt x="6848" y="59303"/>
                      <a:pt x="4106" y="53969"/>
                    </a:cubicBezTo>
                    <a:cubicBezTo>
                      <a:pt x="1372" y="48635"/>
                      <a:pt x="0" y="42415"/>
                      <a:pt x="0" y="35319"/>
                    </a:cubicBezTo>
                    <a:cubicBezTo>
                      <a:pt x="0" y="28318"/>
                      <a:pt x="1400" y="22136"/>
                      <a:pt x="4220" y="16774"/>
                    </a:cubicBezTo>
                    <a:cubicBezTo>
                      <a:pt x="7030" y="11421"/>
                      <a:pt x="10849" y="7277"/>
                      <a:pt x="15669" y="4372"/>
                    </a:cubicBezTo>
                    <a:cubicBezTo>
                      <a:pt x="20498" y="1457"/>
                      <a:pt x="25813" y="0"/>
                      <a:pt x="31642" y="0"/>
                    </a:cubicBezTo>
                    <a:cubicBezTo>
                      <a:pt x="36881" y="0"/>
                      <a:pt x="41663" y="1172"/>
                      <a:pt x="45997" y="3524"/>
                    </a:cubicBezTo>
                    <a:cubicBezTo>
                      <a:pt x="50330" y="5877"/>
                      <a:pt x="53645" y="8763"/>
                      <a:pt x="55940" y="12192"/>
                    </a:cubicBezTo>
                    <a:lnTo>
                      <a:pt x="56236" y="12192"/>
                    </a:lnTo>
                    <a:lnTo>
                      <a:pt x="56607" y="1467"/>
                    </a:lnTo>
                    <a:lnTo>
                      <a:pt x="68056" y="1467"/>
                    </a:lnTo>
                    <a:lnTo>
                      <a:pt x="68056" y="69533"/>
                    </a:lnTo>
                    <a:lnTo>
                      <a:pt x="57417" y="69609"/>
                    </a:lnTo>
                    <a:lnTo>
                      <a:pt x="56607" y="57341"/>
                    </a:lnTo>
                    <a:lnTo>
                      <a:pt x="56312" y="57341"/>
                    </a:lnTo>
                    <a:cubicBezTo>
                      <a:pt x="53864" y="61303"/>
                      <a:pt x="50588" y="64513"/>
                      <a:pt x="46473" y="66961"/>
                    </a:cubicBezTo>
                    <a:cubicBezTo>
                      <a:pt x="42358" y="69409"/>
                      <a:pt x="37519" y="70628"/>
                      <a:pt x="31938" y="70628"/>
                    </a:cubicBezTo>
                    <a:close/>
                    <a:moveTo>
                      <a:pt x="32890" y="60350"/>
                    </a:moveTo>
                    <a:cubicBezTo>
                      <a:pt x="37300" y="60350"/>
                      <a:pt x="41234" y="59360"/>
                      <a:pt x="44711" y="57379"/>
                    </a:cubicBezTo>
                    <a:cubicBezTo>
                      <a:pt x="48187" y="55397"/>
                      <a:pt x="50911" y="52521"/>
                      <a:pt x="52902" y="48749"/>
                    </a:cubicBezTo>
                    <a:cubicBezTo>
                      <a:pt x="54883" y="44987"/>
                      <a:pt x="55874" y="40500"/>
                      <a:pt x="55874" y="35319"/>
                    </a:cubicBezTo>
                    <a:cubicBezTo>
                      <a:pt x="55874" y="30175"/>
                      <a:pt x="54883" y="25708"/>
                      <a:pt x="52902" y="21917"/>
                    </a:cubicBezTo>
                    <a:cubicBezTo>
                      <a:pt x="50911" y="18126"/>
                      <a:pt x="48196" y="15240"/>
                      <a:pt x="44748" y="13249"/>
                    </a:cubicBezTo>
                    <a:cubicBezTo>
                      <a:pt x="41300" y="11268"/>
                      <a:pt x="37472" y="10278"/>
                      <a:pt x="33261" y="10278"/>
                    </a:cubicBezTo>
                    <a:cubicBezTo>
                      <a:pt x="29194" y="10278"/>
                      <a:pt x="25575" y="11268"/>
                      <a:pt x="22393" y="13249"/>
                    </a:cubicBezTo>
                    <a:cubicBezTo>
                      <a:pt x="19212" y="15240"/>
                      <a:pt x="16726" y="18107"/>
                      <a:pt x="14935" y="21879"/>
                    </a:cubicBezTo>
                    <a:cubicBezTo>
                      <a:pt x="13154" y="25651"/>
                      <a:pt x="12259" y="30128"/>
                      <a:pt x="12259" y="35319"/>
                    </a:cubicBezTo>
                    <a:cubicBezTo>
                      <a:pt x="12259" y="40500"/>
                      <a:pt x="13125" y="44987"/>
                      <a:pt x="14869" y="48749"/>
                    </a:cubicBezTo>
                    <a:cubicBezTo>
                      <a:pt x="16602" y="52521"/>
                      <a:pt x="19041" y="55397"/>
                      <a:pt x="22174" y="57379"/>
                    </a:cubicBezTo>
                    <a:cubicBezTo>
                      <a:pt x="25308" y="59360"/>
                      <a:pt x="28880" y="60350"/>
                      <a:pt x="32890" y="60350"/>
                    </a:cubicBezTo>
                    <a:close/>
                  </a:path>
                </a:pathLst>
              </a:custGeom>
              <a:solidFill>
                <a:srgbClr val="E37D6A"/>
              </a:solidFill>
              <a:ln w="9525" cap="rnd">
                <a:noFill/>
                <a:prstDash val="solid"/>
                <a:round/>
              </a:ln>
            </p:spPr>
            <p:txBody>
              <a:bodyPr rtlCol="0" anchor="ctr"/>
              <a:lstStyle/>
              <a:p>
                <a:endParaRPr lang="en-US"/>
              </a:p>
            </p:txBody>
          </p:sp>
          <p:sp>
            <p:nvSpPr>
              <p:cNvPr id="254" name="Freeform: Shape 253">
                <a:extLst>
                  <a:ext uri="{FF2B5EF4-FFF2-40B4-BE49-F238E27FC236}">
                    <a16:creationId xmlns:a16="http://schemas.microsoft.com/office/drawing/2014/main" id="{E1A6C9EB-421C-F236-D1CD-46FD0053F717}"/>
                  </a:ext>
                </a:extLst>
              </p:cNvPr>
              <p:cNvSpPr/>
              <p:nvPr/>
            </p:nvSpPr>
            <p:spPr>
              <a:xfrm>
                <a:off x="8095887" y="2685954"/>
                <a:ext cx="58883" cy="69456"/>
              </a:xfrm>
              <a:custGeom>
                <a:avLst/>
                <a:gdLst>
                  <a:gd name="connsiteX0" fmla="*/ 0 w 58883"/>
                  <a:gd name="connsiteY0" fmla="*/ 69457 h 69456"/>
                  <a:gd name="connsiteX1" fmla="*/ 0 w 58883"/>
                  <a:gd name="connsiteY1" fmla="*/ 1391 h 69456"/>
                  <a:gd name="connsiteX2" fmla="*/ 10497 w 58883"/>
                  <a:gd name="connsiteY2" fmla="*/ 1391 h 69456"/>
                  <a:gd name="connsiteX3" fmla="*/ 10935 w 58883"/>
                  <a:gd name="connsiteY3" fmla="*/ 13145 h 69456"/>
                  <a:gd name="connsiteX4" fmla="*/ 11154 w 58883"/>
                  <a:gd name="connsiteY4" fmla="*/ 13145 h 69456"/>
                  <a:gd name="connsiteX5" fmla="*/ 20260 w 58883"/>
                  <a:gd name="connsiteY5" fmla="*/ 3486 h 69456"/>
                  <a:gd name="connsiteX6" fmla="*/ 32966 w 58883"/>
                  <a:gd name="connsiteY6" fmla="*/ 0 h 69456"/>
                  <a:gd name="connsiteX7" fmla="*/ 46397 w 58883"/>
                  <a:gd name="connsiteY7" fmla="*/ 3115 h 69456"/>
                  <a:gd name="connsiteX8" fmla="*/ 55579 w 58883"/>
                  <a:gd name="connsiteY8" fmla="*/ 12297 h 69456"/>
                  <a:gd name="connsiteX9" fmla="*/ 58884 w 58883"/>
                  <a:gd name="connsiteY9" fmla="*/ 26794 h 69456"/>
                  <a:gd name="connsiteX10" fmla="*/ 58884 w 58883"/>
                  <a:gd name="connsiteY10" fmla="*/ 69457 h 69456"/>
                  <a:gd name="connsiteX11" fmla="*/ 46692 w 58883"/>
                  <a:gd name="connsiteY11" fmla="*/ 69457 h 69456"/>
                  <a:gd name="connsiteX12" fmla="*/ 46692 w 58883"/>
                  <a:gd name="connsiteY12" fmla="*/ 29585 h 69456"/>
                  <a:gd name="connsiteX13" fmla="*/ 42434 w 58883"/>
                  <a:gd name="connsiteY13" fmla="*/ 15383 h 69456"/>
                  <a:gd name="connsiteX14" fmla="*/ 30538 w 58883"/>
                  <a:gd name="connsiteY14" fmla="*/ 10573 h 69456"/>
                  <a:gd name="connsiteX15" fmla="*/ 21689 w 58883"/>
                  <a:gd name="connsiteY15" fmla="*/ 13068 h 69456"/>
                  <a:gd name="connsiteX16" fmla="*/ 14793 w 58883"/>
                  <a:gd name="connsiteY16" fmla="*/ 20669 h 69456"/>
                  <a:gd name="connsiteX17" fmla="*/ 12106 w 58883"/>
                  <a:gd name="connsiteY17" fmla="*/ 33109 h 69456"/>
                  <a:gd name="connsiteX18" fmla="*/ 12106 w 58883"/>
                  <a:gd name="connsiteY18" fmla="*/ 69457 h 69456"/>
                  <a:gd name="connsiteX19" fmla="*/ 0 w 58883"/>
                  <a:gd name="connsiteY19" fmla="*/ 69457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883" h="69456">
                    <a:moveTo>
                      <a:pt x="0" y="69457"/>
                    </a:moveTo>
                    <a:lnTo>
                      <a:pt x="0" y="1391"/>
                    </a:lnTo>
                    <a:lnTo>
                      <a:pt x="10497" y="1391"/>
                    </a:lnTo>
                    <a:lnTo>
                      <a:pt x="10935" y="13145"/>
                    </a:lnTo>
                    <a:lnTo>
                      <a:pt x="11154" y="13145"/>
                    </a:lnTo>
                    <a:cubicBezTo>
                      <a:pt x="13507" y="9030"/>
                      <a:pt x="16545" y="5810"/>
                      <a:pt x="20260" y="3486"/>
                    </a:cubicBezTo>
                    <a:cubicBezTo>
                      <a:pt x="23984" y="1162"/>
                      <a:pt x="28213" y="0"/>
                      <a:pt x="32966" y="0"/>
                    </a:cubicBezTo>
                    <a:cubicBezTo>
                      <a:pt x="38005" y="0"/>
                      <a:pt x="42482" y="1038"/>
                      <a:pt x="46397" y="3115"/>
                    </a:cubicBezTo>
                    <a:cubicBezTo>
                      <a:pt x="50311" y="5201"/>
                      <a:pt x="53378" y="8258"/>
                      <a:pt x="55579" y="12297"/>
                    </a:cubicBezTo>
                    <a:cubicBezTo>
                      <a:pt x="57779" y="16335"/>
                      <a:pt x="58884" y="21165"/>
                      <a:pt x="58884" y="26794"/>
                    </a:cubicBezTo>
                    <a:lnTo>
                      <a:pt x="58884" y="69457"/>
                    </a:lnTo>
                    <a:lnTo>
                      <a:pt x="46692" y="69457"/>
                    </a:lnTo>
                    <a:lnTo>
                      <a:pt x="46692" y="29585"/>
                    </a:lnTo>
                    <a:cubicBezTo>
                      <a:pt x="46692" y="23317"/>
                      <a:pt x="45273" y="18583"/>
                      <a:pt x="42434" y="15383"/>
                    </a:cubicBezTo>
                    <a:cubicBezTo>
                      <a:pt x="39596" y="12173"/>
                      <a:pt x="35633" y="10573"/>
                      <a:pt x="30538" y="10573"/>
                    </a:cubicBezTo>
                    <a:cubicBezTo>
                      <a:pt x="27451" y="10573"/>
                      <a:pt x="24508" y="11402"/>
                      <a:pt x="21689" y="13068"/>
                    </a:cubicBezTo>
                    <a:cubicBezTo>
                      <a:pt x="18878" y="14735"/>
                      <a:pt x="16574" y="17269"/>
                      <a:pt x="14793" y="20669"/>
                    </a:cubicBezTo>
                    <a:cubicBezTo>
                      <a:pt x="13002" y="24070"/>
                      <a:pt x="12106" y="28213"/>
                      <a:pt x="12106" y="33109"/>
                    </a:cubicBezTo>
                    <a:lnTo>
                      <a:pt x="12106" y="69457"/>
                    </a:lnTo>
                    <a:lnTo>
                      <a:pt x="0" y="69457"/>
                    </a:lnTo>
                    <a:close/>
                  </a:path>
                </a:pathLst>
              </a:custGeom>
              <a:solidFill>
                <a:srgbClr val="E37D6A"/>
              </a:solidFill>
              <a:ln w="9525" cap="rnd">
                <a:noFill/>
                <a:prstDash val="solid"/>
                <a:round/>
              </a:ln>
            </p:spPr>
            <p:txBody>
              <a:bodyPr rtlCol="0" anchor="ctr"/>
              <a:lstStyle/>
              <a:p>
                <a:endParaRPr lang="en-US"/>
              </a:p>
            </p:txBody>
          </p:sp>
          <p:sp>
            <p:nvSpPr>
              <p:cNvPr id="255" name="Freeform: Shape 254">
                <a:extLst>
                  <a:ext uri="{FF2B5EF4-FFF2-40B4-BE49-F238E27FC236}">
                    <a16:creationId xmlns:a16="http://schemas.microsoft.com/office/drawing/2014/main" id="{F548E25B-4C77-B68E-21E2-B0C91D1E2A02}"/>
                  </a:ext>
                </a:extLst>
              </p:cNvPr>
              <p:cNvSpPr/>
              <p:nvPr/>
            </p:nvSpPr>
            <p:spPr>
              <a:xfrm>
                <a:off x="8174592" y="2685954"/>
                <a:ext cx="58883" cy="69456"/>
              </a:xfrm>
              <a:custGeom>
                <a:avLst/>
                <a:gdLst>
                  <a:gd name="connsiteX0" fmla="*/ 0 w 58883"/>
                  <a:gd name="connsiteY0" fmla="*/ 69457 h 69456"/>
                  <a:gd name="connsiteX1" fmla="*/ 0 w 58883"/>
                  <a:gd name="connsiteY1" fmla="*/ 1391 h 69456"/>
                  <a:gd name="connsiteX2" fmla="*/ 10497 w 58883"/>
                  <a:gd name="connsiteY2" fmla="*/ 1391 h 69456"/>
                  <a:gd name="connsiteX3" fmla="*/ 10935 w 58883"/>
                  <a:gd name="connsiteY3" fmla="*/ 13145 h 69456"/>
                  <a:gd name="connsiteX4" fmla="*/ 11163 w 58883"/>
                  <a:gd name="connsiteY4" fmla="*/ 13145 h 69456"/>
                  <a:gd name="connsiteX5" fmla="*/ 20260 w 58883"/>
                  <a:gd name="connsiteY5" fmla="*/ 3486 h 69456"/>
                  <a:gd name="connsiteX6" fmla="*/ 32966 w 58883"/>
                  <a:gd name="connsiteY6" fmla="*/ 0 h 69456"/>
                  <a:gd name="connsiteX7" fmla="*/ 46406 w 58883"/>
                  <a:gd name="connsiteY7" fmla="*/ 3115 h 69456"/>
                  <a:gd name="connsiteX8" fmla="*/ 55579 w 58883"/>
                  <a:gd name="connsiteY8" fmla="*/ 12297 h 69456"/>
                  <a:gd name="connsiteX9" fmla="*/ 58884 w 58883"/>
                  <a:gd name="connsiteY9" fmla="*/ 26794 h 69456"/>
                  <a:gd name="connsiteX10" fmla="*/ 58884 w 58883"/>
                  <a:gd name="connsiteY10" fmla="*/ 69457 h 69456"/>
                  <a:gd name="connsiteX11" fmla="*/ 46692 w 58883"/>
                  <a:gd name="connsiteY11" fmla="*/ 69457 h 69456"/>
                  <a:gd name="connsiteX12" fmla="*/ 46692 w 58883"/>
                  <a:gd name="connsiteY12" fmla="*/ 29585 h 69456"/>
                  <a:gd name="connsiteX13" fmla="*/ 42434 w 58883"/>
                  <a:gd name="connsiteY13" fmla="*/ 15383 h 69456"/>
                  <a:gd name="connsiteX14" fmla="*/ 30547 w 58883"/>
                  <a:gd name="connsiteY14" fmla="*/ 10573 h 69456"/>
                  <a:gd name="connsiteX15" fmla="*/ 21698 w 58883"/>
                  <a:gd name="connsiteY15" fmla="*/ 13068 h 69456"/>
                  <a:gd name="connsiteX16" fmla="*/ 14793 w 58883"/>
                  <a:gd name="connsiteY16" fmla="*/ 20669 h 69456"/>
                  <a:gd name="connsiteX17" fmla="*/ 12116 w 58883"/>
                  <a:gd name="connsiteY17" fmla="*/ 33109 h 69456"/>
                  <a:gd name="connsiteX18" fmla="*/ 12116 w 58883"/>
                  <a:gd name="connsiteY18" fmla="*/ 69457 h 69456"/>
                  <a:gd name="connsiteX19" fmla="*/ 0 w 58883"/>
                  <a:gd name="connsiteY19" fmla="*/ 69457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883" h="69456">
                    <a:moveTo>
                      <a:pt x="0" y="69457"/>
                    </a:moveTo>
                    <a:lnTo>
                      <a:pt x="0" y="1391"/>
                    </a:lnTo>
                    <a:lnTo>
                      <a:pt x="10497" y="1391"/>
                    </a:lnTo>
                    <a:lnTo>
                      <a:pt x="10935" y="13145"/>
                    </a:lnTo>
                    <a:lnTo>
                      <a:pt x="11163" y="13145"/>
                    </a:lnTo>
                    <a:cubicBezTo>
                      <a:pt x="13507" y="9030"/>
                      <a:pt x="16545" y="5810"/>
                      <a:pt x="20260" y="3486"/>
                    </a:cubicBezTo>
                    <a:cubicBezTo>
                      <a:pt x="23984" y="1162"/>
                      <a:pt x="28213" y="0"/>
                      <a:pt x="32966" y="0"/>
                    </a:cubicBezTo>
                    <a:cubicBezTo>
                      <a:pt x="38005" y="0"/>
                      <a:pt x="42482" y="1038"/>
                      <a:pt x="46406" y="3115"/>
                    </a:cubicBezTo>
                    <a:cubicBezTo>
                      <a:pt x="50321" y="5201"/>
                      <a:pt x="53378" y="8258"/>
                      <a:pt x="55579" y="12297"/>
                    </a:cubicBezTo>
                    <a:cubicBezTo>
                      <a:pt x="57779" y="16335"/>
                      <a:pt x="58884" y="21165"/>
                      <a:pt x="58884" y="26794"/>
                    </a:cubicBezTo>
                    <a:lnTo>
                      <a:pt x="58884" y="69457"/>
                    </a:lnTo>
                    <a:lnTo>
                      <a:pt x="46692" y="69457"/>
                    </a:lnTo>
                    <a:lnTo>
                      <a:pt x="46692" y="29585"/>
                    </a:lnTo>
                    <a:cubicBezTo>
                      <a:pt x="46692" y="23317"/>
                      <a:pt x="45273" y="18583"/>
                      <a:pt x="42434" y="15383"/>
                    </a:cubicBezTo>
                    <a:cubicBezTo>
                      <a:pt x="39596" y="12173"/>
                      <a:pt x="35633" y="10573"/>
                      <a:pt x="30547" y="10573"/>
                    </a:cubicBezTo>
                    <a:cubicBezTo>
                      <a:pt x="27461" y="10573"/>
                      <a:pt x="24508" y="11402"/>
                      <a:pt x="21698" y="13068"/>
                    </a:cubicBezTo>
                    <a:cubicBezTo>
                      <a:pt x="18878" y="14735"/>
                      <a:pt x="16583" y="17269"/>
                      <a:pt x="14793" y="20669"/>
                    </a:cubicBezTo>
                    <a:cubicBezTo>
                      <a:pt x="13011" y="24070"/>
                      <a:pt x="12116" y="28213"/>
                      <a:pt x="12116" y="33109"/>
                    </a:cubicBezTo>
                    <a:lnTo>
                      <a:pt x="12116" y="69457"/>
                    </a:lnTo>
                    <a:lnTo>
                      <a:pt x="0" y="69457"/>
                    </a:lnTo>
                    <a:close/>
                  </a:path>
                </a:pathLst>
              </a:custGeom>
              <a:solidFill>
                <a:srgbClr val="E37D6A"/>
              </a:solidFill>
              <a:ln w="9525" cap="rnd">
                <a:noFill/>
                <a:prstDash val="solid"/>
                <a:round/>
              </a:ln>
            </p:spPr>
            <p:txBody>
              <a:bodyPr rtlCol="0" anchor="ctr"/>
              <a:lstStyle/>
              <a:p>
                <a:endParaRPr lang="en-US"/>
              </a:p>
            </p:txBody>
          </p:sp>
          <p:sp>
            <p:nvSpPr>
              <p:cNvPr id="256" name="Freeform: Shape 255">
                <a:extLst>
                  <a:ext uri="{FF2B5EF4-FFF2-40B4-BE49-F238E27FC236}">
                    <a16:creationId xmlns:a16="http://schemas.microsoft.com/office/drawing/2014/main" id="{9CBF14B9-3D62-2E25-90C0-96908ECFE080}"/>
                  </a:ext>
                </a:extLst>
              </p:cNvPr>
              <p:cNvSpPr/>
              <p:nvPr/>
            </p:nvSpPr>
            <p:spPr>
              <a:xfrm>
                <a:off x="8253155" y="2655998"/>
                <a:ext cx="17325" cy="99412"/>
              </a:xfrm>
              <a:custGeom>
                <a:avLst/>
                <a:gdLst>
                  <a:gd name="connsiteX0" fmla="*/ 8734 w 17325"/>
                  <a:gd name="connsiteY0" fmla="*/ 16954 h 99412"/>
                  <a:gd name="connsiteX1" fmla="*/ 2343 w 17325"/>
                  <a:gd name="connsiteY1" fmla="*/ 14754 h 99412"/>
                  <a:gd name="connsiteX2" fmla="*/ 0 w 17325"/>
                  <a:gd name="connsiteY2" fmla="*/ 8515 h 99412"/>
                  <a:gd name="connsiteX3" fmla="*/ 2314 w 17325"/>
                  <a:gd name="connsiteY3" fmla="*/ 2277 h 99412"/>
                  <a:gd name="connsiteX4" fmla="*/ 8734 w 17325"/>
                  <a:gd name="connsiteY4" fmla="*/ 0 h 99412"/>
                  <a:gd name="connsiteX5" fmla="*/ 14973 w 17325"/>
                  <a:gd name="connsiteY5" fmla="*/ 2343 h 99412"/>
                  <a:gd name="connsiteX6" fmla="*/ 17326 w 17325"/>
                  <a:gd name="connsiteY6" fmla="*/ 8515 h 99412"/>
                  <a:gd name="connsiteX7" fmla="*/ 15011 w 17325"/>
                  <a:gd name="connsiteY7" fmla="*/ 14716 h 99412"/>
                  <a:gd name="connsiteX8" fmla="*/ 8734 w 17325"/>
                  <a:gd name="connsiteY8" fmla="*/ 16954 h 99412"/>
                  <a:gd name="connsiteX9" fmla="*/ 14754 w 17325"/>
                  <a:gd name="connsiteY9" fmla="*/ 99413 h 99412"/>
                  <a:gd name="connsiteX10" fmla="*/ 2638 w 17325"/>
                  <a:gd name="connsiteY10" fmla="*/ 99413 h 99412"/>
                  <a:gd name="connsiteX11" fmla="*/ 2638 w 17325"/>
                  <a:gd name="connsiteY11" fmla="*/ 31347 h 99412"/>
                  <a:gd name="connsiteX12" fmla="*/ 14754 w 17325"/>
                  <a:gd name="connsiteY12" fmla="*/ 31347 h 99412"/>
                  <a:gd name="connsiteX13" fmla="*/ 14754 w 17325"/>
                  <a:gd name="connsiteY13" fmla="*/ 99413 h 9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25" h="99412">
                    <a:moveTo>
                      <a:pt x="8734" y="16954"/>
                    </a:moveTo>
                    <a:cubicBezTo>
                      <a:pt x="6039" y="16954"/>
                      <a:pt x="3914" y="16221"/>
                      <a:pt x="2343" y="14754"/>
                    </a:cubicBezTo>
                    <a:cubicBezTo>
                      <a:pt x="781" y="13287"/>
                      <a:pt x="0" y="11211"/>
                      <a:pt x="0" y="8515"/>
                    </a:cubicBezTo>
                    <a:cubicBezTo>
                      <a:pt x="0" y="5867"/>
                      <a:pt x="771" y="3791"/>
                      <a:pt x="2314" y="2277"/>
                    </a:cubicBezTo>
                    <a:cubicBezTo>
                      <a:pt x="3848" y="753"/>
                      <a:pt x="5991" y="0"/>
                      <a:pt x="8734" y="0"/>
                    </a:cubicBezTo>
                    <a:cubicBezTo>
                      <a:pt x="11325" y="0"/>
                      <a:pt x="13411" y="781"/>
                      <a:pt x="14973" y="2343"/>
                    </a:cubicBezTo>
                    <a:cubicBezTo>
                      <a:pt x="16545" y="3915"/>
                      <a:pt x="17326" y="5972"/>
                      <a:pt x="17326" y="8515"/>
                    </a:cubicBezTo>
                    <a:cubicBezTo>
                      <a:pt x="17326" y="11154"/>
                      <a:pt x="16554" y="13230"/>
                      <a:pt x="15011" y="14716"/>
                    </a:cubicBezTo>
                    <a:cubicBezTo>
                      <a:pt x="13468" y="16212"/>
                      <a:pt x="11382" y="16954"/>
                      <a:pt x="8734" y="16954"/>
                    </a:cubicBezTo>
                    <a:close/>
                    <a:moveTo>
                      <a:pt x="14754" y="99413"/>
                    </a:moveTo>
                    <a:lnTo>
                      <a:pt x="2638" y="99413"/>
                    </a:lnTo>
                    <a:lnTo>
                      <a:pt x="2638" y="31347"/>
                    </a:lnTo>
                    <a:lnTo>
                      <a:pt x="14754" y="31347"/>
                    </a:lnTo>
                    <a:lnTo>
                      <a:pt x="14754" y="99413"/>
                    </a:lnTo>
                    <a:close/>
                  </a:path>
                </a:pathLst>
              </a:custGeom>
              <a:solidFill>
                <a:srgbClr val="E37D6A"/>
              </a:solidFill>
              <a:ln w="9525" cap="rnd">
                <a:noFill/>
                <a:prstDash val="solid"/>
                <a:round/>
              </a:ln>
            </p:spPr>
            <p:txBody>
              <a:bodyPr rtlCol="0" anchor="ctr"/>
              <a:lstStyle/>
              <a:p>
                <a:endParaRPr lang="en-US"/>
              </a:p>
            </p:txBody>
          </p:sp>
          <p:sp>
            <p:nvSpPr>
              <p:cNvPr id="257" name="Freeform: Shape 256">
                <a:extLst>
                  <a:ext uri="{FF2B5EF4-FFF2-40B4-BE49-F238E27FC236}">
                    <a16:creationId xmlns:a16="http://schemas.microsoft.com/office/drawing/2014/main" id="{59840E92-DDB3-EF9B-8A59-A76FAB89B2B2}"/>
                  </a:ext>
                </a:extLst>
              </p:cNvPr>
              <p:cNvSpPr/>
              <p:nvPr/>
            </p:nvSpPr>
            <p:spPr>
              <a:xfrm>
                <a:off x="8290893" y="2685954"/>
                <a:ext cx="58883" cy="69456"/>
              </a:xfrm>
              <a:custGeom>
                <a:avLst/>
                <a:gdLst>
                  <a:gd name="connsiteX0" fmla="*/ 0 w 58883"/>
                  <a:gd name="connsiteY0" fmla="*/ 69457 h 69456"/>
                  <a:gd name="connsiteX1" fmla="*/ 0 w 58883"/>
                  <a:gd name="connsiteY1" fmla="*/ 1391 h 69456"/>
                  <a:gd name="connsiteX2" fmla="*/ 10496 w 58883"/>
                  <a:gd name="connsiteY2" fmla="*/ 1391 h 69456"/>
                  <a:gd name="connsiteX3" fmla="*/ 10935 w 58883"/>
                  <a:gd name="connsiteY3" fmla="*/ 13145 h 69456"/>
                  <a:gd name="connsiteX4" fmla="*/ 11154 w 58883"/>
                  <a:gd name="connsiteY4" fmla="*/ 13145 h 69456"/>
                  <a:gd name="connsiteX5" fmla="*/ 20260 w 58883"/>
                  <a:gd name="connsiteY5" fmla="*/ 3486 h 69456"/>
                  <a:gd name="connsiteX6" fmla="*/ 32966 w 58883"/>
                  <a:gd name="connsiteY6" fmla="*/ 0 h 69456"/>
                  <a:gd name="connsiteX7" fmla="*/ 46397 w 58883"/>
                  <a:gd name="connsiteY7" fmla="*/ 3115 h 69456"/>
                  <a:gd name="connsiteX8" fmla="*/ 55579 w 58883"/>
                  <a:gd name="connsiteY8" fmla="*/ 12297 h 69456"/>
                  <a:gd name="connsiteX9" fmla="*/ 58884 w 58883"/>
                  <a:gd name="connsiteY9" fmla="*/ 26794 h 69456"/>
                  <a:gd name="connsiteX10" fmla="*/ 58884 w 58883"/>
                  <a:gd name="connsiteY10" fmla="*/ 69457 h 69456"/>
                  <a:gd name="connsiteX11" fmla="*/ 46691 w 58883"/>
                  <a:gd name="connsiteY11" fmla="*/ 69457 h 69456"/>
                  <a:gd name="connsiteX12" fmla="*/ 46691 w 58883"/>
                  <a:gd name="connsiteY12" fmla="*/ 29585 h 69456"/>
                  <a:gd name="connsiteX13" fmla="*/ 42434 w 58883"/>
                  <a:gd name="connsiteY13" fmla="*/ 15383 h 69456"/>
                  <a:gd name="connsiteX14" fmla="*/ 30537 w 58883"/>
                  <a:gd name="connsiteY14" fmla="*/ 10573 h 69456"/>
                  <a:gd name="connsiteX15" fmla="*/ 21698 w 58883"/>
                  <a:gd name="connsiteY15" fmla="*/ 13068 h 69456"/>
                  <a:gd name="connsiteX16" fmla="*/ 14792 w 58883"/>
                  <a:gd name="connsiteY16" fmla="*/ 20669 h 69456"/>
                  <a:gd name="connsiteX17" fmla="*/ 12116 w 58883"/>
                  <a:gd name="connsiteY17" fmla="*/ 33109 h 69456"/>
                  <a:gd name="connsiteX18" fmla="*/ 12116 w 58883"/>
                  <a:gd name="connsiteY18" fmla="*/ 69457 h 69456"/>
                  <a:gd name="connsiteX19" fmla="*/ 0 w 58883"/>
                  <a:gd name="connsiteY19" fmla="*/ 69457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883" h="69456">
                    <a:moveTo>
                      <a:pt x="0" y="69457"/>
                    </a:moveTo>
                    <a:lnTo>
                      <a:pt x="0" y="1391"/>
                    </a:lnTo>
                    <a:lnTo>
                      <a:pt x="10496" y="1391"/>
                    </a:lnTo>
                    <a:lnTo>
                      <a:pt x="10935" y="13145"/>
                    </a:lnTo>
                    <a:lnTo>
                      <a:pt x="11154" y="13145"/>
                    </a:lnTo>
                    <a:cubicBezTo>
                      <a:pt x="13507" y="9030"/>
                      <a:pt x="16545" y="5810"/>
                      <a:pt x="20260" y="3486"/>
                    </a:cubicBezTo>
                    <a:cubicBezTo>
                      <a:pt x="23984" y="1162"/>
                      <a:pt x="28213" y="0"/>
                      <a:pt x="32966" y="0"/>
                    </a:cubicBezTo>
                    <a:cubicBezTo>
                      <a:pt x="38005" y="0"/>
                      <a:pt x="42482" y="1038"/>
                      <a:pt x="46397" y="3115"/>
                    </a:cubicBezTo>
                    <a:cubicBezTo>
                      <a:pt x="50321" y="5201"/>
                      <a:pt x="53378" y="8258"/>
                      <a:pt x="55579" y="12297"/>
                    </a:cubicBezTo>
                    <a:cubicBezTo>
                      <a:pt x="57778" y="16335"/>
                      <a:pt x="58884" y="21165"/>
                      <a:pt x="58884" y="26794"/>
                    </a:cubicBezTo>
                    <a:lnTo>
                      <a:pt x="58884" y="69457"/>
                    </a:lnTo>
                    <a:lnTo>
                      <a:pt x="46691" y="69457"/>
                    </a:lnTo>
                    <a:lnTo>
                      <a:pt x="46691" y="29585"/>
                    </a:lnTo>
                    <a:cubicBezTo>
                      <a:pt x="46691" y="23317"/>
                      <a:pt x="45272" y="18583"/>
                      <a:pt x="42434" y="15383"/>
                    </a:cubicBezTo>
                    <a:cubicBezTo>
                      <a:pt x="39595" y="12173"/>
                      <a:pt x="35633" y="10573"/>
                      <a:pt x="30537" y="10573"/>
                    </a:cubicBezTo>
                    <a:cubicBezTo>
                      <a:pt x="27461" y="10573"/>
                      <a:pt x="24508" y="11402"/>
                      <a:pt x="21698" y="13068"/>
                    </a:cubicBezTo>
                    <a:cubicBezTo>
                      <a:pt x="18878" y="14735"/>
                      <a:pt x="16583" y="17269"/>
                      <a:pt x="14792" y="20669"/>
                    </a:cubicBezTo>
                    <a:cubicBezTo>
                      <a:pt x="13002" y="24070"/>
                      <a:pt x="12116" y="28213"/>
                      <a:pt x="12116" y="33109"/>
                    </a:cubicBezTo>
                    <a:lnTo>
                      <a:pt x="12116" y="69457"/>
                    </a:lnTo>
                    <a:lnTo>
                      <a:pt x="0" y="69457"/>
                    </a:lnTo>
                    <a:close/>
                  </a:path>
                </a:pathLst>
              </a:custGeom>
              <a:solidFill>
                <a:srgbClr val="E37D6A"/>
              </a:solidFill>
              <a:ln w="9525" cap="rnd">
                <a:noFill/>
                <a:prstDash val="solid"/>
                <a:round/>
              </a:ln>
            </p:spPr>
            <p:txBody>
              <a:bodyPr rtlCol="0" anchor="ctr"/>
              <a:lstStyle/>
              <a:p>
                <a:endParaRPr lang="en-US"/>
              </a:p>
            </p:txBody>
          </p:sp>
          <p:sp>
            <p:nvSpPr>
              <p:cNvPr id="258" name="Freeform: Shape 257">
                <a:extLst>
                  <a:ext uri="{FF2B5EF4-FFF2-40B4-BE49-F238E27FC236}">
                    <a16:creationId xmlns:a16="http://schemas.microsoft.com/office/drawing/2014/main" id="{0577B454-A691-FC1F-74ED-7803392B504C}"/>
                  </a:ext>
                </a:extLst>
              </p:cNvPr>
              <p:cNvSpPr/>
              <p:nvPr/>
            </p:nvSpPr>
            <p:spPr>
              <a:xfrm>
                <a:off x="8365198" y="2685954"/>
                <a:ext cx="66884" cy="97135"/>
              </a:xfrm>
              <a:custGeom>
                <a:avLst/>
                <a:gdLst>
                  <a:gd name="connsiteX0" fmla="*/ 34061 w 66884"/>
                  <a:gd name="connsiteY0" fmla="*/ 97136 h 97135"/>
                  <a:gd name="connsiteX1" fmla="*/ 18459 w 66884"/>
                  <a:gd name="connsiteY1" fmla="*/ 94231 h 97135"/>
                  <a:gd name="connsiteX2" fmla="*/ 5572 w 66884"/>
                  <a:gd name="connsiteY2" fmla="*/ 85897 h 97135"/>
                  <a:gd name="connsiteX3" fmla="*/ 12773 w 66884"/>
                  <a:gd name="connsiteY3" fmla="*/ 77238 h 97135"/>
                  <a:gd name="connsiteX4" fmla="*/ 22650 w 66884"/>
                  <a:gd name="connsiteY4" fmla="*/ 84287 h 97135"/>
                  <a:gd name="connsiteX5" fmla="*/ 33623 w 66884"/>
                  <a:gd name="connsiteY5" fmla="*/ 86411 h 97135"/>
                  <a:gd name="connsiteX6" fmla="*/ 49559 w 66884"/>
                  <a:gd name="connsiteY6" fmla="*/ 80867 h 97135"/>
                  <a:gd name="connsiteX7" fmla="*/ 55140 w 66884"/>
                  <a:gd name="connsiteY7" fmla="*/ 64980 h 97135"/>
                  <a:gd name="connsiteX8" fmla="*/ 55140 w 66884"/>
                  <a:gd name="connsiteY8" fmla="*/ 56312 h 97135"/>
                  <a:gd name="connsiteX9" fmla="*/ 54911 w 66884"/>
                  <a:gd name="connsiteY9" fmla="*/ 56312 h 97135"/>
                  <a:gd name="connsiteX10" fmla="*/ 45844 w 66884"/>
                  <a:gd name="connsiteY10" fmla="*/ 64751 h 97135"/>
                  <a:gd name="connsiteX11" fmla="*/ 32375 w 66884"/>
                  <a:gd name="connsiteY11" fmla="*/ 67989 h 97135"/>
                  <a:gd name="connsiteX12" fmla="*/ 15707 w 66884"/>
                  <a:gd name="connsiteY12" fmla="*/ 63989 h 97135"/>
                  <a:gd name="connsiteX13" fmla="*/ 4181 w 66884"/>
                  <a:gd name="connsiteY13" fmla="*/ 52416 h 97135"/>
                  <a:gd name="connsiteX14" fmla="*/ 0 w 66884"/>
                  <a:gd name="connsiteY14" fmla="*/ 34433 h 97135"/>
                  <a:gd name="connsiteX15" fmla="*/ 4324 w 66884"/>
                  <a:gd name="connsiteY15" fmla="*/ 16183 h 97135"/>
                  <a:gd name="connsiteX16" fmla="*/ 15821 w 66884"/>
                  <a:gd name="connsiteY16" fmla="*/ 4181 h 97135"/>
                  <a:gd name="connsiteX17" fmla="*/ 31346 w 66884"/>
                  <a:gd name="connsiteY17" fmla="*/ 0 h 97135"/>
                  <a:gd name="connsiteX18" fmla="*/ 45558 w 66884"/>
                  <a:gd name="connsiteY18" fmla="*/ 3563 h 97135"/>
                  <a:gd name="connsiteX19" fmla="*/ 55873 w 66884"/>
                  <a:gd name="connsiteY19" fmla="*/ 12992 h 97135"/>
                  <a:gd name="connsiteX20" fmla="*/ 56016 w 66884"/>
                  <a:gd name="connsiteY20" fmla="*/ 12992 h 97135"/>
                  <a:gd name="connsiteX21" fmla="*/ 56607 w 66884"/>
                  <a:gd name="connsiteY21" fmla="*/ 1391 h 97135"/>
                  <a:gd name="connsiteX22" fmla="*/ 66884 w 66884"/>
                  <a:gd name="connsiteY22" fmla="*/ 1391 h 97135"/>
                  <a:gd name="connsiteX23" fmla="*/ 66884 w 66884"/>
                  <a:gd name="connsiteY23" fmla="*/ 62922 h 97135"/>
                  <a:gd name="connsiteX24" fmla="*/ 62989 w 66884"/>
                  <a:gd name="connsiteY24" fmla="*/ 81201 h 97135"/>
                  <a:gd name="connsiteX25" fmla="*/ 51721 w 66884"/>
                  <a:gd name="connsiteY25" fmla="*/ 93021 h 97135"/>
                  <a:gd name="connsiteX26" fmla="*/ 34061 w 66884"/>
                  <a:gd name="connsiteY26" fmla="*/ 97136 h 97135"/>
                  <a:gd name="connsiteX27" fmla="*/ 33185 w 66884"/>
                  <a:gd name="connsiteY27" fmla="*/ 57636 h 97135"/>
                  <a:gd name="connsiteX28" fmla="*/ 44158 w 66884"/>
                  <a:gd name="connsiteY28" fmla="*/ 54950 h 97135"/>
                  <a:gd name="connsiteX29" fmla="*/ 51721 w 66884"/>
                  <a:gd name="connsiteY29" fmla="*/ 47025 h 97135"/>
                  <a:gd name="connsiteX30" fmla="*/ 54473 w 66884"/>
                  <a:gd name="connsiteY30" fmla="*/ 34433 h 97135"/>
                  <a:gd name="connsiteX31" fmla="*/ 51539 w 66884"/>
                  <a:gd name="connsiteY31" fmla="*/ 21622 h 97135"/>
                  <a:gd name="connsiteX32" fmla="*/ 43605 w 66884"/>
                  <a:gd name="connsiteY32" fmla="*/ 13402 h 97135"/>
                  <a:gd name="connsiteX33" fmla="*/ 32518 w 66884"/>
                  <a:gd name="connsiteY33" fmla="*/ 10573 h 97135"/>
                  <a:gd name="connsiteX34" fmla="*/ 21803 w 66884"/>
                  <a:gd name="connsiteY34" fmla="*/ 13506 h 97135"/>
                  <a:gd name="connsiteX35" fmla="*/ 14830 w 66884"/>
                  <a:gd name="connsiteY35" fmla="*/ 21841 h 97135"/>
                  <a:gd name="connsiteX36" fmla="*/ 12402 w 66884"/>
                  <a:gd name="connsiteY36" fmla="*/ 34433 h 97135"/>
                  <a:gd name="connsiteX37" fmla="*/ 17945 w 66884"/>
                  <a:gd name="connsiteY37" fmla="*/ 51616 h 97135"/>
                  <a:gd name="connsiteX38" fmla="*/ 33185 w 66884"/>
                  <a:gd name="connsiteY38" fmla="*/ 57636 h 9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6884" h="97135">
                    <a:moveTo>
                      <a:pt x="34061" y="97136"/>
                    </a:moveTo>
                    <a:cubicBezTo>
                      <a:pt x="28537" y="97136"/>
                      <a:pt x="23336" y="96164"/>
                      <a:pt x="18459" y="94231"/>
                    </a:cubicBezTo>
                    <a:cubicBezTo>
                      <a:pt x="13592" y="92297"/>
                      <a:pt x="9296" y="89526"/>
                      <a:pt x="5572" y="85897"/>
                    </a:cubicBezTo>
                    <a:lnTo>
                      <a:pt x="12773" y="77238"/>
                    </a:lnTo>
                    <a:cubicBezTo>
                      <a:pt x="16097" y="80515"/>
                      <a:pt x="19392" y="82868"/>
                      <a:pt x="22650" y="84287"/>
                    </a:cubicBezTo>
                    <a:cubicBezTo>
                      <a:pt x="25898" y="85706"/>
                      <a:pt x="29566" y="86411"/>
                      <a:pt x="33623" y="86411"/>
                    </a:cubicBezTo>
                    <a:cubicBezTo>
                      <a:pt x="40529" y="86411"/>
                      <a:pt x="45834" y="84563"/>
                      <a:pt x="49559" y="80867"/>
                    </a:cubicBezTo>
                    <a:cubicBezTo>
                      <a:pt x="53273" y="77172"/>
                      <a:pt x="55140" y="71876"/>
                      <a:pt x="55140" y="64980"/>
                    </a:cubicBezTo>
                    <a:lnTo>
                      <a:pt x="55140" y="56312"/>
                    </a:lnTo>
                    <a:lnTo>
                      <a:pt x="54911" y="56312"/>
                    </a:lnTo>
                    <a:cubicBezTo>
                      <a:pt x="53054" y="59789"/>
                      <a:pt x="50035" y="62599"/>
                      <a:pt x="45844" y="64751"/>
                    </a:cubicBezTo>
                    <a:cubicBezTo>
                      <a:pt x="41662" y="66913"/>
                      <a:pt x="37176" y="67989"/>
                      <a:pt x="32375" y="67989"/>
                    </a:cubicBezTo>
                    <a:cubicBezTo>
                      <a:pt x="26155" y="67989"/>
                      <a:pt x="20602" y="66656"/>
                      <a:pt x="15707" y="63989"/>
                    </a:cubicBezTo>
                    <a:cubicBezTo>
                      <a:pt x="10810" y="61313"/>
                      <a:pt x="6972" y="57465"/>
                      <a:pt x="4181" y="52416"/>
                    </a:cubicBezTo>
                    <a:cubicBezTo>
                      <a:pt x="1391" y="47377"/>
                      <a:pt x="0" y="41386"/>
                      <a:pt x="0" y="34433"/>
                    </a:cubicBezTo>
                    <a:cubicBezTo>
                      <a:pt x="0" y="27480"/>
                      <a:pt x="1438" y="21403"/>
                      <a:pt x="4324" y="16183"/>
                    </a:cubicBezTo>
                    <a:cubicBezTo>
                      <a:pt x="7220" y="10973"/>
                      <a:pt x="11049" y="6972"/>
                      <a:pt x="15821" y="4181"/>
                    </a:cubicBezTo>
                    <a:cubicBezTo>
                      <a:pt x="20593" y="1391"/>
                      <a:pt x="25765" y="0"/>
                      <a:pt x="31346" y="0"/>
                    </a:cubicBezTo>
                    <a:cubicBezTo>
                      <a:pt x="36586" y="0"/>
                      <a:pt x="41319" y="1181"/>
                      <a:pt x="45558" y="3563"/>
                    </a:cubicBezTo>
                    <a:cubicBezTo>
                      <a:pt x="49787" y="5934"/>
                      <a:pt x="53225" y="9077"/>
                      <a:pt x="55873" y="12992"/>
                    </a:cubicBezTo>
                    <a:lnTo>
                      <a:pt x="56016" y="12992"/>
                    </a:lnTo>
                    <a:lnTo>
                      <a:pt x="56607" y="1391"/>
                    </a:lnTo>
                    <a:lnTo>
                      <a:pt x="66884" y="1391"/>
                    </a:lnTo>
                    <a:lnTo>
                      <a:pt x="66884" y="62922"/>
                    </a:lnTo>
                    <a:cubicBezTo>
                      <a:pt x="66884" y="69971"/>
                      <a:pt x="65589" y="76067"/>
                      <a:pt x="62989" y="81201"/>
                    </a:cubicBezTo>
                    <a:cubicBezTo>
                      <a:pt x="60398" y="86344"/>
                      <a:pt x="56645" y="90278"/>
                      <a:pt x="51721" y="93021"/>
                    </a:cubicBezTo>
                    <a:cubicBezTo>
                      <a:pt x="46806" y="95765"/>
                      <a:pt x="40919" y="97136"/>
                      <a:pt x="34061" y="97136"/>
                    </a:cubicBezTo>
                    <a:close/>
                    <a:moveTo>
                      <a:pt x="33185" y="57636"/>
                    </a:moveTo>
                    <a:cubicBezTo>
                      <a:pt x="37290" y="57636"/>
                      <a:pt x="40957" y="56740"/>
                      <a:pt x="44158" y="54950"/>
                    </a:cubicBezTo>
                    <a:cubicBezTo>
                      <a:pt x="47367" y="53169"/>
                      <a:pt x="49882" y="50521"/>
                      <a:pt x="51721" y="47025"/>
                    </a:cubicBezTo>
                    <a:cubicBezTo>
                      <a:pt x="53559" y="43529"/>
                      <a:pt x="54473" y="39329"/>
                      <a:pt x="54473" y="34433"/>
                    </a:cubicBezTo>
                    <a:cubicBezTo>
                      <a:pt x="54473" y="29489"/>
                      <a:pt x="53492" y="25222"/>
                      <a:pt x="51539" y="21622"/>
                    </a:cubicBezTo>
                    <a:cubicBezTo>
                      <a:pt x="49577" y="18021"/>
                      <a:pt x="46939" y="15278"/>
                      <a:pt x="43605" y="13402"/>
                    </a:cubicBezTo>
                    <a:cubicBezTo>
                      <a:pt x="40281" y="11516"/>
                      <a:pt x="36586" y="10573"/>
                      <a:pt x="32518" y="10573"/>
                    </a:cubicBezTo>
                    <a:cubicBezTo>
                      <a:pt x="28413" y="10573"/>
                      <a:pt x="24841" y="11554"/>
                      <a:pt x="21803" y="13506"/>
                    </a:cubicBezTo>
                    <a:cubicBezTo>
                      <a:pt x="18764" y="15469"/>
                      <a:pt x="16440" y="18240"/>
                      <a:pt x="14830" y="21841"/>
                    </a:cubicBezTo>
                    <a:cubicBezTo>
                      <a:pt x="13211" y="25441"/>
                      <a:pt x="12402" y="29632"/>
                      <a:pt x="12402" y="34433"/>
                    </a:cubicBezTo>
                    <a:cubicBezTo>
                      <a:pt x="12402" y="41872"/>
                      <a:pt x="14249" y="47597"/>
                      <a:pt x="17945" y="51616"/>
                    </a:cubicBezTo>
                    <a:cubicBezTo>
                      <a:pt x="21641" y="55626"/>
                      <a:pt x="26718" y="57636"/>
                      <a:pt x="33185" y="57636"/>
                    </a:cubicBezTo>
                    <a:close/>
                  </a:path>
                </a:pathLst>
              </a:custGeom>
              <a:solidFill>
                <a:srgbClr val="E37D6A"/>
              </a:solidFill>
              <a:ln w="9525" cap="rnd">
                <a:noFill/>
                <a:prstDash val="solid"/>
                <a:round/>
              </a:ln>
            </p:spPr>
            <p:txBody>
              <a:bodyPr rtlCol="0" anchor="ctr"/>
              <a:lstStyle/>
              <a:p>
                <a:endParaRPr lang="en-US"/>
              </a:p>
            </p:txBody>
          </p:sp>
          <p:sp>
            <p:nvSpPr>
              <p:cNvPr id="259" name="Freeform: Shape 258">
                <a:extLst>
                  <a:ext uri="{FF2B5EF4-FFF2-40B4-BE49-F238E27FC236}">
                    <a16:creationId xmlns:a16="http://schemas.microsoft.com/office/drawing/2014/main" id="{1529F7EE-4DA1-3A1F-4061-F23446F535C0}"/>
                  </a:ext>
                </a:extLst>
              </p:cNvPr>
              <p:cNvSpPr/>
              <p:nvPr/>
            </p:nvSpPr>
            <p:spPr>
              <a:xfrm>
                <a:off x="6811689" y="1957196"/>
                <a:ext cx="62598" cy="125682"/>
              </a:xfrm>
              <a:custGeom>
                <a:avLst/>
                <a:gdLst>
                  <a:gd name="connsiteX0" fmla="*/ 27165 w 62598"/>
                  <a:gd name="connsiteY0" fmla="*/ 125682 h 125682"/>
                  <a:gd name="connsiteX1" fmla="*/ 12116 w 62598"/>
                  <a:gd name="connsiteY1" fmla="*/ 123063 h 125682"/>
                  <a:gd name="connsiteX2" fmla="*/ 0 w 62598"/>
                  <a:gd name="connsiteY2" fmla="*/ 115586 h 125682"/>
                  <a:gd name="connsiteX3" fmla="*/ 8791 w 62598"/>
                  <a:gd name="connsiteY3" fmla="*/ 103680 h 125682"/>
                  <a:gd name="connsiteX4" fmla="*/ 26155 w 62598"/>
                  <a:gd name="connsiteY4" fmla="*/ 110947 h 125682"/>
                  <a:gd name="connsiteX5" fmla="*/ 40386 w 62598"/>
                  <a:gd name="connsiteY5" fmla="*/ 105489 h 125682"/>
                  <a:gd name="connsiteX6" fmla="*/ 45329 w 62598"/>
                  <a:gd name="connsiteY6" fmla="*/ 86611 h 125682"/>
                  <a:gd name="connsiteX7" fmla="*/ 45329 w 62598"/>
                  <a:gd name="connsiteY7" fmla="*/ 0 h 125682"/>
                  <a:gd name="connsiteX8" fmla="*/ 62599 w 62598"/>
                  <a:gd name="connsiteY8" fmla="*/ 0 h 125682"/>
                  <a:gd name="connsiteX9" fmla="*/ 62599 w 62598"/>
                  <a:gd name="connsiteY9" fmla="*/ 84801 h 125682"/>
                  <a:gd name="connsiteX10" fmla="*/ 53254 w 62598"/>
                  <a:gd name="connsiteY10" fmla="*/ 115081 h 125682"/>
                  <a:gd name="connsiteX11" fmla="*/ 27165 w 62598"/>
                  <a:gd name="connsiteY11" fmla="*/ 125682 h 125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598" h="125682">
                    <a:moveTo>
                      <a:pt x="27165" y="125682"/>
                    </a:moveTo>
                    <a:cubicBezTo>
                      <a:pt x="21707" y="125682"/>
                      <a:pt x="16697" y="124806"/>
                      <a:pt x="12116" y="123063"/>
                    </a:cubicBezTo>
                    <a:cubicBezTo>
                      <a:pt x="7544" y="121310"/>
                      <a:pt x="3505" y="118824"/>
                      <a:pt x="0" y="115586"/>
                    </a:cubicBezTo>
                    <a:lnTo>
                      <a:pt x="8791" y="103680"/>
                    </a:lnTo>
                    <a:cubicBezTo>
                      <a:pt x="14574" y="108518"/>
                      <a:pt x="20364" y="110947"/>
                      <a:pt x="26155" y="110947"/>
                    </a:cubicBezTo>
                    <a:cubicBezTo>
                      <a:pt x="32347" y="110947"/>
                      <a:pt x="37090" y="109128"/>
                      <a:pt x="40386" y="105489"/>
                    </a:cubicBezTo>
                    <a:cubicBezTo>
                      <a:pt x="43682" y="101860"/>
                      <a:pt x="45329" y="95564"/>
                      <a:pt x="45329" y="86611"/>
                    </a:cubicBezTo>
                    <a:lnTo>
                      <a:pt x="45329" y="0"/>
                    </a:lnTo>
                    <a:lnTo>
                      <a:pt x="62599" y="0"/>
                    </a:lnTo>
                    <a:lnTo>
                      <a:pt x="62599" y="84801"/>
                    </a:lnTo>
                    <a:cubicBezTo>
                      <a:pt x="62599" y="97927"/>
                      <a:pt x="59484" y="108014"/>
                      <a:pt x="53254" y="115081"/>
                    </a:cubicBezTo>
                    <a:cubicBezTo>
                      <a:pt x="47034" y="122149"/>
                      <a:pt x="38338" y="125682"/>
                      <a:pt x="27165" y="125682"/>
                    </a:cubicBezTo>
                    <a:close/>
                  </a:path>
                </a:pathLst>
              </a:custGeom>
              <a:solidFill>
                <a:srgbClr val="D83A00"/>
              </a:solidFill>
              <a:ln w="9525" cap="rnd">
                <a:noFill/>
                <a:prstDash val="solid"/>
                <a:round/>
              </a:ln>
            </p:spPr>
            <p:txBody>
              <a:bodyPr rtlCol="0" anchor="ctr"/>
              <a:lstStyle/>
              <a:p>
                <a:endParaRPr lang="en-US"/>
              </a:p>
            </p:txBody>
          </p:sp>
          <p:sp>
            <p:nvSpPr>
              <p:cNvPr id="260" name="Freeform: Shape 259">
                <a:extLst>
                  <a:ext uri="{FF2B5EF4-FFF2-40B4-BE49-F238E27FC236}">
                    <a16:creationId xmlns:a16="http://schemas.microsoft.com/office/drawing/2014/main" id="{E9FFD4BB-DD03-0E37-48A1-402B3468255A}"/>
                  </a:ext>
                </a:extLst>
              </p:cNvPr>
              <p:cNvSpPr/>
              <p:nvPr/>
            </p:nvSpPr>
            <p:spPr>
              <a:xfrm>
                <a:off x="6895890" y="1985362"/>
                <a:ext cx="94087" cy="97012"/>
              </a:xfrm>
              <a:custGeom>
                <a:avLst/>
                <a:gdLst>
                  <a:gd name="connsiteX0" fmla="*/ 47148 w 94087"/>
                  <a:gd name="connsiteY0" fmla="*/ 97012 h 97012"/>
                  <a:gd name="connsiteX1" fmla="*/ 23164 w 94087"/>
                  <a:gd name="connsiteY1" fmla="*/ 90954 h 97012"/>
                  <a:gd name="connsiteX2" fmla="*/ 6210 w 94087"/>
                  <a:gd name="connsiteY2" fmla="*/ 73895 h 97012"/>
                  <a:gd name="connsiteX3" fmla="*/ 0 w 94087"/>
                  <a:gd name="connsiteY3" fmla="*/ 48559 h 97012"/>
                  <a:gd name="connsiteX4" fmla="*/ 6210 w 94087"/>
                  <a:gd name="connsiteY4" fmla="*/ 23165 h 97012"/>
                  <a:gd name="connsiteX5" fmla="*/ 23164 w 94087"/>
                  <a:gd name="connsiteY5" fmla="*/ 6058 h 97012"/>
                  <a:gd name="connsiteX6" fmla="*/ 47148 w 94087"/>
                  <a:gd name="connsiteY6" fmla="*/ 0 h 97012"/>
                  <a:gd name="connsiteX7" fmla="*/ 71018 w 94087"/>
                  <a:gd name="connsiteY7" fmla="*/ 6058 h 97012"/>
                  <a:gd name="connsiteX8" fmla="*/ 87935 w 94087"/>
                  <a:gd name="connsiteY8" fmla="*/ 23165 h 97012"/>
                  <a:gd name="connsiteX9" fmla="*/ 94088 w 94087"/>
                  <a:gd name="connsiteY9" fmla="*/ 48559 h 97012"/>
                  <a:gd name="connsiteX10" fmla="*/ 87935 w 94087"/>
                  <a:gd name="connsiteY10" fmla="*/ 73895 h 97012"/>
                  <a:gd name="connsiteX11" fmla="*/ 71075 w 94087"/>
                  <a:gd name="connsiteY11" fmla="*/ 90954 h 97012"/>
                  <a:gd name="connsiteX12" fmla="*/ 47148 w 94087"/>
                  <a:gd name="connsiteY12" fmla="*/ 97012 h 97012"/>
                  <a:gd name="connsiteX13" fmla="*/ 47148 w 94087"/>
                  <a:gd name="connsiteY13" fmla="*/ 82877 h 97012"/>
                  <a:gd name="connsiteX14" fmla="*/ 62646 w 94087"/>
                  <a:gd name="connsiteY14" fmla="*/ 78791 h 97012"/>
                  <a:gd name="connsiteX15" fmla="*/ 73600 w 94087"/>
                  <a:gd name="connsiteY15" fmla="*/ 66932 h 97012"/>
                  <a:gd name="connsiteX16" fmla="*/ 77638 w 94087"/>
                  <a:gd name="connsiteY16" fmla="*/ 48559 h 97012"/>
                  <a:gd name="connsiteX17" fmla="*/ 73647 w 94087"/>
                  <a:gd name="connsiteY17" fmla="*/ 30080 h 97012"/>
                  <a:gd name="connsiteX18" fmla="*/ 62693 w 94087"/>
                  <a:gd name="connsiteY18" fmla="*/ 18221 h 97012"/>
                  <a:gd name="connsiteX19" fmla="*/ 47148 w 94087"/>
                  <a:gd name="connsiteY19" fmla="*/ 14135 h 97012"/>
                  <a:gd name="connsiteX20" fmla="*/ 31594 w 94087"/>
                  <a:gd name="connsiteY20" fmla="*/ 18221 h 97012"/>
                  <a:gd name="connsiteX21" fmla="*/ 20545 w 94087"/>
                  <a:gd name="connsiteY21" fmla="*/ 30128 h 97012"/>
                  <a:gd name="connsiteX22" fmla="*/ 16459 w 94087"/>
                  <a:gd name="connsiteY22" fmla="*/ 48559 h 97012"/>
                  <a:gd name="connsiteX23" fmla="*/ 20545 w 94087"/>
                  <a:gd name="connsiteY23" fmla="*/ 66932 h 97012"/>
                  <a:gd name="connsiteX24" fmla="*/ 31594 w 94087"/>
                  <a:gd name="connsiteY24" fmla="*/ 78791 h 97012"/>
                  <a:gd name="connsiteX25" fmla="*/ 47148 w 94087"/>
                  <a:gd name="connsiteY25" fmla="*/ 82877 h 9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4087" h="97012">
                    <a:moveTo>
                      <a:pt x="47148" y="97012"/>
                    </a:moveTo>
                    <a:cubicBezTo>
                      <a:pt x="38328" y="97012"/>
                      <a:pt x="30337" y="94993"/>
                      <a:pt x="23164" y="90954"/>
                    </a:cubicBezTo>
                    <a:cubicBezTo>
                      <a:pt x="16002" y="86916"/>
                      <a:pt x="10344" y="81229"/>
                      <a:pt x="6210" y="73895"/>
                    </a:cubicBezTo>
                    <a:cubicBezTo>
                      <a:pt x="2067" y="66561"/>
                      <a:pt x="0" y="58112"/>
                      <a:pt x="0" y="48559"/>
                    </a:cubicBezTo>
                    <a:cubicBezTo>
                      <a:pt x="0" y="38995"/>
                      <a:pt x="2067" y="30537"/>
                      <a:pt x="6210" y="23165"/>
                    </a:cubicBezTo>
                    <a:cubicBezTo>
                      <a:pt x="10344" y="15792"/>
                      <a:pt x="16002" y="10096"/>
                      <a:pt x="23164" y="6058"/>
                    </a:cubicBezTo>
                    <a:cubicBezTo>
                      <a:pt x="30337" y="2019"/>
                      <a:pt x="38328" y="0"/>
                      <a:pt x="47148" y="0"/>
                    </a:cubicBezTo>
                    <a:cubicBezTo>
                      <a:pt x="55893" y="0"/>
                      <a:pt x="63855" y="2019"/>
                      <a:pt x="71018" y="6058"/>
                    </a:cubicBezTo>
                    <a:cubicBezTo>
                      <a:pt x="78191" y="10096"/>
                      <a:pt x="83829" y="15792"/>
                      <a:pt x="87935" y="23165"/>
                    </a:cubicBezTo>
                    <a:cubicBezTo>
                      <a:pt x="92040" y="30537"/>
                      <a:pt x="94088" y="38995"/>
                      <a:pt x="94088" y="48559"/>
                    </a:cubicBezTo>
                    <a:cubicBezTo>
                      <a:pt x="94088" y="58112"/>
                      <a:pt x="92040" y="66561"/>
                      <a:pt x="87935" y="73895"/>
                    </a:cubicBezTo>
                    <a:cubicBezTo>
                      <a:pt x="83829" y="81229"/>
                      <a:pt x="78210" y="86916"/>
                      <a:pt x="71075" y="90954"/>
                    </a:cubicBezTo>
                    <a:cubicBezTo>
                      <a:pt x="63941" y="94993"/>
                      <a:pt x="55959" y="97012"/>
                      <a:pt x="47148" y="97012"/>
                    </a:cubicBezTo>
                    <a:close/>
                    <a:moveTo>
                      <a:pt x="47148" y="82877"/>
                    </a:moveTo>
                    <a:cubicBezTo>
                      <a:pt x="52864" y="82877"/>
                      <a:pt x="58035" y="81515"/>
                      <a:pt x="62646" y="78791"/>
                    </a:cubicBezTo>
                    <a:cubicBezTo>
                      <a:pt x="67256" y="76067"/>
                      <a:pt x="70904" y="72114"/>
                      <a:pt x="73600" y="66932"/>
                    </a:cubicBezTo>
                    <a:cubicBezTo>
                      <a:pt x="76285" y="61751"/>
                      <a:pt x="77638" y="55626"/>
                      <a:pt x="77638" y="48559"/>
                    </a:cubicBezTo>
                    <a:cubicBezTo>
                      <a:pt x="77638" y="41424"/>
                      <a:pt x="76305" y="35262"/>
                      <a:pt x="73647" y="30080"/>
                    </a:cubicBezTo>
                    <a:cubicBezTo>
                      <a:pt x="70990" y="24898"/>
                      <a:pt x="67332" y="20946"/>
                      <a:pt x="62693" y="18221"/>
                    </a:cubicBezTo>
                    <a:cubicBezTo>
                      <a:pt x="58045" y="15497"/>
                      <a:pt x="52864" y="14135"/>
                      <a:pt x="47148" y="14135"/>
                    </a:cubicBezTo>
                    <a:cubicBezTo>
                      <a:pt x="41424" y="14135"/>
                      <a:pt x="36243" y="15497"/>
                      <a:pt x="31594" y="18221"/>
                    </a:cubicBezTo>
                    <a:cubicBezTo>
                      <a:pt x="26955" y="20946"/>
                      <a:pt x="23270" y="24917"/>
                      <a:pt x="20545" y="30128"/>
                    </a:cubicBezTo>
                    <a:cubicBezTo>
                      <a:pt x="17821" y="35347"/>
                      <a:pt x="16459" y="41491"/>
                      <a:pt x="16459" y="48559"/>
                    </a:cubicBezTo>
                    <a:cubicBezTo>
                      <a:pt x="16459" y="55626"/>
                      <a:pt x="17821" y="61751"/>
                      <a:pt x="20545" y="66932"/>
                    </a:cubicBezTo>
                    <a:cubicBezTo>
                      <a:pt x="23270" y="72114"/>
                      <a:pt x="26955" y="76067"/>
                      <a:pt x="31594" y="78791"/>
                    </a:cubicBezTo>
                    <a:cubicBezTo>
                      <a:pt x="36243" y="81515"/>
                      <a:pt x="41424" y="82877"/>
                      <a:pt x="47148" y="82877"/>
                    </a:cubicBezTo>
                    <a:close/>
                  </a:path>
                </a:pathLst>
              </a:custGeom>
              <a:solidFill>
                <a:srgbClr val="D83A00"/>
              </a:solidFill>
              <a:ln w="9525" cap="rnd">
                <a:noFill/>
                <a:prstDash val="solid"/>
                <a:round/>
              </a:ln>
            </p:spPr>
            <p:txBody>
              <a:bodyPr rtlCol="0" anchor="ctr"/>
              <a:lstStyle/>
              <a:p>
                <a:endParaRPr lang="en-US"/>
              </a:p>
            </p:txBody>
          </p:sp>
          <p:sp>
            <p:nvSpPr>
              <p:cNvPr id="261" name="Freeform: Shape 260">
                <a:extLst>
                  <a:ext uri="{FF2B5EF4-FFF2-40B4-BE49-F238E27FC236}">
                    <a16:creationId xmlns:a16="http://schemas.microsoft.com/office/drawing/2014/main" id="{F733E67E-ABB9-48ED-D55B-590AD859B2C8}"/>
                  </a:ext>
                </a:extLst>
              </p:cNvPr>
              <p:cNvSpPr/>
              <p:nvPr/>
            </p:nvSpPr>
            <p:spPr>
              <a:xfrm>
                <a:off x="7011990" y="1944166"/>
                <a:ext cx="23822" cy="136693"/>
              </a:xfrm>
              <a:custGeom>
                <a:avLst/>
                <a:gdLst>
                  <a:gd name="connsiteX0" fmla="*/ 12011 w 23822"/>
                  <a:gd name="connsiteY0" fmla="*/ 23327 h 136693"/>
                  <a:gd name="connsiteX1" fmla="*/ 3229 w 23822"/>
                  <a:gd name="connsiteY1" fmla="*/ 20298 h 136693"/>
                  <a:gd name="connsiteX2" fmla="*/ 0 w 23822"/>
                  <a:gd name="connsiteY2" fmla="*/ 11716 h 136693"/>
                  <a:gd name="connsiteX3" fmla="*/ 3181 w 23822"/>
                  <a:gd name="connsiteY3" fmla="*/ 3134 h 136693"/>
                  <a:gd name="connsiteX4" fmla="*/ 12011 w 23822"/>
                  <a:gd name="connsiteY4" fmla="*/ 0 h 136693"/>
                  <a:gd name="connsiteX5" fmla="*/ 20593 w 23822"/>
                  <a:gd name="connsiteY5" fmla="*/ 3238 h 136693"/>
                  <a:gd name="connsiteX6" fmla="*/ 23822 w 23822"/>
                  <a:gd name="connsiteY6" fmla="*/ 11716 h 136693"/>
                  <a:gd name="connsiteX7" fmla="*/ 20641 w 23822"/>
                  <a:gd name="connsiteY7" fmla="*/ 20241 h 136693"/>
                  <a:gd name="connsiteX8" fmla="*/ 12011 w 23822"/>
                  <a:gd name="connsiteY8" fmla="*/ 23327 h 136693"/>
                  <a:gd name="connsiteX9" fmla="*/ 20288 w 23822"/>
                  <a:gd name="connsiteY9" fmla="*/ 136693 h 136693"/>
                  <a:gd name="connsiteX10" fmla="*/ 3629 w 23822"/>
                  <a:gd name="connsiteY10" fmla="*/ 136693 h 136693"/>
                  <a:gd name="connsiteX11" fmla="*/ 3629 w 23822"/>
                  <a:gd name="connsiteY11" fmla="*/ 43110 h 136693"/>
                  <a:gd name="connsiteX12" fmla="*/ 20288 w 23822"/>
                  <a:gd name="connsiteY12" fmla="*/ 43110 h 136693"/>
                  <a:gd name="connsiteX13" fmla="*/ 20288 w 23822"/>
                  <a:gd name="connsiteY13" fmla="*/ 136693 h 1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22" h="136693">
                    <a:moveTo>
                      <a:pt x="12011" y="23327"/>
                    </a:moveTo>
                    <a:cubicBezTo>
                      <a:pt x="8306" y="23327"/>
                      <a:pt x="5382" y="22317"/>
                      <a:pt x="3229" y="20298"/>
                    </a:cubicBezTo>
                    <a:cubicBezTo>
                      <a:pt x="1077" y="18279"/>
                      <a:pt x="0" y="15411"/>
                      <a:pt x="0" y="11716"/>
                    </a:cubicBezTo>
                    <a:cubicBezTo>
                      <a:pt x="0" y="8077"/>
                      <a:pt x="1057" y="5220"/>
                      <a:pt x="3181" y="3134"/>
                    </a:cubicBezTo>
                    <a:cubicBezTo>
                      <a:pt x="5296" y="1048"/>
                      <a:pt x="8239" y="0"/>
                      <a:pt x="12011" y="0"/>
                    </a:cubicBezTo>
                    <a:cubicBezTo>
                      <a:pt x="15583" y="0"/>
                      <a:pt x="18441" y="1076"/>
                      <a:pt x="20593" y="3238"/>
                    </a:cubicBezTo>
                    <a:cubicBezTo>
                      <a:pt x="22746" y="5391"/>
                      <a:pt x="23822" y="8211"/>
                      <a:pt x="23822" y="11716"/>
                    </a:cubicBezTo>
                    <a:cubicBezTo>
                      <a:pt x="23822" y="15345"/>
                      <a:pt x="22765" y="18193"/>
                      <a:pt x="20641" y="20241"/>
                    </a:cubicBezTo>
                    <a:cubicBezTo>
                      <a:pt x="18526" y="22298"/>
                      <a:pt x="15650" y="23327"/>
                      <a:pt x="12011" y="23327"/>
                    </a:cubicBezTo>
                    <a:close/>
                    <a:moveTo>
                      <a:pt x="20288" y="136693"/>
                    </a:moveTo>
                    <a:lnTo>
                      <a:pt x="3629" y="136693"/>
                    </a:lnTo>
                    <a:lnTo>
                      <a:pt x="3629" y="43110"/>
                    </a:lnTo>
                    <a:lnTo>
                      <a:pt x="20288" y="43110"/>
                    </a:lnTo>
                    <a:lnTo>
                      <a:pt x="20288" y="136693"/>
                    </a:lnTo>
                    <a:close/>
                  </a:path>
                </a:pathLst>
              </a:custGeom>
              <a:solidFill>
                <a:srgbClr val="D83A00"/>
              </a:solidFill>
              <a:ln w="9525" cap="rnd">
                <a:noFill/>
                <a:prstDash val="solid"/>
                <a:round/>
              </a:ln>
            </p:spPr>
            <p:txBody>
              <a:bodyPr rtlCol="0" anchor="ctr"/>
              <a:lstStyle/>
              <a:p>
                <a:endParaRPr lang="en-US"/>
              </a:p>
            </p:txBody>
          </p:sp>
          <p:sp>
            <p:nvSpPr>
              <p:cNvPr id="262" name="Freeform: Shape 261">
                <a:extLst>
                  <a:ext uri="{FF2B5EF4-FFF2-40B4-BE49-F238E27FC236}">
                    <a16:creationId xmlns:a16="http://schemas.microsoft.com/office/drawing/2014/main" id="{1CE45013-AD5D-525E-FECB-8FEC33DE1898}"/>
                  </a:ext>
                </a:extLst>
              </p:cNvPr>
              <p:cNvSpPr/>
              <p:nvPr/>
            </p:nvSpPr>
            <p:spPr>
              <a:xfrm>
                <a:off x="7063882" y="1985362"/>
                <a:ext cx="80962" cy="95497"/>
              </a:xfrm>
              <a:custGeom>
                <a:avLst/>
                <a:gdLst>
                  <a:gd name="connsiteX0" fmla="*/ 0 w 80962"/>
                  <a:gd name="connsiteY0" fmla="*/ 95498 h 95497"/>
                  <a:gd name="connsiteX1" fmla="*/ 0 w 80962"/>
                  <a:gd name="connsiteY1" fmla="*/ 1915 h 95497"/>
                  <a:gd name="connsiteX2" fmla="*/ 14431 w 80962"/>
                  <a:gd name="connsiteY2" fmla="*/ 1915 h 95497"/>
                  <a:gd name="connsiteX3" fmla="*/ 15040 w 80962"/>
                  <a:gd name="connsiteY3" fmla="*/ 18069 h 95497"/>
                  <a:gd name="connsiteX4" fmla="*/ 15345 w 80962"/>
                  <a:gd name="connsiteY4" fmla="*/ 18069 h 95497"/>
                  <a:gd name="connsiteX5" fmla="*/ 27861 w 80962"/>
                  <a:gd name="connsiteY5" fmla="*/ 4791 h 95497"/>
                  <a:gd name="connsiteX6" fmla="*/ 45330 w 80962"/>
                  <a:gd name="connsiteY6" fmla="*/ 0 h 95497"/>
                  <a:gd name="connsiteX7" fmla="*/ 63798 w 80962"/>
                  <a:gd name="connsiteY7" fmla="*/ 4286 h 95497"/>
                  <a:gd name="connsiteX8" fmla="*/ 76419 w 80962"/>
                  <a:gd name="connsiteY8" fmla="*/ 16907 h 95497"/>
                  <a:gd name="connsiteX9" fmla="*/ 80963 w 80962"/>
                  <a:gd name="connsiteY9" fmla="*/ 36843 h 95497"/>
                  <a:gd name="connsiteX10" fmla="*/ 80963 w 80962"/>
                  <a:gd name="connsiteY10" fmla="*/ 95498 h 95497"/>
                  <a:gd name="connsiteX11" fmla="*/ 64208 w 80962"/>
                  <a:gd name="connsiteY11" fmla="*/ 95498 h 95497"/>
                  <a:gd name="connsiteX12" fmla="*/ 64208 w 80962"/>
                  <a:gd name="connsiteY12" fmla="*/ 40681 h 95497"/>
                  <a:gd name="connsiteX13" fmla="*/ 58351 w 80962"/>
                  <a:gd name="connsiteY13" fmla="*/ 21146 h 95497"/>
                  <a:gd name="connsiteX14" fmla="*/ 41996 w 80962"/>
                  <a:gd name="connsiteY14" fmla="*/ 14535 h 95497"/>
                  <a:gd name="connsiteX15" fmla="*/ 29832 w 80962"/>
                  <a:gd name="connsiteY15" fmla="*/ 17964 h 95497"/>
                  <a:gd name="connsiteX16" fmla="*/ 20336 w 80962"/>
                  <a:gd name="connsiteY16" fmla="*/ 28413 h 95497"/>
                  <a:gd name="connsiteX17" fmla="*/ 16650 w 80962"/>
                  <a:gd name="connsiteY17" fmla="*/ 45529 h 95497"/>
                  <a:gd name="connsiteX18" fmla="*/ 16650 w 80962"/>
                  <a:gd name="connsiteY18" fmla="*/ 95498 h 95497"/>
                  <a:gd name="connsiteX19" fmla="*/ 0 w 80962"/>
                  <a:gd name="connsiteY19" fmla="*/ 95498 h 9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0962" h="95497">
                    <a:moveTo>
                      <a:pt x="0" y="95498"/>
                    </a:moveTo>
                    <a:lnTo>
                      <a:pt x="0" y="1915"/>
                    </a:lnTo>
                    <a:lnTo>
                      <a:pt x="14431" y="1915"/>
                    </a:lnTo>
                    <a:lnTo>
                      <a:pt x="15040" y="18069"/>
                    </a:lnTo>
                    <a:lnTo>
                      <a:pt x="15345" y="18069"/>
                    </a:lnTo>
                    <a:cubicBezTo>
                      <a:pt x="18574" y="12411"/>
                      <a:pt x="22746" y="7992"/>
                      <a:pt x="27861" y="4791"/>
                    </a:cubicBezTo>
                    <a:cubicBezTo>
                      <a:pt x="32976" y="1600"/>
                      <a:pt x="38795" y="0"/>
                      <a:pt x="45330" y="0"/>
                    </a:cubicBezTo>
                    <a:cubicBezTo>
                      <a:pt x="52254" y="0"/>
                      <a:pt x="58417" y="1429"/>
                      <a:pt x="63798" y="4286"/>
                    </a:cubicBezTo>
                    <a:cubicBezTo>
                      <a:pt x="69180" y="7144"/>
                      <a:pt x="73390" y="11354"/>
                      <a:pt x="76419" y="16907"/>
                    </a:cubicBezTo>
                    <a:cubicBezTo>
                      <a:pt x="79448" y="22460"/>
                      <a:pt x="80963" y="29108"/>
                      <a:pt x="80963" y="36843"/>
                    </a:cubicBezTo>
                    <a:lnTo>
                      <a:pt x="80963" y="95498"/>
                    </a:lnTo>
                    <a:lnTo>
                      <a:pt x="64208" y="95498"/>
                    </a:lnTo>
                    <a:lnTo>
                      <a:pt x="64208" y="40681"/>
                    </a:lnTo>
                    <a:cubicBezTo>
                      <a:pt x="64208" y="32071"/>
                      <a:pt x="62256" y="25556"/>
                      <a:pt x="58351" y="21146"/>
                    </a:cubicBezTo>
                    <a:cubicBezTo>
                      <a:pt x="54445" y="16735"/>
                      <a:pt x="48996" y="14535"/>
                      <a:pt x="41996" y="14535"/>
                    </a:cubicBezTo>
                    <a:cubicBezTo>
                      <a:pt x="37757" y="14535"/>
                      <a:pt x="33700" y="15678"/>
                      <a:pt x="29832" y="17964"/>
                    </a:cubicBezTo>
                    <a:cubicBezTo>
                      <a:pt x="25956" y="20260"/>
                      <a:pt x="22793" y="23736"/>
                      <a:pt x="20336" y="28413"/>
                    </a:cubicBezTo>
                    <a:cubicBezTo>
                      <a:pt x="17879" y="33090"/>
                      <a:pt x="16650" y="38795"/>
                      <a:pt x="16650" y="45529"/>
                    </a:cubicBezTo>
                    <a:lnTo>
                      <a:pt x="16650" y="95498"/>
                    </a:lnTo>
                    <a:lnTo>
                      <a:pt x="0" y="95498"/>
                    </a:lnTo>
                    <a:close/>
                  </a:path>
                </a:pathLst>
              </a:custGeom>
              <a:solidFill>
                <a:srgbClr val="D83A00"/>
              </a:solidFill>
              <a:ln w="9525" cap="rnd">
                <a:noFill/>
                <a:prstDash val="solid"/>
                <a:round/>
              </a:ln>
            </p:spPr>
            <p:txBody>
              <a:bodyPr rtlCol="0" anchor="ctr"/>
              <a:lstStyle/>
              <a:p>
                <a:endParaRPr lang="en-US"/>
              </a:p>
            </p:txBody>
          </p:sp>
          <p:sp>
            <p:nvSpPr>
              <p:cNvPr id="263" name="Freeform: Shape 262">
                <a:extLst>
                  <a:ext uri="{FF2B5EF4-FFF2-40B4-BE49-F238E27FC236}">
                    <a16:creationId xmlns:a16="http://schemas.microsoft.com/office/drawing/2014/main" id="{5AC63701-1B52-D995-E223-5E06D772BE5A}"/>
                  </a:ext>
                </a:extLst>
              </p:cNvPr>
              <p:cNvSpPr/>
              <p:nvPr/>
            </p:nvSpPr>
            <p:spPr>
              <a:xfrm>
                <a:off x="7242667" y="1957196"/>
                <a:ext cx="132759" cy="123663"/>
              </a:xfrm>
              <a:custGeom>
                <a:avLst/>
                <a:gdLst>
                  <a:gd name="connsiteX0" fmla="*/ 16354 w 132759"/>
                  <a:gd name="connsiteY0" fmla="*/ 123663 h 123663"/>
                  <a:gd name="connsiteX1" fmla="*/ 0 w 132759"/>
                  <a:gd name="connsiteY1" fmla="*/ 123663 h 123663"/>
                  <a:gd name="connsiteX2" fmla="*/ 0 w 132759"/>
                  <a:gd name="connsiteY2" fmla="*/ 0 h 123663"/>
                  <a:gd name="connsiteX3" fmla="*/ 26861 w 132759"/>
                  <a:gd name="connsiteY3" fmla="*/ 0 h 123663"/>
                  <a:gd name="connsiteX4" fmla="*/ 66227 w 132759"/>
                  <a:gd name="connsiteY4" fmla="*/ 102965 h 123663"/>
                  <a:gd name="connsiteX5" fmla="*/ 66732 w 132759"/>
                  <a:gd name="connsiteY5" fmla="*/ 102965 h 123663"/>
                  <a:gd name="connsiteX6" fmla="*/ 106413 w 132759"/>
                  <a:gd name="connsiteY6" fmla="*/ 0 h 123663"/>
                  <a:gd name="connsiteX7" fmla="*/ 132759 w 132759"/>
                  <a:gd name="connsiteY7" fmla="*/ 0 h 123663"/>
                  <a:gd name="connsiteX8" fmla="*/ 132759 w 132759"/>
                  <a:gd name="connsiteY8" fmla="*/ 123663 h 123663"/>
                  <a:gd name="connsiteX9" fmla="*/ 116710 w 132759"/>
                  <a:gd name="connsiteY9" fmla="*/ 123663 h 123663"/>
                  <a:gd name="connsiteX10" fmla="*/ 116710 w 132759"/>
                  <a:gd name="connsiteY10" fmla="*/ 49463 h 123663"/>
                  <a:gd name="connsiteX11" fmla="*/ 116910 w 132759"/>
                  <a:gd name="connsiteY11" fmla="*/ 16145 h 123663"/>
                  <a:gd name="connsiteX12" fmla="*/ 116205 w 132759"/>
                  <a:gd name="connsiteY12" fmla="*/ 16145 h 123663"/>
                  <a:gd name="connsiteX13" fmla="*/ 74104 w 132759"/>
                  <a:gd name="connsiteY13" fmla="*/ 123663 h 123663"/>
                  <a:gd name="connsiteX14" fmla="*/ 58855 w 132759"/>
                  <a:gd name="connsiteY14" fmla="*/ 123663 h 123663"/>
                  <a:gd name="connsiteX15" fmla="*/ 16354 w 132759"/>
                  <a:gd name="connsiteY15" fmla="*/ 16145 h 123663"/>
                  <a:gd name="connsiteX16" fmla="*/ 15650 w 132759"/>
                  <a:gd name="connsiteY16" fmla="*/ 16145 h 123663"/>
                  <a:gd name="connsiteX17" fmla="*/ 16354 w 132759"/>
                  <a:gd name="connsiteY17" fmla="*/ 49463 h 123663"/>
                  <a:gd name="connsiteX18" fmla="*/ 16354 w 132759"/>
                  <a:gd name="connsiteY18" fmla="*/ 123663 h 12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2759" h="123663">
                    <a:moveTo>
                      <a:pt x="16354" y="123663"/>
                    </a:moveTo>
                    <a:lnTo>
                      <a:pt x="0" y="123663"/>
                    </a:lnTo>
                    <a:lnTo>
                      <a:pt x="0" y="0"/>
                    </a:lnTo>
                    <a:lnTo>
                      <a:pt x="26861" y="0"/>
                    </a:lnTo>
                    <a:lnTo>
                      <a:pt x="66227" y="102965"/>
                    </a:lnTo>
                    <a:lnTo>
                      <a:pt x="66732" y="102965"/>
                    </a:lnTo>
                    <a:lnTo>
                      <a:pt x="106413" y="0"/>
                    </a:lnTo>
                    <a:lnTo>
                      <a:pt x="132759" y="0"/>
                    </a:lnTo>
                    <a:lnTo>
                      <a:pt x="132759" y="123663"/>
                    </a:lnTo>
                    <a:lnTo>
                      <a:pt x="116710" y="123663"/>
                    </a:lnTo>
                    <a:lnTo>
                      <a:pt x="116710" y="49463"/>
                    </a:lnTo>
                    <a:lnTo>
                      <a:pt x="116910" y="16145"/>
                    </a:lnTo>
                    <a:lnTo>
                      <a:pt x="116205" y="16145"/>
                    </a:lnTo>
                    <a:lnTo>
                      <a:pt x="74104" y="123663"/>
                    </a:lnTo>
                    <a:lnTo>
                      <a:pt x="58855" y="123663"/>
                    </a:lnTo>
                    <a:lnTo>
                      <a:pt x="16354" y="16145"/>
                    </a:lnTo>
                    <a:lnTo>
                      <a:pt x="15650" y="16145"/>
                    </a:lnTo>
                    <a:lnTo>
                      <a:pt x="16354" y="49463"/>
                    </a:lnTo>
                    <a:lnTo>
                      <a:pt x="16354" y="123663"/>
                    </a:lnTo>
                    <a:close/>
                  </a:path>
                </a:pathLst>
              </a:custGeom>
              <a:solidFill>
                <a:srgbClr val="D83A00"/>
              </a:solidFill>
              <a:ln w="9525" cap="rnd">
                <a:noFill/>
                <a:prstDash val="solid"/>
                <a:round/>
              </a:ln>
            </p:spPr>
            <p:txBody>
              <a:bodyPr rtlCol="0" anchor="ctr"/>
              <a:lstStyle/>
              <a:p>
                <a:endParaRPr lang="en-US"/>
              </a:p>
            </p:txBody>
          </p:sp>
          <p:sp>
            <p:nvSpPr>
              <p:cNvPr id="264" name="Freeform: Shape 263">
                <a:extLst>
                  <a:ext uri="{FF2B5EF4-FFF2-40B4-BE49-F238E27FC236}">
                    <a16:creationId xmlns:a16="http://schemas.microsoft.com/office/drawing/2014/main" id="{60BFF33B-FFD5-E339-4EF2-B6A3E1E1A302}"/>
                  </a:ext>
                </a:extLst>
              </p:cNvPr>
              <p:cNvSpPr/>
              <p:nvPr/>
            </p:nvSpPr>
            <p:spPr>
              <a:xfrm>
                <a:off x="7402077" y="1985362"/>
                <a:ext cx="88030" cy="97012"/>
              </a:xfrm>
              <a:custGeom>
                <a:avLst/>
                <a:gdLst>
                  <a:gd name="connsiteX0" fmla="*/ 88030 w 88030"/>
                  <a:gd name="connsiteY0" fmla="*/ 44920 h 97012"/>
                  <a:gd name="connsiteX1" fmla="*/ 87725 w 88030"/>
                  <a:gd name="connsiteY1" fmla="*/ 52997 h 97012"/>
                  <a:gd name="connsiteX2" fmla="*/ 16355 w 88030"/>
                  <a:gd name="connsiteY2" fmla="*/ 52997 h 97012"/>
                  <a:gd name="connsiteX3" fmla="*/ 26251 w 88030"/>
                  <a:gd name="connsiteY3" fmla="*/ 74905 h 97012"/>
                  <a:gd name="connsiteX4" fmla="*/ 48254 w 88030"/>
                  <a:gd name="connsiteY4" fmla="*/ 82477 h 97012"/>
                  <a:gd name="connsiteX5" fmla="*/ 62694 w 88030"/>
                  <a:gd name="connsiteY5" fmla="*/ 79953 h 97012"/>
                  <a:gd name="connsiteX6" fmla="*/ 74400 w 88030"/>
                  <a:gd name="connsiteY6" fmla="*/ 72790 h 97012"/>
                  <a:gd name="connsiteX7" fmla="*/ 83897 w 88030"/>
                  <a:gd name="connsiteY7" fmla="*/ 83487 h 97012"/>
                  <a:gd name="connsiteX8" fmla="*/ 68047 w 88030"/>
                  <a:gd name="connsiteY8" fmla="*/ 93536 h 97012"/>
                  <a:gd name="connsiteX9" fmla="*/ 47854 w 88030"/>
                  <a:gd name="connsiteY9" fmla="*/ 97012 h 97012"/>
                  <a:gd name="connsiteX10" fmla="*/ 23527 w 88030"/>
                  <a:gd name="connsiteY10" fmla="*/ 91107 h 97012"/>
                  <a:gd name="connsiteX11" fmla="*/ 6306 w 88030"/>
                  <a:gd name="connsiteY11" fmla="*/ 74200 h 97012"/>
                  <a:gd name="connsiteX12" fmla="*/ 0 w 88030"/>
                  <a:gd name="connsiteY12" fmla="*/ 48559 h 97012"/>
                  <a:gd name="connsiteX13" fmla="*/ 5906 w 88030"/>
                  <a:gd name="connsiteY13" fmla="*/ 23117 h 97012"/>
                  <a:gd name="connsiteX14" fmla="*/ 22213 w 88030"/>
                  <a:gd name="connsiteY14" fmla="*/ 6058 h 97012"/>
                  <a:gd name="connsiteX15" fmla="*/ 45530 w 88030"/>
                  <a:gd name="connsiteY15" fmla="*/ 0 h 97012"/>
                  <a:gd name="connsiteX16" fmla="*/ 67895 w 88030"/>
                  <a:gd name="connsiteY16" fmla="*/ 5705 h 97012"/>
                  <a:gd name="connsiteX17" fmla="*/ 82782 w 88030"/>
                  <a:gd name="connsiteY17" fmla="*/ 21603 h 97012"/>
                  <a:gd name="connsiteX18" fmla="*/ 88030 w 88030"/>
                  <a:gd name="connsiteY18" fmla="*/ 44920 h 97012"/>
                  <a:gd name="connsiteX19" fmla="*/ 45225 w 88030"/>
                  <a:gd name="connsiteY19" fmla="*/ 14230 h 97012"/>
                  <a:gd name="connsiteX20" fmla="*/ 26908 w 88030"/>
                  <a:gd name="connsiteY20" fmla="*/ 20946 h 97012"/>
                  <a:gd name="connsiteX21" fmla="*/ 17059 w 88030"/>
                  <a:gd name="connsiteY21" fmla="*/ 39272 h 97012"/>
                  <a:gd name="connsiteX22" fmla="*/ 72486 w 88030"/>
                  <a:gd name="connsiteY22" fmla="*/ 39272 h 97012"/>
                  <a:gd name="connsiteX23" fmla="*/ 64304 w 88030"/>
                  <a:gd name="connsiteY23" fmla="*/ 20688 h 97012"/>
                  <a:gd name="connsiteX24" fmla="*/ 45225 w 88030"/>
                  <a:gd name="connsiteY24" fmla="*/ 14230 h 9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030" h="97012">
                    <a:moveTo>
                      <a:pt x="88030" y="44920"/>
                    </a:moveTo>
                    <a:cubicBezTo>
                      <a:pt x="88030" y="47549"/>
                      <a:pt x="87935" y="50235"/>
                      <a:pt x="87725" y="52997"/>
                    </a:cubicBezTo>
                    <a:lnTo>
                      <a:pt x="16355" y="52997"/>
                    </a:lnTo>
                    <a:cubicBezTo>
                      <a:pt x="17164" y="62551"/>
                      <a:pt x="20460" y="69856"/>
                      <a:pt x="26251" y="74905"/>
                    </a:cubicBezTo>
                    <a:cubicBezTo>
                      <a:pt x="32033" y="79953"/>
                      <a:pt x="39377" y="82477"/>
                      <a:pt x="48254" y="82477"/>
                    </a:cubicBezTo>
                    <a:cubicBezTo>
                      <a:pt x="53302" y="82477"/>
                      <a:pt x="58112" y="81639"/>
                      <a:pt x="62694" y="79953"/>
                    </a:cubicBezTo>
                    <a:cubicBezTo>
                      <a:pt x="67266" y="78267"/>
                      <a:pt x="71171" y="75886"/>
                      <a:pt x="74400" y="72790"/>
                    </a:cubicBezTo>
                    <a:lnTo>
                      <a:pt x="83897" y="83487"/>
                    </a:lnTo>
                    <a:cubicBezTo>
                      <a:pt x="79382" y="87859"/>
                      <a:pt x="74105" y="91211"/>
                      <a:pt x="68047" y="93536"/>
                    </a:cubicBezTo>
                    <a:cubicBezTo>
                      <a:pt x="61989" y="95850"/>
                      <a:pt x="55255" y="97012"/>
                      <a:pt x="47854" y="97012"/>
                    </a:cubicBezTo>
                    <a:cubicBezTo>
                      <a:pt x="38901" y="97012"/>
                      <a:pt x="30795" y="95050"/>
                      <a:pt x="23527" y="91107"/>
                    </a:cubicBezTo>
                    <a:cubicBezTo>
                      <a:pt x="16250" y="87173"/>
                      <a:pt x="10516" y="81534"/>
                      <a:pt x="6306" y="74200"/>
                    </a:cubicBezTo>
                    <a:cubicBezTo>
                      <a:pt x="2105" y="66866"/>
                      <a:pt x="0" y="58312"/>
                      <a:pt x="0" y="48559"/>
                    </a:cubicBezTo>
                    <a:cubicBezTo>
                      <a:pt x="0" y="38929"/>
                      <a:pt x="1972" y="30451"/>
                      <a:pt x="5906" y="23117"/>
                    </a:cubicBezTo>
                    <a:cubicBezTo>
                      <a:pt x="9840" y="15783"/>
                      <a:pt x="15278" y="10096"/>
                      <a:pt x="22213" y="6058"/>
                    </a:cubicBezTo>
                    <a:cubicBezTo>
                      <a:pt x="29147" y="2019"/>
                      <a:pt x="36919" y="0"/>
                      <a:pt x="45530" y="0"/>
                    </a:cubicBezTo>
                    <a:cubicBezTo>
                      <a:pt x="54007" y="0"/>
                      <a:pt x="61465" y="1896"/>
                      <a:pt x="67895" y="5705"/>
                    </a:cubicBezTo>
                    <a:cubicBezTo>
                      <a:pt x="74324" y="9506"/>
                      <a:pt x="79286" y="14802"/>
                      <a:pt x="82782" y="21603"/>
                    </a:cubicBezTo>
                    <a:cubicBezTo>
                      <a:pt x="86287" y="28404"/>
                      <a:pt x="88030" y="36176"/>
                      <a:pt x="88030" y="44920"/>
                    </a:cubicBezTo>
                    <a:close/>
                    <a:moveTo>
                      <a:pt x="45225" y="14230"/>
                    </a:moveTo>
                    <a:cubicBezTo>
                      <a:pt x="38091" y="14230"/>
                      <a:pt x="31985" y="16469"/>
                      <a:pt x="26908" y="20946"/>
                    </a:cubicBezTo>
                    <a:cubicBezTo>
                      <a:pt x="21822" y="25422"/>
                      <a:pt x="18545" y="31528"/>
                      <a:pt x="17059" y="39272"/>
                    </a:cubicBezTo>
                    <a:lnTo>
                      <a:pt x="72486" y="39272"/>
                    </a:lnTo>
                    <a:cubicBezTo>
                      <a:pt x="71809" y="31194"/>
                      <a:pt x="69085" y="25003"/>
                      <a:pt x="64304" y="20688"/>
                    </a:cubicBezTo>
                    <a:cubicBezTo>
                      <a:pt x="59531" y="16383"/>
                      <a:pt x="53169" y="14230"/>
                      <a:pt x="45225" y="14230"/>
                    </a:cubicBezTo>
                    <a:close/>
                  </a:path>
                </a:pathLst>
              </a:custGeom>
              <a:solidFill>
                <a:srgbClr val="D83A00"/>
              </a:solidFill>
              <a:ln w="9525" cap="rnd">
                <a:noFill/>
                <a:prstDash val="solid"/>
                <a:round/>
              </a:ln>
            </p:spPr>
            <p:txBody>
              <a:bodyPr rtlCol="0" anchor="ctr"/>
              <a:lstStyle/>
              <a:p>
                <a:endParaRPr lang="en-US"/>
              </a:p>
            </p:txBody>
          </p:sp>
          <p:sp>
            <p:nvSpPr>
              <p:cNvPr id="265" name="Freeform: Shape 264">
                <a:extLst>
                  <a:ext uri="{FF2B5EF4-FFF2-40B4-BE49-F238E27FC236}">
                    <a16:creationId xmlns:a16="http://schemas.microsoft.com/office/drawing/2014/main" id="{CD417DE2-86C0-BF93-961F-452D4EF43134}"/>
                  </a:ext>
                </a:extLst>
              </p:cNvPr>
              <p:cNvSpPr/>
              <p:nvPr/>
            </p:nvSpPr>
            <p:spPr>
              <a:xfrm>
                <a:off x="7505252" y="1985362"/>
                <a:ext cx="88030" cy="97012"/>
              </a:xfrm>
              <a:custGeom>
                <a:avLst/>
                <a:gdLst>
                  <a:gd name="connsiteX0" fmla="*/ 88030 w 88030"/>
                  <a:gd name="connsiteY0" fmla="*/ 44920 h 97012"/>
                  <a:gd name="connsiteX1" fmla="*/ 87735 w 88030"/>
                  <a:gd name="connsiteY1" fmla="*/ 52997 h 97012"/>
                  <a:gd name="connsiteX2" fmla="*/ 16354 w 88030"/>
                  <a:gd name="connsiteY2" fmla="*/ 52997 h 97012"/>
                  <a:gd name="connsiteX3" fmla="*/ 26251 w 88030"/>
                  <a:gd name="connsiteY3" fmla="*/ 74905 h 97012"/>
                  <a:gd name="connsiteX4" fmla="*/ 48253 w 88030"/>
                  <a:gd name="connsiteY4" fmla="*/ 82477 h 97012"/>
                  <a:gd name="connsiteX5" fmla="*/ 62693 w 88030"/>
                  <a:gd name="connsiteY5" fmla="*/ 79953 h 97012"/>
                  <a:gd name="connsiteX6" fmla="*/ 74400 w 88030"/>
                  <a:gd name="connsiteY6" fmla="*/ 72790 h 97012"/>
                  <a:gd name="connsiteX7" fmla="*/ 83896 w 88030"/>
                  <a:gd name="connsiteY7" fmla="*/ 83487 h 97012"/>
                  <a:gd name="connsiteX8" fmla="*/ 68046 w 88030"/>
                  <a:gd name="connsiteY8" fmla="*/ 93536 h 97012"/>
                  <a:gd name="connsiteX9" fmla="*/ 47853 w 88030"/>
                  <a:gd name="connsiteY9" fmla="*/ 97012 h 97012"/>
                  <a:gd name="connsiteX10" fmla="*/ 23526 w 88030"/>
                  <a:gd name="connsiteY10" fmla="*/ 91107 h 97012"/>
                  <a:gd name="connsiteX11" fmla="*/ 6305 w 88030"/>
                  <a:gd name="connsiteY11" fmla="*/ 74200 h 97012"/>
                  <a:gd name="connsiteX12" fmla="*/ 0 w 88030"/>
                  <a:gd name="connsiteY12" fmla="*/ 48559 h 97012"/>
                  <a:gd name="connsiteX13" fmla="*/ 5905 w 88030"/>
                  <a:gd name="connsiteY13" fmla="*/ 23117 h 97012"/>
                  <a:gd name="connsiteX14" fmla="*/ 22212 w 88030"/>
                  <a:gd name="connsiteY14" fmla="*/ 6058 h 97012"/>
                  <a:gd name="connsiteX15" fmla="*/ 45529 w 88030"/>
                  <a:gd name="connsiteY15" fmla="*/ 0 h 97012"/>
                  <a:gd name="connsiteX16" fmla="*/ 67894 w 88030"/>
                  <a:gd name="connsiteY16" fmla="*/ 5705 h 97012"/>
                  <a:gd name="connsiteX17" fmla="*/ 82782 w 88030"/>
                  <a:gd name="connsiteY17" fmla="*/ 21603 h 97012"/>
                  <a:gd name="connsiteX18" fmla="*/ 88030 w 88030"/>
                  <a:gd name="connsiteY18" fmla="*/ 44920 h 97012"/>
                  <a:gd name="connsiteX19" fmla="*/ 45225 w 88030"/>
                  <a:gd name="connsiteY19" fmla="*/ 14230 h 97012"/>
                  <a:gd name="connsiteX20" fmla="*/ 26908 w 88030"/>
                  <a:gd name="connsiteY20" fmla="*/ 20946 h 97012"/>
                  <a:gd name="connsiteX21" fmla="*/ 17059 w 88030"/>
                  <a:gd name="connsiteY21" fmla="*/ 39272 h 97012"/>
                  <a:gd name="connsiteX22" fmla="*/ 72485 w 88030"/>
                  <a:gd name="connsiteY22" fmla="*/ 39272 h 97012"/>
                  <a:gd name="connsiteX23" fmla="*/ 64313 w 88030"/>
                  <a:gd name="connsiteY23" fmla="*/ 20688 h 97012"/>
                  <a:gd name="connsiteX24" fmla="*/ 45225 w 88030"/>
                  <a:gd name="connsiteY24" fmla="*/ 14230 h 9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030" h="97012">
                    <a:moveTo>
                      <a:pt x="88030" y="44920"/>
                    </a:moveTo>
                    <a:cubicBezTo>
                      <a:pt x="88030" y="47549"/>
                      <a:pt x="87935" y="50235"/>
                      <a:pt x="87735" y="52997"/>
                    </a:cubicBezTo>
                    <a:lnTo>
                      <a:pt x="16354" y="52997"/>
                    </a:lnTo>
                    <a:cubicBezTo>
                      <a:pt x="17164" y="62551"/>
                      <a:pt x="20460" y="69856"/>
                      <a:pt x="26251" y="74905"/>
                    </a:cubicBezTo>
                    <a:cubicBezTo>
                      <a:pt x="32032" y="79953"/>
                      <a:pt x="39376" y="82477"/>
                      <a:pt x="48253" y="82477"/>
                    </a:cubicBezTo>
                    <a:cubicBezTo>
                      <a:pt x="53302" y="82477"/>
                      <a:pt x="58112" y="81639"/>
                      <a:pt x="62693" y="79953"/>
                    </a:cubicBezTo>
                    <a:cubicBezTo>
                      <a:pt x="67266" y="78267"/>
                      <a:pt x="71171" y="75886"/>
                      <a:pt x="74400" y="72790"/>
                    </a:cubicBezTo>
                    <a:lnTo>
                      <a:pt x="83896" y="83487"/>
                    </a:lnTo>
                    <a:cubicBezTo>
                      <a:pt x="79381" y="87859"/>
                      <a:pt x="74104" y="91211"/>
                      <a:pt x="68046" y="93536"/>
                    </a:cubicBezTo>
                    <a:cubicBezTo>
                      <a:pt x="61989" y="95850"/>
                      <a:pt x="55255" y="97012"/>
                      <a:pt x="47853" y="97012"/>
                    </a:cubicBezTo>
                    <a:cubicBezTo>
                      <a:pt x="38900" y="97012"/>
                      <a:pt x="30794" y="95050"/>
                      <a:pt x="23526" y="91107"/>
                    </a:cubicBezTo>
                    <a:cubicBezTo>
                      <a:pt x="16250" y="87173"/>
                      <a:pt x="10516" y="81534"/>
                      <a:pt x="6305" y="74200"/>
                    </a:cubicBezTo>
                    <a:cubicBezTo>
                      <a:pt x="2105" y="66866"/>
                      <a:pt x="0" y="58312"/>
                      <a:pt x="0" y="48559"/>
                    </a:cubicBezTo>
                    <a:cubicBezTo>
                      <a:pt x="0" y="38929"/>
                      <a:pt x="1971" y="30451"/>
                      <a:pt x="5905" y="23117"/>
                    </a:cubicBezTo>
                    <a:cubicBezTo>
                      <a:pt x="9840" y="15783"/>
                      <a:pt x="15278" y="10096"/>
                      <a:pt x="22212" y="6058"/>
                    </a:cubicBezTo>
                    <a:cubicBezTo>
                      <a:pt x="29146" y="2019"/>
                      <a:pt x="36919" y="0"/>
                      <a:pt x="45529" y="0"/>
                    </a:cubicBezTo>
                    <a:cubicBezTo>
                      <a:pt x="54007" y="0"/>
                      <a:pt x="61465" y="1896"/>
                      <a:pt x="67894" y="5705"/>
                    </a:cubicBezTo>
                    <a:cubicBezTo>
                      <a:pt x="74323" y="9506"/>
                      <a:pt x="79286" y="14802"/>
                      <a:pt x="82782" y="21603"/>
                    </a:cubicBezTo>
                    <a:cubicBezTo>
                      <a:pt x="86287" y="28404"/>
                      <a:pt x="88030" y="36176"/>
                      <a:pt x="88030" y="44920"/>
                    </a:cubicBezTo>
                    <a:close/>
                    <a:moveTo>
                      <a:pt x="45225" y="14230"/>
                    </a:moveTo>
                    <a:cubicBezTo>
                      <a:pt x="38091" y="14230"/>
                      <a:pt x="31985" y="16469"/>
                      <a:pt x="26908" y="20946"/>
                    </a:cubicBezTo>
                    <a:cubicBezTo>
                      <a:pt x="21822" y="25422"/>
                      <a:pt x="18545" y="31528"/>
                      <a:pt x="17059" y="39272"/>
                    </a:cubicBezTo>
                    <a:lnTo>
                      <a:pt x="72485" y="39272"/>
                    </a:lnTo>
                    <a:cubicBezTo>
                      <a:pt x="71809" y="31194"/>
                      <a:pt x="69085" y="25003"/>
                      <a:pt x="64313" y="20688"/>
                    </a:cubicBezTo>
                    <a:cubicBezTo>
                      <a:pt x="59531" y="16383"/>
                      <a:pt x="53168" y="14230"/>
                      <a:pt x="45225" y="14230"/>
                    </a:cubicBezTo>
                    <a:close/>
                  </a:path>
                </a:pathLst>
              </a:custGeom>
              <a:solidFill>
                <a:srgbClr val="D83A00"/>
              </a:solidFill>
              <a:ln w="9525" cap="rnd">
                <a:noFill/>
                <a:prstDash val="solid"/>
                <a:round/>
              </a:ln>
            </p:spPr>
            <p:txBody>
              <a:bodyPr rtlCol="0" anchor="ctr"/>
              <a:lstStyle/>
              <a:p>
                <a:endParaRPr lang="en-US"/>
              </a:p>
            </p:txBody>
          </p:sp>
          <p:sp>
            <p:nvSpPr>
              <p:cNvPr id="266" name="Freeform: Shape 265">
                <a:extLst>
                  <a:ext uri="{FF2B5EF4-FFF2-40B4-BE49-F238E27FC236}">
                    <a16:creationId xmlns:a16="http://schemas.microsoft.com/office/drawing/2014/main" id="{4885023F-413A-9FCE-4879-F06D6AE0E06B}"/>
                  </a:ext>
                </a:extLst>
              </p:cNvPr>
              <p:cNvSpPr/>
              <p:nvPr/>
            </p:nvSpPr>
            <p:spPr>
              <a:xfrm>
                <a:off x="7607417" y="1963759"/>
                <a:ext cx="59969" cy="118719"/>
              </a:xfrm>
              <a:custGeom>
                <a:avLst/>
                <a:gdLst>
                  <a:gd name="connsiteX0" fmla="*/ 59969 w 59969"/>
                  <a:gd name="connsiteY0" fmla="*/ 114576 h 118719"/>
                  <a:gd name="connsiteX1" fmla="*/ 51139 w 59969"/>
                  <a:gd name="connsiteY1" fmla="*/ 117510 h 118719"/>
                  <a:gd name="connsiteX2" fmla="*/ 41490 w 59969"/>
                  <a:gd name="connsiteY2" fmla="*/ 118720 h 118719"/>
                  <a:gd name="connsiteX3" fmla="*/ 21603 w 59969"/>
                  <a:gd name="connsiteY3" fmla="*/ 111604 h 118719"/>
                  <a:gd name="connsiteX4" fmla="*/ 15250 w 59969"/>
                  <a:gd name="connsiteY4" fmla="*/ 89545 h 118719"/>
                  <a:gd name="connsiteX5" fmla="*/ 15250 w 59969"/>
                  <a:gd name="connsiteY5" fmla="*/ 36643 h 118719"/>
                  <a:gd name="connsiteX6" fmla="*/ 0 w 59969"/>
                  <a:gd name="connsiteY6" fmla="*/ 36643 h 118719"/>
                  <a:gd name="connsiteX7" fmla="*/ 0 w 59969"/>
                  <a:gd name="connsiteY7" fmla="*/ 23517 h 118719"/>
                  <a:gd name="connsiteX8" fmla="*/ 15250 w 59969"/>
                  <a:gd name="connsiteY8" fmla="*/ 23517 h 118719"/>
                  <a:gd name="connsiteX9" fmla="*/ 15250 w 59969"/>
                  <a:gd name="connsiteY9" fmla="*/ 0 h 118719"/>
                  <a:gd name="connsiteX10" fmla="*/ 31604 w 59969"/>
                  <a:gd name="connsiteY10" fmla="*/ 0 h 118719"/>
                  <a:gd name="connsiteX11" fmla="*/ 31604 w 59969"/>
                  <a:gd name="connsiteY11" fmla="*/ 23517 h 118719"/>
                  <a:gd name="connsiteX12" fmla="*/ 58350 w 59969"/>
                  <a:gd name="connsiteY12" fmla="*/ 23517 h 118719"/>
                  <a:gd name="connsiteX13" fmla="*/ 58350 w 59969"/>
                  <a:gd name="connsiteY13" fmla="*/ 36643 h 118719"/>
                  <a:gd name="connsiteX14" fmla="*/ 31604 w 59969"/>
                  <a:gd name="connsiteY14" fmla="*/ 36643 h 118719"/>
                  <a:gd name="connsiteX15" fmla="*/ 31604 w 59969"/>
                  <a:gd name="connsiteY15" fmla="*/ 90249 h 118719"/>
                  <a:gd name="connsiteX16" fmla="*/ 34176 w 59969"/>
                  <a:gd name="connsiteY16" fmla="*/ 101908 h 118719"/>
                  <a:gd name="connsiteX17" fmla="*/ 42605 w 59969"/>
                  <a:gd name="connsiteY17" fmla="*/ 105089 h 118719"/>
                  <a:gd name="connsiteX18" fmla="*/ 55931 w 59969"/>
                  <a:gd name="connsiteY18" fmla="*/ 102165 h 118719"/>
                  <a:gd name="connsiteX19" fmla="*/ 59969 w 59969"/>
                  <a:gd name="connsiteY19" fmla="*/ 114576 h 11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969" h="118719">
                    <a:moveTo>
                      <a:pt x="59969" y="114576"/>
                    </a:moveTo>
                    <a:cubicBezTo>
                      <a:pt x="57550" y="115719"/>
                      <a:pt x="54597" y="116700"/>
                      <a:pt x="51139" y="117510"/>
                    </a:cubicBezTo>
                    <a:cubicBezTo>
                      <a:pt x="47673" y="118310"/>
                      <a:pt x="44453" y="118720"/>
                      <a:pt x="41490" y="118720"/>
                    </a:cubicBezTo>
                    <a:cubicBezTo>
                      <a:pt x="32471" y="118720"/>
                      <a:pt x="25841" y="116348"/>
                      <a:pt x="21603" y="111604"/>
                    </a:cubicBezTo>
                    <a:cubicBezTo>
                      <a:pt x="17364" y="106851"/>
                      <a:pt x="15250" y="99508"/>
                      <a:pt x="15250" y="89545"/>
                    </a:cubicBezTo>
                    <a:lnTo>
                      <a:pt x="15250" y="36643"/>
                    </a:lnTo>
                    <a:lnTo>
                      <a:pt x="0" y="36643"/>
                    </a:lnTo>
                    <a:lnTo>
                      <a:pt x="0" y="23517"/>
                    </a:lnTo>
                    <a:lnTo>
                      <a:pt x="15250" y="23517"/>
                    </a:lnTo>
                    <a:lnTo>
                      <a:pt x="15250" y="0"/>
                    </a:lnTo>
                    <a:lnTo>
                      <a:pt x="31604" y="0"/>
                    </a:lnTo>
                    <a:lnTo>
                      <a:pt x="31604" y="23517"/>
                    </a:lnTo>
                    <a:lnTo>
                      <a:pt x="58350" y="23517"/>
                    </a:lnTo>
                    <a:lnTo>
                      <a:pt x="58350" y="36643"/>
                    </a:lnTo>
                    <a:lnTo>
                      <a:pt x="31604" y="36643"/>
                    </a:lnTo>
                    <a:lnTo>
                      <a:pt x="31604" y="90249"/>
                    </a:lnTo>
                    <a:cubicBezTo>
                      <a:pt x="31604" y="95907"/>
                      <a:pt x="32461" y="99793"/>
                      <a:pt x="34176" y="101908"/>
                    </a:cubicBezTo>
                    <a:cubicBezTo>
                      <a:pt x="35890" y="104032"/>
                      <a:pt x="38700" y="105089"/>
                      <a:pt x="42605" y="105089"/>
                    </a:cubicBezTo>
                    <a:cubicBezTo>
                      <a:pt x="47110" y="105089"/>
                      <a:pt x="51558" y="104118"/>
                      <a:pt x="55931" y="102165"/>
                    </a:cubicBezTo>
                    <a:lnTo>
                      <a:pt x="59969" y="114576"/>
                    </a:lnTo>
                    <a:close/>
                  </a:path>
                </a:pathLst>
              </a:custGeom>
              <a:solidFill>
                <a:srgbClr val="D83A00"/>
              </a:solidFill>
              <a:ln w="9525" cap="rnd">
                <a:noFill/>
                <a:prstDash val="solid"/>
                <a:round/>
              </a:ln>
            </p:spPr>
            <p:txBody>
              <a:bodyPr rtlCol="0" anchor="ctr"/>
              <a:lstStyle/>
              <a:p>
                <a:endParaRPr lang="en-US"/>
              </a:p>
            </p:txBody>
          </p:sp>
          <p:sp>
            <p:nvSpPr>
              <p:cNvPr id="267" name="Freeform: Shape 266">
                <a:extLst>
                  <a:ext uri="{FF2B5EF4-FFF2-40B4-BE49-F238E27FC236}">
                    <a16:creationId xmlns:a16="http://schemas.microsoft.com/office/drawing/2014/main" id="{0976DA2F-E913-F7BB-762D-5692E0FB0388}"/>
                  </a:ext>
                </a:extLst>
              </p:cNvPr>
              <p:cNvSpPr/>
              <p:nvPr/>
            </p:nvSpPr>
            <p:spPr>
              <a:xfrm>
                <a:off x="7687980" y="1944166"/>
                <a:ext cx="23821" cy="136693"/>
              </a:xfrm>
              <a:custGeom>
                <a:avLst/>
                <a:gdLst>
                  <a:gd name="connsiteX0" fmla="*/ 12011 w 23821"/>
                  <a:gd name="connsiteY0" fmla="*/ 23327 h 136693"/>
                  <a:gd name="connsiteX1" fmla="*/ 3229 w 23821"/>
                  <a:gd name="connsiteY1" fmla="*/ 20298 h 136693"/>
                  <a:gd name="connsiteX2" fmla="*/ 0 w 23821"/>
                  <a:gd name="connsiteY2" fmla="*/ 11716 h 136693"/>
                  <a:gd name="connsiteX3" fmla="*/ 3181 w 23821"/>
                  <a:gd name="connsiteY3" fmla="*/ 3134 h 136693"/>
                  <a:gd name="connsiteX4" fmla="*/ 12011 w 23821"/>
                  <a:gd name="connsiteY4" fmla="*/ 0 h 136693"/>
                  <a:gd name="connsiteX5" fmla="*/ 20593 w 23821"/>
                  <a:gd name="connsiteY5" fmla="*/ 3238 h 136693"/>
                  <a:gd name="connsiteX6" fmla="*/ 23822 w 23821"/>
                  <a:gd name="connsiteY6" fmla="*/ 11716 h 136693"/>
                  <a:gd name="connsiteX7" fmla="*/ 20650 w 23821"/>
                  <a:gd name="connsiteY7" fmla="*/ 20241 h 136693"/>
                  <a:gd name="connsiteX8" fmla="*/ 12011 w 23821"/>
                  <a:gd name="connsiteY8" fmla="*/ 23327 h 136693"/>
                  <a:gd name="connsiteX9" fmla="*/ 20288 w 23821"/>
                  <a:gd name="connsiteY9" fmla="*/ 136693 h 136693"/>
                  <a:gd name="connsiteX10" fmla="*/ 3638 w 23821"/>
                  <a:gd name="connsiteY10" fmla="*/ 136693 h 136693"/>
                  <a:gd name="connsiteX11" fmla="*/ 3638 w 23821"/>
                  <a:gd name="connsiteY11" fmla="*/ 43110 h 136693"/>
                  <a:gd name="connsiteX12" fmla="*/ 20288 w 23821"/>
                  <a:gd name="connsiteY12" fmla="*/ 43110 h 136693"/>
                  <a:gd name="connsiteX13" fmla="*/ 20288 w 23821"/>
                  <a:gd name="connsiteY13" fmla="*/ 136693 h 1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21" h="136693">
                    <a:moveTo>
                      <a:pt x="12011" y="23327"/>
                    </a:moveTo>
                    <a:cubicBezTo>
                      <a:pt x="8315" y="23327"/>
                      <a:pt x="5382" y="22317"/>
                      <a:pt x="3229" y="20298"/>
                    </a:cubicBezTo>
                    <a:cubicBezTo>
                      <a:pt x="1076" y="18279"/>
                      <a:pt x="0" y="15411"/>
                      <a:pt x="0" y="11716"/>
                    </a:cubicBezTo>
                    <a:cubicBezTo>
                      <a:pt x="0" y="8077"/>
                      <a:pt x="1057" y="5220"/>
                      <a:pt x="3181" y="3134"/>
                    </a:cubicBezTo>
                    <a:cubicBezTo>
                      <a:pt x="5305" y="1048"/>
                      <a:pt x="8248" y="0"/>
                      <a:pt x="12011" y="0"/>
                    </a:cubicBezTo>
                    <a:cubicBezTo>
                      <a:pt x="15583" y="0"/>
                      <a:pt x="18440" y="1076"/>
                      <a:pt x="20593" y="3238"/>
                    </a:cubicBezTo>
                    <a:cubicBezTo>
                      <a:pt x="22746" y="5391"/>
                      <a:pt x="23822" y="8211"/>
                      <a:pt x="23822" y="11716"/>
                    </a:cubicBezTo>
                    <a:cubicBezTo>
                      <a:pt x="23822" y="15345"/>
                      <a:pt x="22764" y="18193"/>
                      <a:pt x="20650" y="20241"/>
                    </a:cubicBezTo>
                    <a:cubicBezTo>
                      <a:pt x="18526" y="22298"/>
                      <a:pt x="15650" y="23327"/>
                      <a:pt x="12011" y="23327"/>
                    </a:cubicBezTo>
                    <a:close/>
                    <a:moveTo>
                      <a:pt x="20288" y="136693"/>
                    </a:moveTo>
                    <a:lnTo>
                      <a:pt x="3638" y="136693"/>
                    </a:lnTo>
                    <a:lnTo>
                      <a:pt x="3638" y="43110"/>
                    </a:lnTo>
                    <a:lnTo>
                      <a:pt x="20288" y="43110"/>
                    </a:lnTo>
                    <a:lnTo>
                      <a:pt x="20288" y="136693"/>
                    </a:lnTo>
                    <a:close/>
                  </a:path>
                </a:pathLst>
              </a:custGeom>
              <a:solidFill>
                <a:srgbClr val="D83A00"/>
              </a:solidFill>
              <a:ln w="9525" cap="rnd">
                <a:noFill/>
                <a:prstDash val="solid"/>
                <a:round/>
              </a:ln>
            </p:spPr>
            <p:txBody>
              <a:bodyPr rtlCol="0" anchor="ctr"/>
              <a:lstStyle/>
              <a:p>
                <a:endParaRPr lang="en-US"/>
              </a:p>
            </p:txBody>
          </p:sp>
          <p:sp>
            <p:nvSpPr>
              <p:cNvPr id="268" name="Freeform: Shape 267">
                <a:extLst>
                  <a:ext uri="{FF2B5EF4-FFF2-40B4-BE49-F238E27FC236}">
                    <a16:creationId xmlns:a16="http://schemas.microsoft.com/office/drawing/2014/main" id="{66AD5653-3305-45E5-C366-471660F3788D}"/>
                  </a:ext>
                </a:extLst>
              </p:cNvPr>
              <p:cNvSpPr/>
              <p:nvPr/>
            </p:nvSpPr>
            <p:spPr>
              <a:xfrm>
                <a:off x="7739872" y="1985362"/>
                <a:ext cx="80962" cy="95497"/>
              </a:xfrm>
              <a:custGeom>
                <a:avLst/>
                <a:gdLst>
                  <a:gd name="connsiteX0" fmla="*/ 0 w 80962"/>
                  <a:gd name="connsiteY0" fmla="*/ 95498 h 95497"/>
                  <a:gd name="connsiteX1" fmla="*/ 0 w 80962"/>
                  <a:gd name="connsiteY1" fmla="*/ 1915 h 95497"/>
                  <a:gd name="connsiteX2" fmla="*/ 14440 w 80962"/>
                  <a:gd name="connsiteY2" fmla="*/ 1915 h 95497"/>
                  <a:gd name="connsiteX3" fmla="*/ 15040 w 80962"/>
                  <a:gd name="connsiteY3" fmla="*/ 18069 h 95497"/>
                  <a:gd name="connsiteX4" fmla="*/ 15344 w 80962"/>
                  <a:gd name="connsiteY4" fmla="*/ 18069 h 95497"/>
                  <a:gd name="connsiteX5" fmla="*/ 27861 w 80962"/>
                  <a:gd name="connsiteY5" fmla="*/ 4791 h 95497"/>
                  <a:gd name="connsiteX6" fmla="*/ 45329 w 80962"/>
                  <a:gd name="connsiteY6" fmla="*/ 0 h 95497"/>
                  <a:gd name="connsiteX7" fmla="*/ 63798 w 80962"/>
                  <a:gd name="connsiteY7" fmla="*/ 4286 h 95497"/>
                  <a:gd name="connsiteX8" fmla="*/ 76419 w 80962"/>
                  <a:gd name="connsiteY8" fmla="*/ 16907 h 95497"/>
                  <a:gd name="connsiteX9" fmla="*/ 80963 w 80962"/>
                  <a:gd name="connsiteY9" fmla="*/ 36843 h 95497"/>
                  <a:gd name="connsiteX10" fmla="*/ 80963 w 80962"/>
                  <a:gd name="connsiteY10" fmla="*/ 95498 h 95497"/>
                  <a:gd name="connsiteX11" fmla="*/ 64208 w 80962"/>
                  <a:gd name="connsiteY11" fmla="*/ 95498 h 95497"/>
                  <a:gd name="connsiteX12" fmla="*/ 64208 w 80962"/>
                  <a:gd name="connsiteY12" fmla="*/ 40681 h 95497"/>
                  <a:gd name="connsiteX13" fmla="*/ 58350 w 80962"/>
                  <a:gd name="connsiteY13" fmla="*/ 21146 h 95497"/>
                  <a:gd name="connsiteX14" fmla="*/ 41996 w 80962"/>
                  <a:gd name="connsiteY14" fmla="*/ 14535 h 95497"/>
                  <a:gd name="connsiteX15" fmla="*/ 29832 w 80962"/>
                  <a:gd name="connsiteY15" fmla="*/ 17964 h 95497"/>
                  <a:gd name="connsiteX16" fmla="*/ 20345 w 80962"/>
                  <a:gd name="connsiteY16" fmla="*/ 28413 h 95497"/>
                  <a:gd name="connsiteX17" fmla="*/ 16659 w 80962"/>
                  <a:gd name="connsiteY17" fmla="*/ 45529 h 95497"/>
                  <a:gd name="connsiteX18" fmla="*/ 16659 w 80962"/>
                  <a:gd name="connsiteY18" fmla="*/ 95498 h 95497"/>
                  <a:gd name="connsiteX19" fmla="*/ 0 w 80962"/>
                  <a:gd name="connsiteY19" fmla="*/ 95498 h 9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0962" h="95497">
                    <a:moveTo>
                      <a:pt x="0" y="95498"/>
                    </a:moveTo>
                    <a:lnTo>
                      <a:pt x="0" y="1915"/>
                    </a:lnTo>
                    <a:lnTo>
                      <a:pt x="14440" y="1915"/>
                    </a:lnTo>
                    <a:lnTo>
                      <a:pt x="15040" y="18069"/>
                    </a:lnTo>
                    <a:lnTo>
                      <a:pt x="15344" y="18069"/>
                    </a:lnTo>
                    <a:cubicBezTo>
                      <a:pt x="18573" y="12411"/>
                      <a:pt x="22746" y="7992"/>
                      <a:pt x="27861" y="4791"/>
                    </a:cubicBezTo>
                    <a:cubicBezTo>
                      <a:pt x="32975" y="1600"/>
                      <a:pt x="38795" y="0"/>
                      <a:pt x="45329" y="0"/>
                    </a:cubicBezTo>
                    <a:cubicBezTo>
                      <a:pt x="52264" y="0"/>
                      <a:pt x="58417" y="1429"/>
                      <a:pt x="63798" y="4286"/>
                    </a:cubicBezTo>
                    <a:cubicBezTo>
                      <a:pt x="69189" y="7144"/>
                      <a:pt x="73390" y="11354"/>
                      <a:pt x="76419" y="16907"/>
                    </a:cubicBezTo>
                    <a:cubicBezTo>
                      <a:pt x="79448" y="22460"/>
                      <a:pt x="80963" y="29108"/>
                      <a:pt x="80963" y="36843"/>
                    </a:cubicBezTo>
                    <a:lnTo>
                      <a:pt x="80963" y="95498"/>
                    </a:lnTo>
                    <a:lnTo>
                      <a:pt x="64208" y="95498"/>
                    </a:lnTo>
                    <a:lnTo>
                      <a:pt x="64208" y="40681"/>
                    </a:lnTo>
                    <a:cubicBezTo>
                      <a:pt x="64208" y="32071"/>
                      <a:pt x="62255" y="25556"/>
                      <a:pt x="58350" y="21146"/>
                    </a:cubicBezTo>
                    <a:cubicBezTo>
                      <a:pt x="54445" y="16735"/>
                      <a:pt x="48996" y="14535"/>
                      <a:pt x="41996" y="14535"/>
                    </a:cubicBezTo>
                    <a:cubicBezTo>
                      <a:pt x="37757" y="14535"/>
                      <a:pt x="33699" y="15678"/>
                      <a:pt x="29832" y="17964"/>
                    </a:cubicBezTo>
                    <a:cubicBezTo>
                      <a:pt x="25965" y="20260"/>
                      <a:pt x="22803" y="23736"/>
                      <a:pt x="20345" y="28413"/>
                    </a:cubicBezTo>
                    <a:cubicBezTo>
                      <a:pt x="17888" y="33090"/>
                      <a:pt x="16659" y="38795"/>
                      <a:pt x="16659" y="45529"/>
                    </a:cubicBezTo>
                    <a:lnTo>
                      <a:pt x="16659" y="95498"/>
                    </a:lnTo>
                    <a:lnTo>
                      <a:pt x="0" y="95498"/>
                    </a:lnTo>
                    <a:close/>
                  </a:path>
                </a:pathLst>
              </a:custGeom>
              <a:solidFill>
                <a:srgbClr val="D83A00"/>
              </a:solidFill>
              <a:ln w="9525" cap="rnd">
                <a:noFill/>
                <a:prstDash val="solid"/>
                <a:round/>
              </a:ln>
            </p:spPr>
            <p:txBody>
              <a:bodyPr rtlCol="0" anchor="ctr"/>
              <a:lstStyle/>
              <a:p>
                <a:endParaRPr lang="en-US"/>
              </a:p>
            </p:txBody>
          </p:sp>
          <p:sp>
            <p:nvSpPr>
              <p:cNvPr id="269" name="Freeform: Shape 268">
                <a:extLst>
                  <a:ext uri="{FF2B5EF4-FFF2-40B4-BE49-F238E27FC236}">
                    <a16:creationId xmlns:a16="http://schemas.microsoft.com/office/drawing/2014/main" id="{8DA3FC88-9667-CD6F-E0BD-E71E9A742430}"/>
                  </a:ext>
                </a:extLst>
              </p:cNvPr>
              <p:cNvSpPr/>
              <p:nvPr/>
            </p:nvSpPr>
            <p:spPr>
              <a:xfrm>
                <a:off x="7842037" y="1985362"/>
                <a:ext cx="91973" cy="133559"/>
              </a:xfrm>
              <a:custGeom>
                <a:avLst/>
                <a:gdLst>
                  <a:gd name="connsiteX0" fmla="*/ 46844 w 91973"/>
                  <a:gd name="connsiteY0" fmla="*/ 133560 h 133559"/>
                  <a:gd name="connsiteX1" fmla="*/ 25394 w 91973"/>
                  <a:gd name="connsiteY1" fmla="*/ 129569 h 133559"/>
                  <a:gd name="connsiteX2" fmla="*/ 7677 w 91973"/>
                  <a:gd name="connsiteY2" fmla="*/ 118110 h 133559"/>
                  <a:gd name="connsiteX3" fmla="*/ 17565 w 91973"/>
                  <a:gd name="connsiteY3" fmla="*/ 106204 h 133559"/>
                  <a:gd name="connsiteX4" fmla="*/ 31147 w 91973"/>
                  <a:gd name="connsiteY4" fmla="*/ 115891 h 133559"/>
                  <a:gd name="connsiteX5" fmla="*/ 46234 w 91973"/>
                  <a:gd name="connsiteY5" fmla="*/ 118824 h 133559"/>
                  <a:gd name="connsiteX6" fmla="*/ 68142 w 91973"/>
                  <a:gd name="connsiteY6" fmla="*/ 111195 h 133559"/>
                  <a:gd name="connsiteX7" fmla="*/ 75819 w 91973"/>
                  <a:gd name="connsiteY7" fmla="*/ 89345 h 133559"/>
                  <a:gd name="connsiteX8" fmla="*/ 75819 w 91973"/>
                  <a:gd name="connsiteY8" fmla="*/ 77429 h 133559"/>
                  <a:gd name="connsiteX9" fmla="*/ 75515 w 91973"/>
                  <a:gd name="connsiteY9" fmla="*/ 77429 h 133559"/>
                  <a:gd name="connsiteX10" fmla="*/ 63046 w 91973"/>
                  <a:gd name="connsiteY10" fmla="*/ 89040 h 133559"/>
                  <a:gd name="connsiteX11" fmla="*/ 44520 w 91973"/>
                  <a:gd name="connsiteY11" fmla="*/ 93478 h 133559"/>
                  <a:gd name="connsiteX12" fmla="*/ 21603 w 91973"/>
                  <a:gd name="connsiteY12" fmla="*/ 87982 h 133559"/>
                  <a:gd name="connsiteX13" fmla="*/ 5753 w 91973"/>
                  <a:gd name="connsiteY13" fmla="*/ 72076 h 133559"/>
                  <a:gd name="connsiteX14" fmla="*/ 0 w 91973"/>
                  <a:gd name="connsiteY14" fmla="*/ 47349 h 133559"/>
                  <a:gd name="connsiteX15" fmla="*/ 5953 w 91973"/>
                  <a:gd name="connsiteY15" fmla="*/ 22260 h 133559"/>
                  <a:gd name="connsiteX16" fmla="*/ 21755 w 91973"/>
                  <a:gd name="connsiteY16" fmla="*/ 5753 h 133559"/>
                  <a:gd name="connsiteX17" fmla="*/ 43110 w 91973"/>
                  <a:gd name="connsiteY17" fmla="*/ 0 h 133559"/>
                  <a:gd name="connsiteX18" fmla="*/ 62646 w 91973"/>
                  <a:gd name="connsiteY18" fmla="*/ 4896 h 133559"/>
                  <a:gd name="connsiteX19" fmla="*/ 76829 w 91973"/>
                  <a:gd name="connsiteY19" fmla="*/ 17869 h 133559"/>
                  <a:gd name="connsiteX20" fmla="*/ 77029 w 91973"/>
                  <a:gd name="connsiteY20" fmla="*/ 17869 h 133559"/>
                  <a:gd name="connsiteX21" fmla="*/ 77838 w 91973"/>
                  <a:gd name="connsiteY21" fmla="*/ 1915 h 133559"/>
                  <a:gd name="connsiteX22" fmla="*/ 91973 w 91973"/>
                  <a:gd name="connsiteY22" fmla="*/ 1915 h 133559"/>
                  <a:gd name="connsiteX23" fmla="*/ 91973 w 91973"/>
                  <a:gd name="connsiteY23" fmla="*/ 86516 h 133559"/>
                  <a:gd name="connsiteX24" fmla="*/ 86621 w 91973"/>
                  <a:gd name="connsiteY24" fmla="*/ 111652 h 133559"/>
                  <a:gd name="connsiteX25" fmla="*/ 71124 w 91973"/>
                  <a:gd name="connsiteY25" fmla="*/ 127911 h 133559"/>
                  <a:gd name="connsiteX26" fmla="*/ 46844 w 91973"/>
                  <a:gd name="connsiteY26" fmla="*/ 133560 h 133559"/>
                  <a:gd name="connsiteX27" fmla="*/ 45634 w 91973"/>
                  <a:gd name="connsiteY27" fmla="*/ 79248 h 133559"/>
                  <a:gd name="connsiteX28" fmla="*/ 60722 w 91973"/>
                  <a:gd name="connsiteY28" fmla="*/ 75562 h 133559"/>
                  <a:gd name="connsiteX29" fmla="*/ 71124 w 91973"/>
                  <a:gd name="connsiteY29" fmla="*/ 64656 h 133559"/>
                  <a:gd name="connsiteX30" fmla="*/ 74905 w 91973"/>
                  <a:gd name="connsiteY30" fmla="*/ 47349 h 133559"/>
                  <a:gd name="connsiteX31" fmla="*/ 70866 w 91973"/>
                  <a:gd name="connsiteY31" fmla="*/ 29728 h 133559"/>
                  <a:gd name="connsiteX32" fmla="*/ 59970 w 91973"/>
                  <a:gd name="connsiteY32" fmla="*/ 18421 h 133559"/>
                  <a:gd name="connsiteX33" fmla="*/ 44720 w 91973"/>
                  <a:gd name="connsiteY33" fmla="*/ 14535 h 133559"/>
                  <a:gd name="connsiteX34" fmla="*/ 29985 w 91973"/>
                  <a:gd name="connsiteY34" fmla="*/ 18574 h 133559"/>
                  <a:gd name="connsiteX35" fmla="*/ 20394 w 91973"/>
                  <a:gd name="connsiteY35" fmla="*/ 30032 h 133559"/>
                  <a:gd name="connsiteX36" fmla="*/ 17059 w 91973"/>
                  <a:gd name="connsiteY36" fmla="*/ 47349 h 133559"/>
                  <a:gd name="connsiteX37" fmla="*/ 24679 w 91973"/>
                  <a:gd name="connsiteY37" fmla="*/ 70971 h 133559"/>
                  <a:gd name="connsiteX38" fmla="*/ 45634 w 91973"/>
                  <a:gd name="connsiteY38" fmla="*/ 79248 h 13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1973" h="133559">
                    <a:moveTo>
                      <a:pt x="46844" y="133560"/>
                    </a:moveTo>
                    <a:cubicBezTo>
                      <a:pt x="39234" y="133560"/>
                      <a:pt x="32090" y="132236"/>
                      <a:pt x="25394" y="129569"/>
                    </a:cubicBezTo>
                    <a:cubicBezTo>
                      <a:pt x="18698" y="126911"/>
                      <a:pt x="12792" y="123092"/>
                      <a:pt x="7677" y="118110"/>
                    </a:cubicBezTo>
                    <a:lnTo>
                      <a:pt x="17565" y="106204"/>
                    </a:lnTo>
                    <a:cubicBezTo>
                      <a:pt x="22146" y="110709"/>
                      <a:pt x="26670" y="113938"/>
                      <a:pt x="31147" y="115891"/>
                    </a:cubicBezTo>
                    <a:cubicBezTo>
                      <a:pt x="35624" y="117843"/>
                      <a:pt x="40653" y="118824"/>
                      <a:pt x="46234" y="118824"/>
                    </a:cubicBezTo>
                    <a:cubicBezTo>
                      <a:pt x="55731" y="118824"/>
                      <a:pt x="63027" y="116281"/>
                      <a:pt x="68142" y="111195"/>
                    </a:cubicBezTo>
                    <a:cubicBezTo>
                      <a:pt x="73257" y="106118"/>
                      <a:pt x="75819" y="98831"/>
                      <a:pt x="75819" y="89345"/>
                    </a:cubicBezTo>
                    <a:lnTo>
                      <a:pt x="75819" y="77429"/>
                    </a:lnTo>
                    <a:lnTo>
                      <a:pt x="75515" y="77429"/>
                    </a:lnTo>
                    <a:cubicBezTo>
                      <a:pt x="72962" y="82210"/>
                      <a:pt x="68799" y="86077"/>
                      <a:pt x="63046" y="89040"/>
                    </a:cubicBezTo>
                    <a:cubicBezTo>
                      <a:pt x="57293" y="92002"/>
                      <a:pt x="51121" y="93478"/>
                      <a:pt x="44520" y="93478"/>
                    </a:cubicBezTo>
                    <a:cubicBezTo>
                      <a:pt x="35976" y="93478"/>
                      <a:pt x="28337" y="91650"/>
                      <a:pt x="21603" y="87982"/>
                    </a:cubicBezTo>
                    <a:cubicBezTo>
                      <a:pt x="14878" y="84315"/>
                      <a:pt x="9592" y="79010"/>
                      <a:pt x="5753" y="72076"/>
                    </a:cubicBezTo>
                    <a:cubicBezTo>
                      <a:pt x="1915" y="65151"/>
                      <a:pt x="0" y="56902"/>
                      <a:pt x="0" y="47349"/>
                    </a:cubicBezTo>
                    <a:cubicBezTo>
                      <a:pt x="0" y="37786"/>
                      <a:pt x="1981" y="29423"/>
                      <a:pt x="5953" y="22260"/>
                    </a:cubicBezTo>
                    <a:cubicBezTo>
                      <a:pt x="9926" y="15088"/>
                      <a:pt x="15193" y="9592"/>
                      <a:pt x="21755" y="5753"/>
                    </a:cubicBezTo>
                    <a:cubicBezTo>
                      <a:pt x="28318" y="1915"/>
                      <a:pt x="35433" y="0"/>
                      <a:pt x="43110" y="0"/>
                    </a:cubicBezTo>
                    <a:cubicBezTo>
                      <a:pt x="50311" y="0"/>
                      <a:pt x="56817" y="1629"/>
                      <a:pt x="62646" y="4896"/>
                    </a:cubicBezTo>
                    <a:cubicBezTo>
                      <a:pt x="68466" y="8153"/>
                      <a:pt x="73190" y="12478"/>
                      <a:pt x="76829" y="17869"/>
                    </a:cubicBezTo>
                    <a:lnTo>
                      <a:pt x="77029" y="17869"/>
                    </a:lnTo>
                    <a:lnTo>
                      <a:pt x="77838" y="1915"/>
                    </a:lnTo>
                    <a:lnTo>
                      <a:pt x="91973" y="1915"/>
                    </a:lnTo>
                    <a:lnTo>
                      <a:pt x="91973" y="86516"/>
                    </a:lnTo>
                    <a:cubicBezTo>
                      <a:pt x="91973" y="96203"/>
                      <a:pt x="90183" y="104585"/>
                      <a:pt x="86621" y="111652"/>
                    </a:cubicBezTo>
                    <a:cubicBezTo>
                      <a:pt x="83049" y="118720"/>
                      <a:pt x="77886" y="124139"/>
                      <a:pt x="71124" y="127911"/>
                    </a:cubicBezTo>
                    <a:cubicBezTo>
                      <a:pt x="64361" y="131674"/>
                      <a:pt x="56265" y="133560"/>
                      <a:pt x="46844" y="133560"/>
                    </a:cubicBezTo>
                    <a:close/>
                    <a:moveTo>
                      <a:pt x="45634" y="79248"/>
                    </a:moveTo>
                    <a:cubicBezTo>
                      <a:pt x="51283" y="79248"/>
                      <a:pt x="56312" y="78019"/>
                      <a:pt x="60722" y="75562"/>
                    </a:cubicBezTo>
                    <a:cubicBezTo>
                      <a:pt x="65132" y="73104"/>
                      <a:pt x="68599" y="69475"/>
                      <a:pt x="71124" y="64656"/>
                    </a:cubicBezTo>
                    <a:cubicBezTo>
                      <a:pt x="73648" y="59846"/>
                      <a:pt x="74905" y="54073"/>
                      <a:pt x="74905" y="47349"/>
                    </a:cubicBezTo>
                    <a:cubicBezTo>
                      <a:pt x="74905" y="40548"/>
                      <a:pt x="73562" y="34671"/>
                      <a:pt x="70866" y="29728"/>
                    </a:cubicBezTo>
                    <a:cubicBezTo>
                      <a:pt x="68180" y="24784"/>
                      <a:pt x="64541" y="21012"/>
                      <a:pt x="59970" y="18421"/>
                    </a:cubicBezTo>
                    <a:cubicBezTo>
                      <a:pt x="55388" y="15831"/>
                      <a:pt x="50311" y="14535"/>
                      <a:pt x="44720" y="14535"/>
                    </a:cubicBezTo>
                    <a:cubicBezTo>
                      <a:pt x="39072" y="14535"/>
                      <a:pt x="34157" y="15878"/>
                      <a:pt x="29985" y="18574"/>
                    </a:cubicBezTo>
                    <a:cubicBezTo>
                      <a:pt x="25813" y="21269"/>
                      <a:pt x="22613" y="25089"/>
                      <a:pt x="20394" y="30032"/>
                    </a:cubicBezTo>
                    <a:cubicBezTo>
                      <a:pt x="18174" y="34976"/>
                      <a:pt x="17059" y="40748"/>
                      <a:pt x="17059" y="47349"/>
                    </a:cubicBezTo>
                    <a:cubicBezTo>
                      <a:pt x="17059" y="57579"/>
                      <a:pt x="19603" y="65446"/>
                      <a:pt x="24679" y="70971"/>
                    </a:cubicBezTo>
                    <a:cubicBezTo>
                      <a:pt x="29766" y="76486"/>
                      <a:pt x="36748" y="79248"/>
                      <a:pt x="45634" y="79248"/>
                    </a:cubicBezTo>
                    <a:close/>
                  </a:path>
                </a:pathLst>
              </a:custGeom>
              <a:solidFill>
                <a:srgbClr val="D83A00"/>
              </a:solidFill>
              <a:ln w="9525" cap="rnd">
                <a:noFill/>
                <a:prstDash val="solid"/>
                <a:round/>
              </a:ln>
            </p:spPr>
            <p:txBody>
              <a:bodyPr rtlCol="0" anchor="ctr"/>
              <a:lstStyle/>
              <a:p>
                <a:endParaRPr lang="en-US"/>
              </a:p>
            </p:txBody>
          </p:sp>
          <p:sp>
            <p:nvSpPr>
              <p:cNvPr id="270" name="Freeform: Shape 269">
                <a:extLst>
                  <a:ext uri="{FF2B5EF4-FFF2-40B4-BE49-F238E27FC236}">
                    <a16:creationId xmlns:a16="http://schemas.microsoft.com/office/drawing/2014/main" id="{87F4D136-9571-9803-E9A4-8A5288AC165F}"/>
                  </a:ext>
                </a:extLst>
              </p:cNvPr>
              <p:cNvSpPr/>
              <p:nvPr/>
            </p:nvSpPr>
            <p:spPr>
              <a:xfrm>
                <a:off x="6834768" y="2243623"/>
                <a:ext cx="70409" cy="89944"/>
              </a:xfrm>
              <a:custGeom>
                <a:avLst/>
                <a:gdLst>
                  <a:gd name="connsiteX0" fmla="*/ 41406 w 70409"/>
                  <a:gd name="connsiteY0" fmla="*/ 89945 h 89944"/>
                  <a:gd name="connsiteX1" fmla="*/ 28852 w 70409"/>
                  <a:gd name="connsiteY1" fmla="*/ 89945 h 89944"/>
                  <a:gd name="connsiteX2" fmla="*/ 28852 w 70409"/>
                  <a:gd name="connsiteY2" fmla="*/ 10944 h 89944"/>
                  <a:gd name="connsiteX3" fmla="*/ 0 w 70409"/>
                  <a:gd name="connsiteY3" fmla="*/ 10944 h 89944"/>
                  <a:gd name="connsiteX4" fmla="*/ 0 w 70409"/>
                  <a:gd name="connsiteY4" fmla="*/ 0 h 89944"/>
                  <a:gd name="connsiteX5" fmla="*/ 70409 w 70409"/>
                  <a:gd name="connsiteY5" fmla="*/ 0 h 89944"/>
                  <a:gd name="connsiteX6" fmla="*/ 70409 w 70409"/>
                  <a:gd name="connsiteY6" fmla="*/ 10944 h 89944"/>
                  <a:gd name="connsiteX7" fmla="*/ 41406 w 70409"/>
                  <a:gd name="connsiteY7" fmla="*/ 10944 h 89944"/>
                  <a:gd name="connsiteX8" fmla="*/ 41406 w 70409"/>
                  <a:gd name="connsiteY8" fmla="*/ 89945 h 8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409" h="89944">
                    <a:moveTo>
                      <a:pt x="41406" y="89945"/>
                    </a:moveTo>
                    <a:lnTo>
                      <a:pt x="28852" y="89945"/>
                    </a:lnTo>
                    <a:lnTo>
                      <a:pt x="28852" y="10944"/>
                    </a:lnTo>
                    <a:lnTo>
                      <a:pt x="0" y="10944"/>
                    </a:lnTo>
                    <a:lnTo>
                      <a:pt x="0" y="0"/>
                    </a:lnTo>
                    <a:lnTo>
                      <a:pt x="70409" y="0"/>
                    </a:lnTo>
                    <a:lnTo>
                      <a:pt x="70409" y="10944"/>
                    </a:lnTo>
                    <a:lnTo>
                      <a:pt x="41406" y="10944"/>
                    </a:lnTo>
                    <a:lnTo>
                      <a:pt x="41406" y="89945"/>
                    </a:lnTo>
                    <a:close/>
                  </a:path>
                </a:pathLst>
              </a:custGeom>
              <a:solidFill>
                <a:srgbClr val="D83A00"/>
              </a:solidFill>
              <a:ln w="9525" cap="rnd">
                <a:noFill/>
                <a:prstDash val="solid"/>
                <a:round/>
              </a:ln>
            </p:spPr>
            <p:txBody>
              <a:bodyPr rtlCol="0" anchor="ctr"/>
              <a:lstStyle/>
              <a:p>
                <a:endParaRPr lang="en-US"/>
              </a:p>
            </p:txBody>
          </p:sp>
          <p:sp>
            <p:nvSpPr>
              <p:cNvPr id="271" name="Freeform: Shape 270">
                <a:extLst>
                  <a:ext uri="{FF2B5EF4-FFF2-40B4-BE49-F238E27FC236}">
                    <a16:creationId xmlns:a16="http://schemas.microsoft.com/office/drawing/2014/main" id="{4580156E-D4DD-7789-4A25-F232D474E9A8}"/>
                  </a:ext>
                </a:extLst>
              </p:cNvPr>
              <p:cNvSpPr/>
              <p:nvPr/>
            </p:nvSpPr>
            <p:spPr>
              <a:xfrm>
                <a:off x="6918978" y="2234155"/>
                <a:ext cx="17326" cy="99412"/>
              </a:xfrm>
              <a:custGeom>
                <a:avLst/>
                <a:gdLst>
                  <a:gd name="connsiteX0" fmla="*/ 8734 w 17326"/>
                  <a:gd name="connsiteY0" fmla="*/ 16954 h 99412"/>
                  <a:gd name="connsiteX1" fmla="*/ 2353 w 17326"/>
                  <a:gd name="connsiteY1" fmla="*/ 14754 h 99412"/>
                  <a:gd name="connsiteX2" fmla="*/ 0 w 17326"/>
                  <a:gd name="connsiteY2" fmla="*/ 8515 h 99412"/>
                  <a:gd name="connsiteX3" fmla="*/ 2315 w 17326"/>
                  <a:gd name="connsiteY3" fmla="*/ 2276 h 99412"/>
                  <a:gd name="connsiteX4" fmla="*/ 8734 w 17326"/>
                  <a:gd name="connsiteY4" fmla="*/ 0 h 99412"/>
                  <a:gd name="connsiteX5" fmla="*/ 14974 w 17326"/>
                  <a:gd name="connsiteY5" fmla="*/ 2353 h 99412"/>
                  <a:gd name="connsiteX6" fmla="*/ 17326 w 17326"/>
                  <a:gd name="connsiteY6" fmla="*/ 8515 h 99412"/>
                  <a:gd name="connsiteX7" fmla="*/ 15012 w 17326"/>
                  <a:gd name="connsiteY7" fmla="*/ 14716 h 99412"/>
                  <a:gd name="connsiteX8" fmla="*/ 8734 w 17326"/>
                  <a:gd name="connsiteY8" fmla="*/ 16954 h 99412"/>
                  <a:gd name="connsiteX9" fmla="*/ 14754 w 17326"/>
                  <a:gd name="connsiteY9" fmla="*/ 99412 h 99412"/>
                  <a:gd name="connsiteX10" fmla="*/ 2639 w 17326"/>
                  <a:gd name="connsiteY10" fmla="*/ 99412 h 99412"/>
                  <a:gd name="connsiteX11" fmla="*/ 2639 w 17326"/>
                  <a:gd name="connsiteY11" fmla="*/ 31347 h 99412"/>
                  <a:gd name="connsiteX12" fmla="*/ 14754 w 17326"/>
                  <a:gd name="connsiteY12" fmla="*/ 31347 h 99412"/>
                  <a:gd name="connsiteX13" fmla="*/ 14754 w 17326"/>
                  <a:gd name="connsiteY13" fmla="*/ 99412 h 9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26" h="99412">
                    <a:moveTo>
                      <a:pt x="8734" y="16954"/>
                    </a:moveTo>
                    <a:cubicBezTo>
                      <a:pt x="6048" y="16954"/>
                      <a:pt x="3915" y="16221"/>
                      <a:pt x="2353" y="14754"/>
                    </a:cubicBezTo>
                    <a:cubicBezTo>
                      <a:pt x="781" y="13287"/>
                      <a:pt x="0" y="11211"/>
                      <a:pt x="0" y="8515"/>
                    </a:cubicBezTo>
                    <a:cubicBezTo>
                      <a:pt x="0" y="5877"/>
                      <a:pt x="771" y="3791"/>
                      <a:pt x="2315" y="2276"/>
                    </a:cubicBezTo>
                    <a:cubicBezTo>
                      <a:pt x="3858" y="752"/>
                      <a:pt x="6001" y="0"/>
                      <a:pt x="8734" y="0"/>
                    </a:cubicBezTo>
                    <a:cubicBezTo>
                      <a:pt x="11335" y="0"/>
                      <a:pt x="13411" y="781"/>
                      <a:pt x="14974" y="2353"/>
                    </a:cubicBezTo>
                    <a:cubicBezTo>
                      <a:pt x="16545" y="3915"/>
                      <a:pt x="17326" y="5972"/>
                      <a:pt x="17326" y="8515"/>
                    </a:cubicBezTo>
                    <a:cubicBezTo>
                      <a:pt x="17326" y="11154"/>
                      <a:pt x="16555" y="13230"/>
                      <a:pt x="15012" y="14716"/>
                    </a:cubicBezTo>
                    <a:cubicBezTo>
                      <a:pt x="13468" y="16212"/>
                      <a:pt x="11382" y="16954"/>
                      <a:pt x="8734" y="16954"/>
                    </a:cubicBezTo>
                    <a:close/>
                    <a:moveTo>
                      <a:pt x="14754" y="99412"/>
                    </a:moveTo>
                    <a:lnTo>
                      <a:pt x="2639" y="99412"/>
                    </a:lnTo>
                    <a:lnTo>
                      <a:pt x="2639" y="31347"/>
                    </a:lnTo>
                    <a:lnTo>
                      <a:pt x="14754" y="31347"/>
                    </a:lnTo>
                    <a:lnTo>
                      <a:pt x="14754" y="99412"/>
                    </a:lnTo>
                    <a:close/>
                  </a:path>
                </a:pathLst>
              </a:custGeom>
              <a:solidFill>
                <a:srgbClr val="D83A00"/>
              </a:solidFill>
              <a:ln w="9525" cap="rnd">
                <a:noFill/>
                <a:prstDash val="solid"/>
                <a:round/>
              </a:ln>
            </p:spPr>
            <p:txBody>
              <a:bodyPr rtlCol="0" anchor="ctr"/>
              <a:lstStyle/>
              <a:p>
                <a:endParaRPr lang="en-US"/>
              </a:p>
            </p:txBody>
          </p:sp>
          <p:sp>
            <p:nvSpPr>
              <p:cNvPr id="272" name="Freeform: Shape 271">
                <a:extLst>
                  <a:ext uri="{FF2B5EF4-FFF2-40B4-BE49-F238E27FC236}">
                    <a16:creationId xmlns:a16="http://schemas.microsoft.com/office/drawing/2014/main" id="{71B74690-3908-DDC4-051F-93221BB48818}"/>
                  </a:ext>
                </a:extLst>
              </p:cNvPr>
              <p:cNvSpPr/>
              <p:nvPr/>
            </p:nvSpPr>
            <p:spPr>
              <a:xfrm>
                <a:off x="6956717" y="2264111"/>
                <a:ext cx="105508" cy="69456"/>
              </a:xfrm>
              <a:custGeom>
                <a:avLst/>
                <a:gdLst>
                  <a:gd name="connsiteX0" fmla="*/ 0 w 105508"/>
                  <a:gd name="connsiteY0" fmla="*/ 69456 h 69456"/>
                  <a:gd name="connsiteX1" fmla="*/ 0 w 105508"/>
                  <a:gd name="connsiteY1" fmla="*/ 1391 h 69456"/>
                  <a:gd name="connsiteX2" fmla="*/ 10496 w 105508"/>
                  <a:gd name="connsiteY2" fmla="*/ 1391 h 69456"/>
                  <a:gd name="connsiteX3" fmla="*/ 10792 w 105508"/>
                  <a:gd name="connsiteY3" fmla="*/ 12849 h 69456"/>
                  <a:gd name="connsiteX4" fmla="*/ 11011 w 105508"/>
                  <a:gd name="connsiteY4" fmla="*/ 12849 h 69456"/>
                  <a:gd name="connsiteX5" fmla="*/ 20412 w 105508"/>
                  <a:gd name="connsiteY5" fmla="*/ 3267 h 69456"/>
                  <a:gd name="connsiteX6" fmla="*/ 33404 w 105508"/>
                  <a:gd name="connsiteY6" fmla="*/ 0 h 69456"/>
                  <a:gd name="connsiteX7" fmla="*/ 47244 w 105508"/>
                  <a:gd name="connsiteY7" fmla="*/ 3229 h 69456"/>
                  <a:gd name="connsiteX8" fmla="*/ 56464 w 105508"/>
                  <a:gd name="connsiteY8" fmla="*/ 12992 h 69456"/>
                  <a:gd name="connsiteX9" fmla="*/ 56826 w 105508"/>
                  <a:gd name="connsiteY9" fmla="*/ 12992 h 69456"/>
                  <a:gd name="connsiteX10" fmla="*/ 66408 w 105508"/>
                  <a:gd name="connsiteY10" fmla="*/ 3372 h 69456"/>
                  <a:gd name="connsiteX11" fmla="*/ 79438 w 105508"/>
                  <a:gd name="connsiteY11" fmla="*/ 0 h 69456"/>
                  <a:gd name="connsiteX12" fmla="*/ 92954 w 105508"/>
                  <a:gd name="connsiteY12" fmla="*/ 3048 h 69456"/>
                  <a:gd name="connsiteX13" fmla="*/ 102165 w 105508"/>
                  <a:gd name="connsiteY13" fmla="*/ 12040 h 69456"/>
                  <a:gd name="connsiteX14" fmla="*/ 105508 w 105508"/>
                  <a:gd name="connsiteY14" fmla="*/ 26508 h 69456"/>
                  <a:gd name="connsiteX15" fmla="*/ 105508 w 105508"/>
                  <a:gd name="connsiteY15" fmla="*/ 69456 h 69456"/>
                  <a:gd name="connsiteX16" fmla="*/ 93316 w 105508"/>
                  <a:gd name="connsiteY16" fmla="*/ 69456 h 69456"/>
                  <a:gd name="connsiteX17" fmla="*/ 93316 w 105508"/>
                  <a:gd name="connsiteY17" fmla="*/ 27975 h 69456"/>
                  <a:gd name="connsiteX18" fmla="*/ 89316 w 105508"/>
                  <a:gd name="connsiteY18" fmla="*/ 15126 h 69456"/>
                  <a:gd name="connsiteX19" fmla="*/ 77610 w 105508"/>
                  <a:gd name="connsiteY19" fmla="*/ 10649 h 69456"/>
                  <a:gd name="connsiteX20" fmla="*/ 68170 w 105508"/>
                  <a:gd name="connsiteY20" fmla="*/ 13068 h 69456"/>
                  <a:gd name="connsiteX21" fmla="*/ 61455 w 105508"/>
                  <a:gd name="connsiteY21" fmla="*/ 20193 h 69456"/>
                  <a:gd name="connsiteX22" fmla="*/ 58960 w 105508"/>
                  <a:gd name="connsiteY22" fmla="*/ 31499 h 69456"/>
                  <a:gd name="connsiteX23" fmla="*/ 58960 w 105508"/>
                  <a:gd name="connsiteY23" fmla="*/ 69456 h 69456"/>
                  <a:gd name="connsiteX24" fmla="*/ 46844 w 105508"/>
                  <a:gd name="connsiteY24" fmla="*/ 69456 h 69456"/>
                  <a:gd name="connsiteX25" fmla="*/ 46844 w 105508"/>
                  <a:gd name="connsiteY25" fmla="*/ 27899 h 69456"/>
                  <a:gd name="connsiteX26" fmla="*/ 42805 w 105508"/>
                  <a:gd name="connsiteY26" fmla="*/ 15011 h 69456"/>
                  <a:gd name="connsiteX27" fmla="*/ 31204 w 105508"/>
                  <a:gd name="connsiteY27" fmla="*/ 10649 h 69456"/>
                  <a:gd name="connsiteX28" fmla="*/ 22174 w 105508"/>
                  <a:gd name="connsiteY28" fmla="*/ 12992 h 69456"/>
                  <a:gd name="connsiteX29" fmla="*/ 14944 w 105508"/>
                  <a:gd name="connsiteY29" fmla="*/ 20298 h 69456"/>
                  <a:gd name="connsiteX30" fmla="*/ 12116 w 105508"/>
                  <a:gd name="connsiteY30" fmla="*/ 32595 h 69456"/>
                  <a:gd name="connsiteX31" fmla="*/ 12116 w 105508"/>
                  <a:gd name="connsiteY31" fmla="*/ 69456 h 69456"/>
                  <a:gd name="connsiteX32" fmla="*/ 0 w 105508"/>
                  <a:gd name="connsiteY32" fmla="*/ 69456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5508" h="69456">
                    <a:moveTo>
                      <a:pt x="0" y="69456"/>
                    </a:moveTo>
                    <a:lnTo>
                      <a:pt x="0" y="1391"/>
                    </a:lnTo>
                    <a:lnTo>
                      <a:pt x="10496" y="1391"/>
                    </a:lnTo>
                    <a:lnTo>
                      <a:pt x="10792" y="12849"/>
                    </a:lnTo>
                    <a:lnTo>
                      <a:pt x="11011" y="12849"/>
                    </a:lnTo>
                    <a:cubicBezTo>
                      <a:pt x="13506" y="8639"/>
                      <a:pt x="16640" y="5448"/>
                      <a:pt x="20412" y="3267"/>
                    </a:cubicBezTo>
                    <a:cubicBezTo>
                      <a:pt x="24184" y="1086"/>
                      <a:pt x="28508" y="0"/>
                      <a:pt x="33404" y="0"/>
                    </a:cubicBezTo>
                    <a:cubicBezTo>
                      <a:pt x="38843" y="0"/>
                      <a:pt x="43453" y="1076"/>
                      <a:pt x="47244" y="3229"/>
                    </a:cubicBezTo>
                    <a:cubicBezTo>
                      <a:pt x="51045" y="5382"/>
                      <a:pt x="54111" y="8639"/>
                      <a:pt x="56464" y="12992"/>
                    </a:cubicBezTo>
                    <a:lnTo>
                      <a:pt x="56826" y="12992"/>
                    </a:lnTo>
                    <a:cubicBezTo>
                      <a:pt x="59274" y="8830"/>
                      <a:pt x="62474" y="5629"/>
                      <a:pt x="66408" y="3372"/>
                    </a:cubicBezTo>
                    <a:cubicBezTo>
                      <a:pt x="70352" y="1124"/>
                      <a:pt x="74695" y="0"/>
                      <a:pt x="79438" y="0"/>
                    </a:cubicBezTo>
                    <a:cubicBezTo>
                      <a:pt x="84534" y="0"/>
                      <a:pt x="89039" y="1010"/>
                      <a:pt x="92954" y="3048"/>
                    </a:cubicBezTo>
                    <a:cubicBezTo>
                      <a:pt x="96869" y="5077"/>
                      <a:pt x="99936" y="8077"/>
                      <a:pt x="102165" y="12040"/>
                    </a:cubicBezTo>
                    <a:cubicBezTo>
                      <a:pt x="104394" y="16002"/>
                      <a:pt x="105508" y="20822"/>
                      <a:pt x="105508" y="26508"/>
                    </a:cubicBezTo>
                    <a:lnTo>
                      <a:pt x="105508" y="69456"/>
                    </a:lnTo>
                    <a:lnTo>
                      <a:pt x="93316" y="69456"/>
                    </a:lnTo>
                    <a:lnTo>
                      <a:pt x="93316" y="27975"/>
                    </a:lnTo>
                    <a:cubicBezTo>
                      <a:pt x="93316" y="22393"/>
                      <a:pt x="91983" y="18107"/>
                      <a:pt x="89316" y="15126"/>
                    </a:cubicBezTo>
                    <a:cubicBezTo>
                      <a:pt x="86649" y="12135"/>
                      <a:pt x="82744" y="10649"/>
                      <a:pt x="77610" y="10649"/>
                    </a:cubicBezTo>
                    <a:cubicBezTo>
                      <a:pt x="74133" y="10649"/>
                      <a:pt x="70990" y="11449"/>
                      <a:pt x="68170" y="13068"/>
                    </a:cubicBezTo>
                    <a:cubicBezTo>
                      <a:pt x="65361" y="14678"/>
                      <a:pt x="63122" y="17059"/>
                      <a:pt x="61455" y="20193"/>
                    </a:cubicBezTo>
                    <a:cubicBezTo>
                      <a:pt x="59788" y="23317"/>
                      <a:pt x="58960" y="27089"/>
                      <a:pt x="58960" y="31499"/>
                    </a:cubicBezTo>
                    <a:lnTo>
                      <a:pt x="58960" y="69456"/>
                    </a:lnTo>
                    <a:lnTo>
                      <a:pt x="46844" y="69456"/>
                    </a:lnTo>
                    <a:lnTo>
                      <a:pt x="46844" y="27899"/>
                    </a:lnTo>
                    <a:cubicBezTo>
                      <a:pt x="46844" y="22222"/>
                      <a:pt x="45501" y="17926"/>
                      <a:pt x="42805" y="15011"/>
                    </a:cubicBezTo>
                    <a:cubicBezTo>
                      <a:pt x="40110" y="12097"/>
                      <a:pt x="36243" y="10649"/>
                      <a:pt x="31204" y="10649"/>
                    </a:cubicBezTo>
                    <a:cubicBezTo>
                      <a:pt x="28117" y="10649"/>
                      <a:pt x="25108" y="11430"/>
                      <a:pt x="22174" y="12992"/>
                    </a:cubicBezTo>
                    <a:cubicBezTo>
                      <a:pt x="19240" y="14564"/>
                      <a:pt x="16830" y="16993"/>
                      <a:pt x="14944" y="20298"/>
                    </a:cubicBezTo>
                    <a:cubicBezTo>
                      <a:pt x="13059" y="23603"/>
                      <a:pt x="12116" y="27699"/>
                      <a:pt x="12116" y="32595"/>
                    </a:cubicBezTo>
                    <a:lnTo>
                      <a:pt x="12116" y="69456"/>
                    </a:lnTo>
                    <a:lnTo>
                      <a:pt x="0" y="69456"/>
                    </a:lnTo>
                    <a:close/>
                  </a:path>
                </a:pathLst>
              </a:custGeom>
              <a:solidFill>
                <a:srgbClr val="D83A00"/>
              </a:solidFill>
              <a:ln w="9525" cap="rnd">
                <a:noFill/>
                <a:prstDash val="solid"/>
                <a:round/>
              </a:ln>
            </p:spPr>
            <p:txBody>
              <a:bodyPr rtlCol="0" anchor="ctr"/>
              <a:lstStyle/>
              <a:p>
                <a:endParaRPr lang="en-US"/>
              </a:p>
            </p:txBody>
          </p:sp>
          <p:sp>
            <p:nvSpPr>
              <p:cNvPr id="273" name="Freeform: Shape 272">
                <a:extLst>
                  <a:ext uri="{FF2B5EF4-FFF2-40B4-BE49-F238E27FC236}">
                    <a16:creationId xmlns:a16="http://schemas.microsoft.com/office/drawing/2014/main" id="{8EE21928-79EE-4A6B-3BD5-4E3812B3F726}"/>
                  </a:ext>
                </a:extLst>
              </p:cNvPr>
              <p:cNvSpPr/>
              <p:nvPr/>
            </p:nvSpPr>
            <p:spPr>
              <a:xfrm>
                <a:off x="7077646" y="2264111"/>
                <a:ext cx="64017" cy="70561"/>
              </a:xfrm>
              <a:custGeom>
                <a:avLst/>
                <a:gdLst>
                  <a:gd name="connsiteX0" fmla="*/ 64018 w 64017"/>
                  <a:gd name="connsiteY0" fmla="*/ 32671 h 70561"/>
                  <a:gd name="connsiteX1" fmla="*/ 63798 w 64017"/>
                  <a:gd name="connsiteY1" fmla="*/ 38548 h 70561"/>
                  <a:gd name="connsiteX2" fmla="*/ 11887 w 64017"/>
                  <a:gd name="connsiteY2" fmla="*/ 38548 h 70561"/>
                  <a:gd name="connsiteX3" fmla="*/ 19088 w 64017"/>
                  <a:gd name="connsiteY3" fmla="*/ 54474 h 70561"/>
                  <a:gd name="connsiteX4" fmla="*/ 35090 w 64017"/>
                  <a:gd name="connsiteY4" fmla="*/ 59988 h 70561"/>
                  <a:gd name="connsiteX5" fmla="*/ 45587 w 64017"/>
                  <a:gd name="connsiteY5" fmla="*/ 58150 h 70561"/>
                  <a:gd name="connsiteX6" fmla="*/ 54112 w 64017"/>
                  <a:gd name="connsiteY6" fmla="*/ 52940 h 70561"/>
                  <a:gd name="connsiteX7" fmla="*/ 61008 w 64017"/>
                  <a:gd name="connsiteY7" fmla="*/ 60722 h 70561"/>
                  <a:gd name="connsiteX8" fmla="*/ 49482 w 64017"/>
                  <a:gd name="connsiteY8" fmla="*/ 68028 h 70561"/>
                  <a:gd name="connsiteX9" fmla="*/ 34795 w 64017"/>
                  <a:gd name="connsiteY9" fmla="*/ 70561 h 70561"/>
                  <a:gd name="connsiteX10" fmla="*/ 17107 w 64017"/>
                  <a:gd name="connsiteY10" fmla="*/ 66265 h 70561"/>
                  <a:gd name="connsiteX11" fmla="*/ 4582 w 64017"/>
                  <a:gd name="connsiteY11" fmla="*/ 53959 h 70561"/>
                  <a:gd name="connsiteX12" fmla="*/ 0 w 64017"/>
                  <a:gd name="connsiteY12" fmla="*/ 35319 h 70561"/>
                  <a:gd name="connsiteX13" fmla="*/ 4296 w 64017"/>
                  <a:gd name="connsiteY13" fmla="*/ 16812 h 70561"/>
                  <a:gd name="connsiteX14" fmla="*/ 16145 w 64017"/>
                  <a:gd name="connsiteY14" fmla="*/ 4401 h 70561"/>
                  <a:gd name="connsiteX15" fmla="*/ 33109 w 64017"/>
                  <a:gd name="connsiteY15" fmla="*/ 0 h 70561"/>
                  <a:gd name="connsiteX16" fmla="*/ 49368 w 64017"/>
                  <a:gd name="connsiteY16" fmla="*/ 4143 h 70561"/>
                  <a:gd name="connsiteX17" fmla="*/ 60198 w 64017"/>
                  <a:gd name="connsiteY17" fmla="*/ 15707 h 70561"/>
                  <a:gd name="connsiteX18" fmla="*/ 64018 w 64017"/>
                  <a:gd name="connsiteY18" fmla="*/ 32671 h 70561"/>
                  <a:gd name="connsiteX19" fmla="*/ 32890 w 64017"/>
                  <a:gd name="connsiteY19" fmla="*/ 10354 h 70561"/>
                  <a:gd name="connsiteX20" fmla="*/ 19565 w 64017"/>
                  <a:gd name="connsiteY20" fmla="*/ 15230 h 70561"/>
                  <a:gd name="connsiteX21" fmla="*/ 12402 w 64017"/>
                  <a:gd name="connsiteY21" fmla="*/ 28556 h 70561"/>
                  <a:gd name="connsiteX22" fmla="*/ 52711 w 64017"/>
                  <a:gd name="connsiteY22" fmla="*/ 28556 h 70561"/>
                  <a:gd name="connsiteX23" fmla="*/ 46767 w 64017"/>
                  <a:gd name="connsiteY23" fmla="*/ 15050 h 70561"/>
                  <a:gd name="connsiteX24" fmla="*/ 32890 w 64017"/>
                  <a:gd name="connsiteY24" fmla="*/ 10354 h 7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17" h="70561">
                    <a:moveTo>
                      <a:pt x="64018" y="32671"/>
                    </a:moveTo>
                    <a:cubicBezTo>
                      <a:pt x="64018" y="34576"/>
                      <a:pt x="63951" y="36538"/>
                      <a:pt x="63798" y="38548"/>
                    </a:cubicBezTo>
                    <a:lnTo>
                      <a:pt x="11887" y="38548"/>
                    </a:lnTo>
                    <a:cubicBezTo>
                      <a:pt x="12478" y="45491"/>
                      <a:pt x="14878" y="50806"/>
                      <a:pt x="19088" y="54474"/>
                    </a:cubicBezTo>
                    <a:cubicBezTo>
                      <a:pt x="23298" y="58150"/>
                      <a:pt x="28632" y="59988"/>
                      <a:pt x="35090" y="59988"/>
                    </a:cubicBezTo>
                    <a:cubicBezTo>
                      <a:pt x="38767" y="59988"/>
                      <a:pt x="42263" y="59369"/>
                      <a:pt x="45587" y="58150"/>
                    </a:cubicBezTo>
                    <a:cubicBezTo>
                      <a:pt x="48920" y="56921"/>
                      <a:pt x="51759" y="55188"/>
                      <a:pt x="54112" y="52940"/>
                    </a:cubicBezTo>
                    <a:lnTo>
                      <a:pt x="61008" y="60722"/>
                    </a:lnTo>
                    <a:cubicBezTo>
                      <a:pt x="57731" y="63903"/>
                      <a:pt x="53893" y="66332"/>
                      <a:pt x="49482" y="68028"/>
                    </a:cubicBezTo>
                    <a:cubicBezTo>
                      <a:pt x="45082" y="69713"/>
                      <a:pt x="40186" y="70561"/>
                      <a:pt x="34795" y="70561"/>
                    </a:cubicBezTo>
                    <a:cubicBezTo>
                      <a:pt x="28290" y="70561"/>
                      <a:pt x="22393" y="69123"/>
                      <a:pt x="17107" y="66265"/>
                    </a:cubicBezTo>
                    <a:cubicBezTo>
                      <a:pt x="11821" y="63398"/>
                      <a:pt x="7648" y="59303"/>
                      <a:pt x="4582" y="53959"/>
                    </a:cubicBezTo>
                    <a:cubicBezTo>
                      <a:pt x="1524" y="48625"/>
                      <a:pt x="0" y="42415"/>
                      <a:pt x="0" y="35319"/>
                    </a:cubicBezTo>
                    <a:cubicBezTo>
                      <a:pt x="0" y="28318"/>
                      <a:pt x="1429" y="22146"/>
                      <a:pt x="4296" y="16812"/>
                    </a:cubicBezTo>
                    <a:cubicBezTo>
                      <a:pt x="7153" y="11478"/>
                      <a:pt x="11106" y="7344"/>
                      <a:pt x="16145" y="4401"/>
                    </a:cubicBezTo>
                    <a:cubicBezTo>
                      <a:pt x="21193" y="1467"/>
                      <a:pt x="26841" y="0"/>
                      <a:pt x="33109" y="0"/>
                    </a:cubicBezTo>
                    <a:cubicBezTo>
                      <a:pt x="39281" y="0"/>
                      <a:pt x="44701" y="1381"/>
                      <a:pt x="49368" y="4143"/>
                    </a:cubicBezTo>
                    <a:cubicBezTo>
                      <a:pt x="54045" y="6915"/>
                      <a:pt x="57655" y="10763"/>
                      <a:pt x="60198" y="15707"/>
                    </a:cubicBezTo>
                    <a:cubicBezTo>
                      <a:pt x="62751" y="20650"/>
                      <a:pt x="64018" y="26308"/>
                      <a:pt x="64018" y="32671"/>
                    </a:cubicBezTo>
                    <a:close/>
                    <a:moveTo>
                      <a:pt x="32890" y="10354"/>
                    </a:moveTo>
                    <a:cubicBezTo>
                      <a:pt x="27699" y="10354"/>
                      <a:pt x="23260" y="11983"/>
                      <a:pt x="19565" y="15230"/>
                    </a:cubicBezTo>
                    <a:cubicBezTo>
                      <a:pt x="15869" y="18488"/>
                      <a:pt x="13478" y="22927"/>
                      <a:pt x="12402" y="28556"/>
                    </a:cubicBezTo>
                    <a:lnTo>
                      <a:pt x="52711" y="28556"/>
                    </a:lnTo>
                    <a:cubicBezTo>
                      <a:pt x="52226" y="22689"/>
                      <a:pt x="50245" y="18183"/>
                      <a:pt x="46767" y="15050"/>
                    </a:cubicBezTo>
                    <a:cubicBezTo>
                      <a:pt x="43291" y="11916"/>
                      <a:pt x="38662" y="10354"/>
                      <a:pt x="32890" y="10354"/>
                    </a:cubicBezTo>
                    <a:close/>
                  </a:path>
                </a:pathLst>
              </a:custGeom>
              <a:solidFill>
                <a:srgbClr val="D83A00"/>
              </a:solidFill>
              <a:ln w="9525" cap="rnd">
                <a:noFill/>
                <a:prstDash val="solid"/>
                <a:round/>
              </a:ln>
            </p:spPr>
            <p:txBody>
              <a:bodyPr rtlCol="0" anchor="ctr"/>
              <a:lstStyle/>
              <a:p>
                <a:endParaRPr lang="en-US"/>
              </a:p>
            </p:txBody>
          </p:sp>
          <p:sp>
            <p:nvSpPr>
              <p:cNvPr id="274" name="Freeform: Shape 273">
                <a:extLst>
                  <a:ext uri="{FF2B5EF4-FFF2-40B4-BE49-F238E27FC236}">
                    <a16:creationId xmlns:a16="http://schemas.microsoft.com/office/drawing/2014/main" id="{A832A6BE-1111-0FF0-C94E-19C75BE39A19}"/>
                  </a:ext>
                </a:extLst>
              </p:cNvPr>
              <p:cNvSpPr/>
              <p:nvPr/>
            </p:nvSpPr>
            <p:spPr>
              <a:xfrm>
                <a:off x="6871916" y="2454544"/>
                <a:ext cx="70922" cy="91039"/>
              </a:xfrm>
              <a:custGeom>
                <a:avLst/>
                <a:gdLst>
                  <a:gd name="connsiteX0" fmla="*/ 35386 w 70922"/>
                  <a:gd name="connsiteY0" fmla="*/ 91040 h 91039"/>
                  <a:gd name="connsiteX1" fmla="*/ 8887 w 70922"/>
                  <a:gd name="connsiteY1" fmla="*/ 81277 h 91039"/>
                  <a:gd name="connsiteX2" fmla="*/ 0 w 70922"/>
                  <a:gd name="connsiteY2" fmla="*/ 53454 h 91039"/>
                  <a:gd name="connsiteX3" fmla="*/ 0 w 70922"/>
                  <a:gd name="connsiteY3" fmla="*/ 0 h 91039"/>
                  <a:gd name="connsiteX4" fmla="*/ 12706 w 70922"/>
                  <a:gd name="connsiteY4" fmla="*/ 0 h 91039"/>
                  <a:gd name="connsiteX5" fmla="*/ 12706 w 70922"/>
                  <a:gd name="connsiteY5" fmla="*/ 52940 h 91039"/>
                  <a:gd name="connsiteX6" fmla="*/ 15050 w 70922"/>
                  <a:gd name="connsiteY6" fmla="*/ 68618 h 91039"/>
                  <a:gd name="connsiteX7" fmla="*/ 22355 w 70922"/>
                  <a:gd name="connsiteY7" fmla="*/ 77057 h 91039"/>
                  <a:gd name="connsiteX8" fmla="*/ 35386 w 70922"/>
                  <a:gd name="connsiteY8" fmla="*/ 79667 h 91039"/>
                  <a:gd name="connsiteX9" fmla="*/ 48492 w 70922"/>
                  <a:gd name="connsiteY9" fmla="*/ 76914 h 91039"/>
                  <a:gd name="connsiteX10" fmla="*/ 55950 w 70922"/>
                  <a:gd name="connsiteY10" fmla="*/ 68170 h 91039"/>
                  <a:gd name="connsiteX11" fmla="*/ 58369 w 70922"/>
                  <a:gd name="connsiteY11" fmla="*/ 52349 h 91039"/>
                  <a:gd name="connsiteX12" fmla="*/ 58369 w 70922"/>
                  <a:gd name="connsiteY12" fmla="*/ 0 h 91039"/>
                  <a:gd name="connsiteX13" fmla="*/ 70923 w 70922"/>
                  <a:gd name="connsiteY13" fmla="*/ 0 h 91039"/>
                  <a:gd name="connsiteX14" fmla="*/ 70923 w 70922"/>
                  <a:gd name="connsiteY14" fmla="*/ 53159 h 91039"/>
                  <a:gd name="connsiteX15" fmla="*/ 62036 w 70922"/>
                  <a:gd name="connsiteY15" fmla="*/ 81210 h 91039"/>
                  <a:gd name="connsiteX16" fmla="*/ 35386 w 70922"/>
                  <a:gd name="connsiteY16" fmla="*/ 91040 h 9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922" h="91039">
                    <a:moveTo>
                      <a:pt x="35386" y="91040"/>
                    </a:moveTo>
                    <a:cubicBezTo>
                      <a:pt x="23641" y="91040"/>
                      <a:pt x="14802" y="87792"/>
                      <a:pt x="8887" y="81277"/>
                    </a:cubicBezTo>
                    <a:cubicBezTo>
                      <a:pt x="2962" y="74771"/>
                      <a:pt x="0" y="65494"/>
                      <a:pt x="0" y="53454"/>
                    </a:cubicBezTo>
                    <a:lnTo>
                      <a:pt x="0" y="0"/>
                    </a:lnTo>
                    <a:lnTo>
                      <a:pt x="12706" y="0"/>
                    </a:lnTo>
                    <a:lnTo>
                      <a:pt x="12706" y="52940"/>
                    </a:lnTo>
                    <a:cubicBezTo>
                      <a:pt x="12706" y="59493"/>
                      <a:pt x="13488" y="64722"/>
                      <a:pt x="15050" y="68618"/>
                    </a:cubicBezTo>
                    <a:cubicBezTo>
                      <a:pt x="16621" y="72504"/>
                      <a:pt x="19050" y="75324"/>
                      <a:pt x="22355" y="77057"/>
                    </a:cubicBezTo>
                    <a:cubicBezTo>
                      <a:pt x="25661" y="78791"/>
                      <a:pt x="30004" y="79667"/>
                      <a:pt x="35386" y="79667"/>
                    </a:cubicBezTo>
                    <a:cubicBezTo>
                      <a:pt x="40777" y="79667"/>
                      <a:pt x="45139" y="78743"/>
                      <a:pt x="48492" y="76914"/>
                    </a:cubicBezTo>
                    <a:cubicBezTo>
                      <a:pt x="51845" y="75076"/>
                      <a:pt x="54330" y="72161"/>
                      <a:pt x="55950" y="68170"/>
                    </a:cubicBezTo>
                    <a:cubicBezTo>
                      <a:pt x="57560" y="64189"/>
                      <a:pt x="58369" y="58912"/>
                      <a:pt x="58369" y="52349"/>
                    </a:cubicBezTo>
                    <a:lnTo>
                      <a:pt x="58369" y="0"/>
                    </a:lnTo>
                    <a:lnTo>
                      <a:pt x="70923" y="0"/>
                    </a:lnTo>
                    <a:lnTo>
                      <a:pt x="70923" y="53159"/>
                    </a:lnTo>
                    <a:cubicBezTo>
                      <a:pt x="70923" y="65294"/>
                      <a:pt x="67961" y="74647"/>
                      <a:pt x="62036" y="81210"/>
                    </a:cubicBezTo>
                    <a:cubicBezTo>
                      <a:pt x="56122" y="87763"/>
                      <a:pt x="47234" y="91040"/>
                      <a:pt x="35386" y="91040"/>
                    </a:cubicBezTo>
                    <a:close/>
                  </a:path>
                </a:pathLst>
              </a:custGeom>
              <a:solidFill>
                <a:srgbClr val="D83A00"/>
              </a:solidFill>
              <a:ln w="9525" cap="rnd">
                <a:noFill/>
                <a:prstDash val="solid"/>
                <a:round/>
              </a:ln>
            </p:spPr>
            <p:txBody>
              <a:bodyPr rtlCol="0" anchor="ctr"/>
              <a:lstStyle/>
              <a:p>
                <a:endParaRPr lang="en-US"/>
              </a:p>
            </p:txBody>
          </p:sp>
          <p:sp>
            <p:nvSpPr>
              <p:cNvPr id="275" name="Freeform: Shape 274">
                <a:extLst>
                  <a:ext uri="{FF2B5EF4-FFF2-40B4-BE49-F238E27FC236}">
                    <a16:creationId xmlns:a16="http://schemas.microsoft.com/office/drawing/2014/main" id="{0DA82AEB-5F0D-EFB8-2DB7-7FC4AEAD52B9}"/>
                  </a:ext>
                </a:extLst>
              </p:cNvPr>
              <p:cNvSpPr/>
              <p:nvPr/>
            </p:nvSpPr>
            <p:spPr>
              <a:xfrm>
                <a:off x="6961860" y="2474880"/>
                <a:ext cx="52492" cy="70780"/>
              </a:xfrm>
              <a:custGeom>
                <a:avLst/>
                <a:gdLst>
                  <a:gd name="connsiteX0" fmla="*/ 27899 w 52492"/>
                  <a:gd name="connsiteY0" fmla="*/ 70780 h 70780"/>
                  <a:gd name="connsiteX1" fmla="*/ 12440 w 52492"/>
                  <a:gd name="connsiteY1" fmla="*/ 68247 h 70780"/>
                  <a:gd name="connsiteX2" fmla="*/ 0 w 52492"/>
                  <a:gd name="connsiteY2" fmla="*/ 60722 h 70780"/>
                  <a:gd name="connsiteX3" fmla="*/ 6163 w 52492"/>
                  <a:gd name="connsiteY3" fmla="*/ 52207 h 70780"/>
                  <a:gd name="connsiteX4" fmla="*/ 16336 w 52492"/>
                  <a:gd name="connsiteY4" fmla="*/ 58522 h 70780"/>
                  <a:gd name="connsiteX5" fmla="*/ 28042 w 52492"/>
                  <a:gd name="connsiteY5" fmla="*/ 60646 h 70780"/>
                  <a:gd name="connsiteX6" fmla="*/ 41186 w 52492"/>
                  <a:gd name="connsiteY6" fmla="*/ 51321 h 70780"/>
                  <a:gd name="connsiteX7" fmla="*/ 38986 w 52492"/>
                  <a:gd name="connsiteY7" fmla="*/ 45596 h 70780"/>
                  <a:gd name="connsiteX8" fmla="*/ 31785 w 52492"/>
                  <a:gd name="connsiteY8" fmla="*/ 42005 h 70780"/>
                  <a:gd name="connsiteX9" fmla="*/ 19308 w 52492"/>
                  <a:gd name="connsiteY9" fmla="*/ 38405 h 70780"/>
                  <a:gd name="connsiteX10" fmla="*/ 6344 w 52492"/>
                  <a:gd name="connsiteY10" fmla="*/ 31175 h 70780"/>
                  <a:gd name="connsiteX11" fmla="*/ 2048 w 52492"/>
                  <a:gd name="connsiteY11" fmla="*/ 19098 h 70780"/>
                  <a:gd name="connsiteX12" fmla="*/ 4772 w 52492"/>
                  <a:gd name="connsiteY12" fmla="*/ 9544 h 70780"/>
                  <a:gd name="connsiteX13" fmla="*/ 12916 w 52492"/>
                  <a:gd name="connsiteY13" fmla="*/ 2610 h 70780"/>
                  <a:gd name="connsiteX14" fmla="*/ 25984 w 52492"/>
                  <a:gd name="connsiteY14" fmla="*/ 0 h 70780"/>
                  <a:gd name="connsiteX15" fmla="*/ 39681 w 52492"/>
                  <a:gd name="connsiteY15" fmla="*/ 2610 h 70780"/>
                  <a:gd name="connsiteX16" fmla="*/ 50806 w 52492"/>
                  <a:gd name="connsiteY16" fmla="*/ 10211 h 70780"/>
                  <a:gd name="connsiteX17" fmla="*/ 44196 w 52492"/>
                  <a:gd name="connsiteY17" fmla="*/ 17840 h 70780"/>
                  <a:gd name="connsiteX18" fmla="*/ 26137 w 52492"/>
                  <a:gd name="connsiteY18" fmla="*/ 10573 h 70780"/>
                  <a:gd name="connsiteX19" fmla="*/ 16773 w 52492"/>
                  <a:gd name="connsiteY19" fmla="*/ 13145 h 70780"/>
                  <a:gd name="connsiteX20" fmla="*/ 13649 w 52492"/>
                  <a:gd name="connsiteY20" fmla="*/ 19383 h 70780"/>
                  <a:gd name="connsiteX21" fmla="*/ 15526 w 52492"/>
                  <a:gd name="connsiteY21" fmla="*/ 24641 h 70780"/>
                  <a:gd name="connsiteX22" fmla="*/ 21879 w 52492"/>
                  <a:gd name="connsiteY22" fmla="*/ 27908 h 70780"/>
                  <a:gd name="connsiteX23" fmla="*/ 34214 w 52492"/>
                  <a:gd name="connsiteY23" fmla="*/ 31433 h 70780"/>
                  <a:gd name="connsiteX24" fmla="*/ 48159 w 52492"/>
                  <a:gd name="connsiteY24" fmla="*/ 38881 h 70780"/>
                  <a:gd name="connsiteX25" fmla="*/ 52492 w 52492"/>
                  <a:gd name="connsiteY25" fmla="*/ 51178 h 70780"/>
                  <a:gd name="connsiteX26" fmla="*/ 46291 w 52492"/>
                  <a:gd name="connsiteY26" fmla="*/ 65494 h 70780"/>
                  <a:gd name="connsiteX27" fmla="*/ 27899 w 52492"/>
                  <a:gd name="connsiteY27" fmla="*/ 70780 h 7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492" h="70780">
                    <a:moveTo>
                      <a:pt x="27899" y="70780"/>
                    </a:moveTo>
                    <a:cubicBezTo>
                      <a:pt x="22317" y="70780"/>
                      <a:pt x="17164" y="69942"/>
                      <a:pt x="12440" y="68247"/>
                    </a:cubicBezTo>
                    <a:cubicBezTo>
                      <a:pt x="7715" y="66561"/>
                      <a:pt x="3572" y="64056"/>
                      <a:pt x="0" y="60722"/>
                    </a:cubicBezTo>
                    <a:lnTo>
                      <a:pt x="6163" y="52207"/>
                    </a:lnTo>
                    <a:cubicBezTo>
                      <a:pt x="9440" y="54998"/>
                      <a:pt x="12830" y="57103"/>
                      <a:pt x="16336" y="58522"/>
                    </a:cubicBezTo>
                    <a:cubicBezTo>
                      <a:pt x="19831" y="59941"/>
                      <a:pt x="23736" y="60646"/>
                      <a:pt x="28042" y="60646"/>
                    </a:cubicBezTo>
                    <a:cubicBezTo>
                      <a:pt x="36805" y="60646"/>
                      <a:pt x="41186" y="57541"/>
                      <a:pt x="41186" y="51321"/>
                    </a:cubicBezTo>
                    <a:cubicBezTo>
                      <a:pt x="41186" y="48978"/>
                      <a:pt x="40453" y="47063"/>
                      <a:pt x="38986" y="45596"/>
                    </a:cubicBezTo>
                    <a:cubicBezTo>
                      <a:pt x="37519" y="44130"/>
                      <a:pt x="35119" y="42929"/>
                      <a:pt x="31785" y="42005"/>
                    </a:cubicBezTo>
                    <a:lnTo>
                      <a:pt x="19308" y="38405"/>
                    </a:lnTo>
                    <a:cubicBezTo>
                      <a:pt x="13535" y="36738"/>
                      <a:pt x="9210" y="34328"/>
                      <a:pt x="6344" y="31175"/>
                    </a:cubicBezTo>
                    <a:cubicBezTo>
                      <a:pt x="3486" y="28013"/>
                      <a:pt x="2048" y="23984"/>
                      <a:pt x="2048" y="19098"/>
                    </a:cubicBezTo>
                    <a:cubicBezTo>
                      <a:pt x="2048" y="15621"/>
                      <a:pt x="2963" y="12440"/>
                      <a:pt x="4772" y="9544"/>
                    </a:cubicBezTo>
                    <a:cubicBezTo>
                      <a:pt x="6582" y="6658"/>
                      <a:pt x="9297" y="4344"/>
                      <a:pt x="12916" y="2610"/>
                    </a:cubicBezTo>
                    <a:cubicBezTo>
                      <a:pt x="16545" y="876"/>
                      <a:pt x="20898" y="0"/>
                      <a:pt x="25984" y="0"/>
                    </a:cubicBezTo>
                    <a:cubicBezTo>
                      <a:pt x="30928" y="0"/>
                      <a:pt x="35500" y="876"/>
                      <a:pt x="39681" y="2610"/>
                    </a:cubicBezTo>
                    <a:cubicBezTo>
                      <a:pt x="43862" y="4344"/>
                      <a:pt x="47577" y="6877"/>
                      <a:pt x="50806" y="10211"/>
                    </a:cubicBezTo>
                    <a:lnTo>
                      <a:pt x="44196" y="17840"/>
                    </a:lnTo>
                    <a:cubicBezTo>
                      <a:pt x="39005" y="13002"/>
                      <a:pt x="32985" y="10573"/>
                      <a:pt x="26137" y="10573"/>
                    </a:cubicBezTo>
                    <a:cubicBezTo>
                      <a:pt x="21974" y="10573"/>
                      <a:pt x="18850" y="11430"/>
                      <a:pt x="16773" y="13145"/>
                    </a:cubicBezTo>
                    <a:cubicBezTo>
                      <a:pt x="14697" y="14859"/>
                      <a:pt x="13649" y="16936"/>
                      <a:pt x="13649" y="19383"/>
                    </a:cubicBezTo>
                    <a:cubicBezTo>
                      <a:pt x="13649" y="21593"/>
                      <a:pt x="14278" y="23336"/>
                      <a:pt x="15526" y="24641"/>
                    </a:cubicBezTo>
                    <a:cubicBezTo>
                      <a:pt x="16773" y="25937"/>
                      <a:pt x="18888" y="27022"/>
                      <a:pt x="21879" y="27908"/>
                    </a:cubicBezTo>
                    <a:lnTo>
                      <a:pt x="34214" y="31433"/>
                    </a:lnTo>
                    <a:cubicBezTo>
                      <a:pt x="40624" y="33242"/>
                      <a:pt x="45272" y="35719"/>
                      <a:pt x="48159" y="38881"/>
                    </a:cubicBezTo>
                    <a:cubicBezTo>
                      <a:pt x="51045" y="42034"/>
                      <a:pt x="52492" y="46139"/>
                      <a:pt x="52492" y="51178"/>
                    </a:cubicBezTo>
                    <a:cubicBezTo>
                      <a:pt x="52492" y="57198"/>
                      <a:pt x="50425" y="61970"/>
                      <a:pt x="46291" y="65494"/>
                    </a:cubicBezTo>
                    <a:cubicBezTo>
                      <a:pt x="42148" y="69018"/>
                      <a:pt x="36023" y="70780"/>
                      <a:pt x="27899" y="70780"/>
                    </a:cubicBezTo>
                    <a:close/>
                  </a:path>
                </a:pathLst>
              </a:custGeom>
              <a:solidFill>
                <a:srgbClr val="D83A00"/>
              </a:solidFill>
              <a:ln w="9525" cap="rnd">
                <a:noFill/>
                <a:prstDash val="solid"/>
                <a:round/>
              </a:ln>
            </p:spPr>
            <p:txBody>
              <a:bodyPr rtlCol="0" anchor="ctr"/>
              <a:lstStyle/>
              <a:p>
                <a:endParaRPr lang="en-US"/>
              </a:p>
            </p:txBody>
          </p:sp>
          <p:sp>
            <p:nvSpPr>
              <p:cNvPr id="276" name="Freeform: Shape 275">
                <a:extLst>
                  <a:ext uri="{FF2B5EF4-FFF2-40B4-BE49-F238E27FC236}">
                    <a16:creationId xmlns:a16="http://schemas.microsoft.com/office/drawing/2014/main" id="{0BFF41CF-2D35-B021-8B78-D04A9C00638F}"/>
                  </a:ext>
                </a:extLst>
              </p:cNvPr>
              <p:cNvSpPr/>
              <p:nvPr/>
            </p:nvSpPr>
            <p:spPr>
              <a:xfrm>
                <a:off x="7026764" y="2475033"/>
                <a:ext cx="64017" cy="70551"/>
              </a:xfrm>
              <a:custGeom>
                <a:avLst/>
                <a:gdLst>
                  <a:gd name="connsiteX0" fmla="*/ 64018 w 64017"/>
                  <a:gd name="connsiteY0" fmla="*/ 32671 h 70551"/>
                  <a:gd name="connsiteX1" fmla="*/ 63798 w 64017"/>
                  <a:gd name="connsiteY1" fmla="*/ 38548 h 70551"/>
                  <a:gd name="connsiteX2" fmla="*/ 11896 w 64017"/>
                  <a:gd name="connsiteY2" fmla="*/ 38548 h 70551"/>
                  <a:gd name="connsiteX3" fmla="*/ 19088 w 64017"/>
                  <a:gd name="connsiteY3" fmla="*/ 54473 h 70551"/>
                  <a:gd name="connsiteX4" fmla="*/ 35090 w 64017"/>
                  <a:gd name="connsiteY4" fmla="*/ 59979 h 70551"/>
                  <a:gd name="connsiteX5" fmla="*/ 45596 w 64017"/>
                  <a:gd name="connsiteY5" fmla="*/ 58150 h 70551"/>
                  <a:gd name="connsiteX6" fmla="*/ 54111 w 64017"/>
                  <a:gd name="connsiteY6" fmla="*/ 52930 h 70551"/>
                  <a:gd name="connsiteX7" fmla="*/ 61007 w 64017"/>
                  <a:gd name="connsiteY7" fmla="*/ 60722 h 70551"/>
                  <a:gd name="connsiteX8" fmla="*/ 49482 w 64017"/>
                  <a:gd name="connsiteY8" fmla="*/ 68028 h 70551"/>
                  <a:gd name="connsiteX9" fmla="*/ 34804 w 64017"/>
                  <a:gd name="connsiteY9" fmla="*/ 70552 h 70551"/>
                  <a:gd name="connsiteX10" fmla="*/ 17107 w 64017"/>
                  <a:gd name="connsiteY10" fmla="*/ 66265 h 70551"/>
                  <a:gd name="connsiteX11" fmla="*/ 4591 w 64017"/>
                  <a:gd name="connsiteY11" fmla="*/ 53959 h 70551"/>
                  <a:gd name="connsiteX12" fmla="*/ 0 w 64017"/>
                  <a:gd name="connsiteY12" fmla="*/ 35309 h 70551"/>
                  <a:gd name="connsiteX13" fmla="*/ 4296 w 64017"/>
                  <a:gd name="connsiteY13" fmla="*/ 16811 h 70551"/>
                  <a:gd name="connsiteX14" fmla="*/ 16154 w 64017"/>
                  <a:gd name="connsiteY14" fmla="*/ 4401 h 70551"/>
                  <a:gd name="connsiteX15" fmla="*/ 33108 w 64017"/>
                  <a:gd name="connsiteY15" fmla="*/ 0 h 70551"/>
                  <a:gd name="connsiteX16" fmla="*/ 49377 w 64017"/>
                  <a:gd name="connsiteY16" fmla="*/ 4143 h 70551"/>
                  <a:gd name="connsiteX17" fmla="*/ 60207 w 64017"/>
                  <a:gd name="connsiteY17" fmla="*/ 15707 h 70551"/>
                  <a:gd name="connsiteX18" fmla="*/ 64018 w 64017"/>
                  <a:gd name="connsiteY18" fmla="*/ 32671 h 70551"/>
                  <a:gd name="connsiteX19" fmla="*/ 32890 w 64017"/>
                  <a:gd name="connsiteY19" fmla="*/ 10354 h 70551"/>
                  <a:gd name="connsiteX20" fmla="*/ 19564 w 64017"/>
                  <a:gd name="connsiteY20" fmla="*/ 15230 h 70551"/>
                  <a:gd name="connsiteX21" fmla="*/ 12402 w 64017"/>
                  <a:gd name="connsiteY21" fmla="*/ 28556 h 70551"/>
                  <a:gd name="connsiteX22" fmla="*/ 52711 w 64017"/>
                  <a:gd name="connsiteY22" fmla="*/ 28556 h 70551"/>
                  <a:gd name="connsiteX23" fmla="*/ 46767 w 64017"/>
                  <a:gd name="connsiteY23" fmla="*/ 15049 h 70551"/>
                  <a:gd name="connsiteX24" fmla="*/ 32890 w 64017"/>
                  <a:gd name="connsiteY24" fmla="*/ 10354 h 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17" h="70551">
                    <a:moveTo>
                      <a:pt x="64018" y="32671"/>
                    </a:moveTo>
                    <a:cubicBezTo>
                      <a:pt x="64018" y="34576"/>
                      <a:pt x="63951" y="36538"/>
                      <a:pt x="63798" y="38548"/>
                    </a:cubicBezTo>
                    <a:lnTo>
                      <a:pt x="11896" y="38548"/>
                    </a:lnTo>
                    <a:cubicBezTo>
                      <a:pt x="12478" y="45491"/>
                      <a:pt x="14878" y="50806"/>
                      <a:pt x="19088" y="54473"/>
                    </a:cubicBezTo>
                    <a:cubicBezTo>
                      <a:pt x="23298" y="58150"/>
                      <a:pt x="28632" y="59979"/>
                      <a:pt x="35090" y="59979"/>
                    </a:cubicBezTo>
                    <a:cubicBezTo>
                      <a:pt x="38767" y="59979"/>
                      <a:pt x="42263" y="59369"/>
                      <a:pt x="45596" y="58150"/>
                    </a:cubicBezTo>
                    <a:cubicBezTo>
                      <a:pt x="48920" y="56921"/>
                      <a:pt x="51758" y="55188"/>
                      <a:pt x="54111" y="52930"/>
                    </a:cubicBezTo>
                    <a:lnTo>
                      <a:pt x="61007" y="60722"/>
                    </a:lnTo>
                    <a:cubicBezTo>
                      <a:pt x="57731" y="63903"/>
                      <a:pt x="53892" y="66332"/>
                      <a:pt x="49482" y="68028"/>
                    </a:cubicBezTo>
                    <a:cubicBezTo>
                      <a:pt x="45082" y="69713"/>
                      <a:pt x="40186" y="70552"/>
                      <a:pt x="34804" y="70552"/>
                    </a:cubicBezTo>
                    <a:cubicBezTo>
                      <a:pt x="28289" y="70552"/>
                      <a:pt x="22393" y="69123"/>
                      <a:pt x="17107" y="66265"/>
                    </a:cubicBezTo>
                    <a:cubicBezTo>
                      <a:pt x="11820" y="63398"/>
                      <a:pt x="7648" y="59302"/>
                      <a:pt x="4591" y="53959"/>
                    </a:cubicBezTo>
                    <a:cubicBezTo>
                      <a:pt x="1524" y="48625"/>
                      <a:pt x="0" y="42415"/>
                      <a:pt x="0" y="35309"/>
                    </a:cubicBezTo>
                    <a:cubicBezTo>
                      <a:pt x="0" y="28318"/>
                      <a:pt x="1428" y="22145"/>
                      <a:pt x="4296" y="16811"/>
                    </a:cubicBezTo>
                    <a:cubicBezTo>
                      <a:pt x="7153" y="11477"/>
                      <a:pt x="11106" y="7344"/>
                      <a:pt x="16154" y="4401"/>
                    </a:cubicBezTo>
                    <a:cubicBezTo>
                      <a:pt x="21193" y="1467"/>
                      <a:pt x="26841" y="0"/>
                      <a:pt x="33108" y="0"/>
                    </a:cubicBezTo>
                    <a:cubicBezTo>
                      <a:pt x="39281" y="0"/>
                      <a:pt x="44701" y="1381"/>
                      <a:pt x="49377" y="4143"/>
                    </a:cubicBezTo>
                    <a:cubicBezTo>
                      <a:pt x="54045" y="6915"/>
                      <a:pt x="57655" y="10763"/>
                      <a:pt x="60207" y="15707"/>
                    </a:cubicBezTo>
                    <a:cubicBezTo>
                      <a:pt x="62751" y="20650"/>
                      <a:pt x="64018" y="26308"/>
                      <a:pt x="64018" y="32671"/>
                    </a:cubicBezTo>
                    <a:close/>
                    <a:moveTo>
                      <a:pt x="32890" y="10354"/>
                    </a:moveTo>
                    <a:cubicBezTo>
                      <a:pt x="27698" y="10354"/>
                      <a:pt x="23260" y="11982"/>
                      <a:pt x="19564" y="15230"/>
                    </a:cubicBezTo>
                    <a:cubicBezTo>
                      <a:pt x="15868" y="18488"/>
                      <a:pt x="13487" y="22927"/>
                      <a:pt x="12402" y="28556"/>
                    </a:cubicBezTo>
                    <a:lnTo>
                      <a:pt x="52711" y="28556"/>
                    </a:lnTo>
                    <a:cubicBezTo>
                      <a:pt x="52225" y="22688"/>
                      <a:pt x="50244" y="18183"/>
                      <a:pt x="46767" y="15049"/>
                    </a:cubicBezTo>
                    <a:cubicBezTo>
                      <a:pt x="43291" y="11916"/>
                      <a:pt x="38662" y="10354"/>
                      <a:pt x="32890" y="10354"/>
                    </a:cubicBezTo>
                    <a:close/>
                  </a:path>
                </a:pathLst>
              </a:custGeom>
              <a:solidFill>
                <a:srgbClr val="D83A00"/>
              </a:solidFill>
              <a:ln w="9525" cap="rnd">
                <a:noFill/>
                <a:prstDash val="solid"/>
                <a:round/>
              </a:ln>
            </p:spPr>
            <p:txBody>
              <a:bodyPr rtlCol="0" anchor="ctr"/>
              <a:lstStyle/>
              <a:p>
                <a:endParaRPr lang="en-US"/>
              </a:p>
            </p:txBody>
          </p:sp>
          <p:sp>
            <p:nvSpPr>
              <p:cNvPr id="277" name="Freeform: Shape 276">
                <a:extLst>
                  <a:ext uri="{FF2B5EF4-FFF2-40B4-BE49-F238E27FC236}">
                    <a16:creationId xmlns:a16="http://schemas.microsoft.com/office/drawing/2014/main" id="{C5305CA6-63A6-A1D1-D949-7BA689BD52FD}"/>
                  </a:ext>
                </a:extLst>
              </p:cNvPr>
              <p:cNvSpPr/>
              <p:nvPr/>
            </p:nvSpPr>
            <p:spPr>
              <a:xfrm>
                <a:off x="7106935" y="2475033"/>
                <a:ext cx="38623" cy="69456"/>
              </a:xfrm>
              <a:custGeom>
                <a:avLst/>
                <a:gdLst>
                  <a:gd name="connsiteX0" fmla="*/ 0 w 38623"/>
                  <a:gd name="connsiteY0" fmla="*/ 69456 h 69456"/>
                  <a:gd name="connsiteX1" fmla="*/ 0 w 38623"/>
                  <a:gd name="connsiteY1" fmla="*/ 1391 h 69456"/>
                  <a:gd name="connsiteX2" fmla="*/ 9916 w 38623"/>
                  <a:gd name="connsiteY2" fmla="*/ 1391 h 69456"/>
                  <a:gd name="connsiteX3" fmla="*/ 11011 w 38623"/>
                  <a:gd name="connsiteY3" fmla="*/ 13659 h 69456"/>
                  <a:gd name="connsiteX4" fmla="*/ 11306 w 38623"/>
                  <a:gd name="connsiteY4" fmla="*/ 13659 h 69456"/>
                  <a:gd name="connsiteX5" fmla="*/ 19459 w 38623"/>
                  <a:gd name="connsiteY5" fmla="*/ 3410 h 69456"/>
                  <a:gd name="connsiteX6" fmla="*/ 32747 w 38623"/>
                  <a:gd name="connsiteY6" fmla="*/ 0 h 69456"/>
                  <a:gd name="connsiteX7" fmla="*/ 38624 w 38623"/>
                  <a:gd name="connsiteY7" fmla="*/ 733 h 69456"/>
                  <a:gd name="connsiteX8" fmla="*/ 37081 w 38623"/>
                  <a:gd name="connsiteY8" fmla="*/ 11601 h 69456"/>
                  <a:gd name="connsiteX9" fmla="*/ 34033 w 38623"/>
                  <a:gd name="connsiteY9" fmla="*/ 11192 h 69456"/>
                  <a:gd name="connsiteX10" fmla="*/ 29889 w 38623"/>
                  <a:gd name="connsiteY10" fmla="*/ 11087 h 69456"/>
                  <a:gd name="connsiteX11" fmla="*/ 21403 w 38623"/>
                  <a:gd name="connsiteY11" fmla="*/ 13583 h 69456"/>
                  <a:gd name="connsiteX12" fmla="*/ 14726 w 38623"/>
                  <a:gd name="connsiteY12" fmla="*/ 21031 h 69456"/>
                  <a:gd name="connsiteX13" fmla="*/ 12116 w 38623"/>
                  <a:gd name="connsiteY13" fmla="*/ 32966 h 69456"/>
                  <a:gd name="connsiteX14" fmla="*/ 12116 w 38623"/>
                  <a:gd name="connsiteY14" fmla="*/ 69456 h 69456"/>
                  <a:gd name="connsiteX15" fmla="*/ 0 w 38623"/>
                  <a:gd name="connsiteY15" fmla="*/ 69456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23" h="69456">
                    <a:moveTo>
                      <a:pt x="0" y="69456"/>
                    </a:moveTo>
                    <a:lnTo>
                      <a:pt x="0" y="1391"/>
                    </a:lnTo>
                    <a:lnTo>
                      <a:pt x="9916" y="1391"/>
                    </a:lnTo>
                    <a:lnTo>
                      <a:pt x="11011" y="13659"/>
                    </a:lnTo>
                    <a:lnTo>
                      <a:pt x="11306" y="13659"/>
                    </a:lnTo>
                    <a:cubicBezTo>
                      <a:pt x="13116" y="9106"/>
                      <a:pt x="15840" y="5686"/>
                      <a:pt x="19459" y="3410"/>
                    </a:cubicBezTo>
                    <a:cubicBezTo>
                      <a:pt x="23079" y="1133"/>
                      <a:pt x="27508" y="0"/>
                      <a:pt x="32747" y="0"/>
                    </a:cubicBezTo>
                    <a:cubicBezTo>
                      <a:pt x="35052" y="0"/>
                      <a:pt x="37005" y="238"/>
                      <a:pt x="38624" y="733"/>
                    </a:cubicBezTo>
                    <a:lnTo>
                      <a:pt x="37081" y="11601"/>
                    </a:lnTo>
                    <a:cubicBezTo>
                      <a:pt x="36004" y="11401"/>
                      <a:pt x="34985" y="11268"/>
                      <a:pt x="34033" y="11192"/>
                    </a:cubicBezTo>
                    <a:cubicBezTo>
                      <a:pt x="33080" y="11125"/>
                      <a:pt x="31699" y="11087"/>
                      <a:pt x="29889" y="11087"/>
                    </a:cubicBezTo>
                    <a:cubicBezTo>
                      <a:pt x="26946" y="11087"/>
                      <a:pt x="24117" y="11916"/>
                      <a:pt x="21403" y="13583"/>
                    </a:cubicBezTo>
                    <a:cubicBezTo>
                      <a:pt x="18688" y="15249"/>
                      <a:pt x="16459" y="17726"/>
                      <a:pt x="14726" y="21031"/>
                    </a:cubicBezTo>
                    <a:cubicBezTo>
                      <a:pt x="12982" y="24336"/>
                      <a:pt x="12116" y="28318"/>
                      <a:pt x="12116" y="32966"/>
                    </a:cubicBezTo>
                    <a:lnTo>
                      <a:pt x="12116" y="69456"/>
                    </a:lnTo>
                    <a:lnTo>
                      <a:pt x="0" y="69456"/>
                    </a:lnTo>
                    <a:close/>
                  </a:path>
                </a:pathLst>
              </a:custGeom>
              <a:solidFill>
                <a:srgbClr val="D83A00"/>
              </a:solidFill>
              <a:ln w="9525" cap="rnd">
                <a:noFill/>
                <a:prstDash val="solid"/>
                <a:round/>
              </a:ln>
            </p:spPr>
            <p:txBody>
              <a:bodyPr rtlCol="0" anchor="ctr"/>
              <a:lstStyle/>
              <a:p>
                <a:endParaRPr lang="en-US"/>
              </a:p>
            </p:txBody>
          </p:sp>
          <p:sp>
            <p:nvSpPr>
              <p:cNvPr id="278" name="Freeform: Shape 277">
                <a:extLst>
                  <a:ext uri="{FF2B5EF4-FFF2-40B4-BE49-F238E27FC236}">
                    <a16:creationId xmlns:a16="http://schemas.microsoft.com/office/drawing/2014/main" id="{34C8D47E-80BA-20F6-52C1-6F69AC8E8A7F}"/>
                  </a:ext>
                </a:extLst>
              </p:cNvPr>
              <p:cNvSpPr/>
              <p:nvPr/>
            </p:nvSpPr>
            <p:spPr>
              <a:xfrm>
                <a:off x="6811413" y="2665466"/>
                <a:ext cx="56320" cy="89944"/>
              </a:xfrm>
              <a:custGeom>
                <a:avLst/>
                <a:gdLst>
                  <a:gd name="connsiteX0" fmla="*/ 56321 w 56320"/>
                  <a:gd name="connsiteY0" fmla="*/ 89945 h 89944"/>
                  <a:gd name="connsiteX1" fmla="*/ 0 w 56320"/>
                  <a:gd name="connsiteY1" fmla="*/ 89945 h 89944"/>
                  <a:gd name="connsiteX2" fmla="*/ 0 w 56320"/>
                  <a:gd name="connsiteY2" fmla="*/ 0 h 89944"/>
                  <a:gd name="connsiteX3" fmla="*/ 55655 w 56320"/>
                  <a:gd name="connsiteY3" fmla="*/ 0 h 89944"/>
                  <a:gd name="connsiteX4" fmla="*/ 55655 w 56320"/>
                  <a:gd name="connsiteY4" fmla="*/ 10944 h 89944"/>
                  <a:gd name="connsiteX5" fmla="*/ 12630 w 56320"/>
                  <a:gd name="connsiteY5" fmla="*/ 10944 h 89944"/>
                  <a:gd name="connsiteX6" fmla="*/ 12630 w 56320"/>
                  <a:gd name="connsiteY6" fmla="*/ 38471 h 89944"/>
                  <a:gd name="connsiteX7" fmla="*/ 46330 w 56320"/>
                  <a:gd name="connsiteY7" fmla="*/ 38471 h 89944"/>
                  <a:gd name="connsiteX8" fmla="*/ 46330 w 56320"/>
                  <a:gd name="connsiteY8" fmla="*/ 49416 h 89944"/>
                  <a:gd name="connsiteX9" fmla="*/ 12630 w 56320"/>
                  <a:gd name="connsiteY9" fmla="*/ 49416 h 89944"/>
                  <a:gd name="connsiteX10" fmla="*/ 12630 w 56320"/>
                  <a:gd name="connsiteY10" fmla="*/ 79000 h 89944"/>
                  <a:gd name="connsiteX11" fmla="*/ 56321 w 56320"/>
                  <a:gd name="connsiteY11" fmla="*/ 79000 h 89944"/>
                  <a:gd name="connsiteX12" fmla="*/ 56321 w 56320"/>
                  <a:gd name="connsiteY12" fmla="*/ 89945 h 8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20" h="89944">
                    <a:moveTo>
                      <a:pt x="56321" y="89945"/>
                    </a:moveTo>
                    <a:lnTo>
                      <a:pt x="0" y="89945"/>
                    </a:lnTo>
                    <a:lnTo>
                      <a:pt x="0" y="0"/>
                    </a:lnTo>
                    <a:lnTo>
                      <a:pt x="55655" y="0"/>
                    </a:lnTo>
                    <a:lnTo>
                      <a:pt x="55655" y="10944"/>
                    </a:lnTo>
                    <a:lnTo>
                      <a:pt x="12630" y="10944"/>
                    </a:lnTo>
                    <a:lnTo>
                      <a:pt x="12630" y="38471"/>
                    </a:lnTo>
                    <a:lnTo>
                      <a:pt x="46330" y="38471"/>
                    </a:lnTo>
                    <a:lnTo>
                      <a:pt x="46330" y="49416"/>
                    </a:lnTo>
                    <a:lnTo>
                      <a:pt x="12630" y="49416"/>
                    </a:lnTo>
                    <a:lnTo>
                      <a:pt x="12630" y="79000"/>
                    </a:lnTo>
                    <a:lnTo>
                      <a:pt x="56321" y="79000"/>
                    </a:lnTo>
                    <a:lnTo>
                      <a:pt x="56321" y="89945"/>
                    </a:lnTo>
                    <a:close/>
                  </a:path>
                </a:pathLst>
              </a:custGeom>
              <a:solidFill>
                <a:srgbClr val="D83A00"/>
              </a:solidFill>
              <a:ln w="9525" cap="rnd">
                <a:noFill/>
                <a:prstDash val="solid"/>
                <a:round/>
              </a:ln>
            </p:spPr>
            <p:txBody>
              <a:bodyPr rtlCol="0" anchor="ctr"/>
              <a:lstStyle/>
              <a:p>
                <a:endParaRPr lang="en-US"/>
              </a:p>
            </p:txBody>
          </p:sp>
          <p:sp>
            <p:nvSpPr>
              <p:cNvPr id="279" name="Freeform: Shape 278">
                <a:extLst>
                  <a:ext uri="{FF2B5EF4-FFF2-40B4-BE49-F238E27FC236}">
                    <a16:creationId xmlns:a16="http://schemas.microsoft.com/office/drawing/2014/main" id="{0F1EA884-8317-A486-8C7E-AE0AB58E9EFD}"/>
                  </a:ext>
                </a:extLst>
              </p:cNvPr>
              <p:cNvSpPr/>
              <p:nvPr/>
            </p:nvSpPr>
            <p:spPr>
              <a:xfrm>
                <a:off x="6874192" y="2687345"/>
                <a:ext cx="66884" cy="68503"/>
              </a:xfrm>
              <a:custGeom>
                <a:avLst/>
                <a:gdLst>
                  <a:gd name="connsiteX0" fmla="*/ 39281 w 66884"/>
                  <a:gd name="connsiteY0" fmla="*/ 68504 h 68503"/>
                  <a:gd name="connsiteX1" fmla="*/ 27461 w 66884"/>
                  <a:gd name="connsiteY1" fmla="*/ 68504 h 68503"/>
                  <a:gd name="connsiteX2" fmla="*/ 0 w 66884"/>
                  <a:gd name="connsiteY2" fmla="*/ 0 h 68503"/>
                  <a:gd name="connsiteX3" fmla="*/ 12849 w 66884"/>
                  <a:gd name="connsiteY3" fmla="*/ 0 h 68503"/>
                  <a:gd name="connsiteX4" fmla="*/ 33261 w 66884"/>
                  <a:gd name="connsiteY4" fmla="*/ 55064 h 68503"/>
                  <a:gd name="connsiteX5" fmla="*/ 33775 w 66884"/>
                  <a:gd name="connsiteY5" fmla="*/ 55064 h 68503"/>
                  <a:gd name="connsiteX6" fmla="*/ 54330 w 66884"/>
                  <a:gd name="connsiteY6" fmla="*/ 0 h 68503"/>
                  <a:gd name="connsiteX7" fmla="*/ 66884 w 66884"/>
                  <a:gd name="connsiteY7" fmla="*/ 0 h 68503"/>
                  <a:gd name="connsiteX8" fmla="*/ 39281 w 66884"/>
                  <a:gd name="connsiteY8" fmla="*/ 68504 h 6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84" h="68503">
                    <a:moveTo>
                      <a:pt x="39281" y="68504"/>
                    </a:moveTo>
                    <a:lnTo>
                      <a:pt x="27461" y="68504"/>
                    </a:lnTo>
                    <a:lnTo>
                      <a:pt x="0" y="0"/>
                    </a:lnTo>
                    <a:lnTo>
                      <a:pt x="12849" y="0"/>
                    </a:lnTo>
                    <a:lnTo>
                      <a:pt x="33261" y="55064"/>
                    </a:lnTo>
                    <a:lnTo>
                      <a:pt x="33775" y="55064"/>
                    </a:lnTo>
                    <a:lnTo>
                      <a:pt x="54330" y="0"/>
                    </a:lnTo>
                    <a:lnTo>
                      <a:pt x="66884" y="0"/>
                    </a:lnTo>
                    <a:lnTo>
                      <a:pt x="39281" y="68504"/>
                    </a:lnTo>
                    <a:close/>
                  </a:path>
                </a:pathLst>
              </a:custGeom>
              <a:solidFill>
                <a:srgbClr val="D83A00"/>
              </a:solidFill>
              <a:ln w="9525" cap="rnd">
                <a:noFill/>
                <a:prstDash val="solid"/>
                <a:round/>
              </a:ln>
            </p:spPr>
            <p:txBody>
              <a:bodyPr rtlCol="0" anchor="ctr"/>
              <a:lstStyle/>
              <a:p>
                <a:endParaRPr lang="en-US"/>
              </a:p>
            </p:txBody>
          </p:sp>
          <p:sp>
            <p:nvSpPr>
              <p:cNvPr id="280" name="Freeform: Shape 279">
                <a:extLst>
                  <a:ext uri="{FF2B5EF4-FFF2-40B4-BE49-F238E27FC236}">
                    <a16:creationId xmlns:a16="http://schemas.microsoft.com/office/drawing/2014/main" id="{88CC848F-8C8F-946D-2574-A8C70E83C010}"/>
                  </a:ext>
                </a:extLst>
              </p:cNvPr>
              <p:cNvSpPr/>
              <p:nvPr/>
            </p:nvSpPr>
            <p:spPr>
              <a:xfrm>
                <a:off x="6947030" y="2685954"/>
                <a:ext cx="64017" cy="70551"/>
              </a:xfrm>
              <a:custGeom>
                <a:avLst/>
                <a:gdLst>
                  <a:gd name="connsiteX0" fmla="*/ 64018 w 64017"/>
                  <a:gd name="connsiteY0" fmla="*/ 32671 h 70551"/>
                  <a:gd name="connsiteX1" fmla="*/ 63798 w 64017"/>
                  <a:gd name="connsiteY1" fmla="*/ 38548 h 70551"/>
                  <a:gd name="connsiteX2" fmla="*/ 11887 w 64017"/>
                  <a:gd name="connsiteY2" fmla="*/ 38548 h 70551"/>
                  <a:gd name="connsiteX3" fmla="*/ 19088 w 64017"/>
                  <a:gd name="connsiteY3" fmla="*/ 54474 h 70551"/>
                  <a:gd name="connsiteX4" fmla="*/ 35090 w 64017"/>
                  <a:gd name="connsiteY4" fmla="*/ 59979 h 70551"/>
                  <a:gd name="connsiteX5" fmla="*/ 45587 w 64017"/>
                  <a:gd name="connsiteY5" fmla="*/ 58150 h 70551"/>
                  <a:gd name="connsiteX6" fmla="*/ 54112 w 64017"/>
                  <a:gd name="connsiteY6" fmla="*/ 52930 h 70551"/>
                  <a:gd name="connsiteX7" fmla="*/ 61008 w 64017"/>
                  <a:gd name="connsiteY7" fmla="*/ 60722 h 70551"/>
                  <a:gd name="connsiteX8" fmla="*/ 49482 w 64017"/>
                  <a:gd name="connsiteY8" fmla="*/ 68028 h 70551"/>
                  <a:gd name="connsiteX9" fmla="*/ 34795 w 64017"/>
                  <a:gd name="connsiteY9" fmla="*/ 70552 h 70551"/>
                  <a:gd name="connsiteX10" fmla="*/ 17107 w 64017"/>
                  <a:gd name="connsiteY10" fmla="*/ 66265 h 70551"/>
                  <a:gd name="connsiteX11" fmla="*/ 4582 w 64017"/>
                  <a:gd name="connsiteY11" fmla="*/ 53959 h 70551"/>
                  <a:gd name="connsiteX12" fmla="*/ 0 w 64017"/>
                  <a:gd name="connsiteY12" fmla="*/ 35309 h 70551"/>
                  <a:gd name="connsiteX13" fmla="*/ 4296 w 64017"/>
                  <a:gd name="connsiteY13" fmla="*/ 16812 h 70551"/>
                  <a:gd name="connsiteX14" fmla="*/ 16145 w 64017"/>
                  <a:gd name="connsiteY14" fmla="*/ 4401 h 70551"/>
                  <a:gd name="connsiteX15" fmla="*/ 33109 w 64017"/>
                  <a:gd name="connsiteY15" fmla="*/ 0 h 70551"/>
                  <a:gd name="connsiteX16" fmla="*/ 49369 w 64017"/>
                  <a:gd name="connsiteY16" fmla="*/ 4143 h 70551"/>
                  <a:gd name="connsiteX17" fmla="*/ 60198 w 64017"/>
                  <a:gd name="connsiteY17" fmla="*/ 15707 h 70551"/>
                  <a:gd name="connsiteX18" fmla="*/ 64018 w 64017"/>
                  <a:gd name="connsiteY18" fmla="*/ 32671 h 70551"/>
                  <a:gd name="connsiteX19" fmla="*/ 32890 w 64017"/>
                  <a:gd name="connsiteY19" fmla="*/ 10354 h 70551"/>
                  <a:gd name="connsiteX20" fmla="*/ 19565 w 64017"/>
                  <a:gd name="connsiteY20" fmla="*/ 15230 h 70551"/>
                  <a:gd name="connsiteX21" fmla="*/ 12402 w 64017"/>
                  <a:gd name="connsiteY21" fmla="*/ 28556 h 70551"/>
                  <a:gd name="connsiteX22" fmla="*/ 52711 w 64017"/>
                  <a:gd name="connsiteY22" fmla="*/ 28556 h 70551"/>
                  <a:gd name="connsiteX23" fmla="*/ 46768 w 64017"/>
                  <a:gd name="connsiteY23" fmla="*/ 15050 h 70551"/>
                  <a:gd name="connsiteX24" fmla="*/ 32890 w 64017"/>
                  <a:gd name="connsiteY24" fmla="*/ 10354 h 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17" h="70551">
                    <a:moveTo>
                      <a:pt x="64018" y="32671"/>
                    </a:moveTo>
                    <a:cubicBezTo>
                      <a:pt x="64018" y="34576"/>
                      <a:pt x="63951" y="36538"/>
                      <a:pt x="63798" y="38548"/>
                    </a:cubicBezTo>
                    <a:lnTo>
                      <a:pt x="11887" y="38548"/>
                    </a:lnTo>
                    <a:cubicBezTo>
                      <a:pt x="12478" y="45491"/>
                      <a:pt x="14878" y="50806"/>
                      <a:pt x="19088" y="54474"/>
                    </a:cubicBezTo>
                    <a:cubicBezTo>
                      <a:pt x="23299" y="58150"/>
                      <a:pt x="28633" y="59979"/>
                      <a:pt x="35090" y="59979"/>
                    </a:cubicBezTo>
                    <a:cubicBezTo>
                      <a:pt x="38767" y="59979"/>
                      <a:pt x="42263" y="59369"/>
                      <a:pt x="45587" y="58150"/>
                    </a:cubicBezTo>
                    <a:cubicBezTo>
                      <a:pt x="48920" y="56922"/>
                      <a:pt x="51759" y="55188"/>
                      <a:pt x="54112" y="52930"/>
                    </a:cubicBezTo>
                    <a:lnTo>
                      <a:pt x="61008" y="60722"/>
                    </a:lnTo>
                    <a:cubicBezTo>
                      <a:pt x="57731" y="63903"/>
                      <a:pt x="53883" y="66332"/>
                      <a:pt x="49482" y="68028"/>
                    </a:cubicBezTo>
                    <a:cubicBezTo>
                      <a:pt x="45072" y="69713"/>
                      <a:pt x="40186" y="70552"/>
                      <a:pt x="34795" y="70552"/>
                    </a:cubicBezTo>
                    <a:cubicBezTo>
                      <a:pt x="28290" y="70552"/>
                      <a:pt x="22393" y="69123"/>
                      <a:pt x="17107" y="66265"/>
                    </a:cubicBezTo>
                    <a:cubicBezTo>
                      <a:pt x="11821" y="63398"/>
                      <a:pt x="7649" y="59303"/>
                      <a:pt x="4582" y="53959"/>
                    </a:cubicBezTo>
                    <a:cubicBezTo>
                      <a:pt x="1524" y="48625"/>
                      <a:pt x="0" y="42415"/>
                      <a:pt x="0" y="35309"/>
                    </a:cubicBezTo>
                    <a:cubicBezTo>
                      <a:pt x="0" y="28318"/>
                      <a:pt x="1429" y="22146"/>
                      <a:pt x="4296" y="16812"/>
                    </a:cubicBezTo>
                    <a:cubicBezTo>
                      <a:pt x="7154" y="11478"/>
                      <a:pt x="11106" y="7344"/>
                      <a:pt x="16145" y="4401"/>
                    </a:cubicBezTo>
                    <a:cubicBezTo>
                      <a:pt x="21193" y="1467"/>
                      <a:pt x="26841" y="0"/>
                      <a:pt x="33109" y="0"/>
                    </a:cubicBezTo>
                    <a:cubicBezTo>
                      <a:pt x="39281" y="0"/>
                      <a:pt x="44701" y="1381"/>
                      <a:pt x="49369" y="4143"/>
                    </a:cubicBezTo>
                    <a:cubicBezTo>
                      <a:pt x="54045" y="6915"/>
                      <a:pt x="57655" y="10763"/>
                      <a:pt x="60198" y="15707"/>
                    </a:cubicBezTo>
                    <a:cubicBezTo>
                      <a:pt x="62751" y="20650"/>
                      <a:pt x="64018" y="26308"/>
                      <a:pt x="64018" y="32671"/>
                    </a:cubicBezTo>
                    <a:close/>
                    <a:moveTo>
                      <a:pt x="32890" y="10354"/>
                    </a:moveTo>
                    <a:cubicBezTo>
                      <a:pt x="27699" y="10354"/>
                      <a:pt x="23260" y="11982"/>
                      <a:pt x="19565" y="15230"/>
                    </a:cubicBezTo>
                    <a:cubicBezTo>
                      <a:pt x="15869" y="18488"/>
                      <a:pt x="13478" y="22927"/>
                      <a:pt x="12402" y="28556"/>
                    </a:cubicBezTo>
                    <a:lnTo>
                      <a:pt x="52711" y="28556"/>
                    </a:lnTo>
                    <a:cubicBezTo>
                      <a:pt x="52226" y="22689"/>
                      <a:pt x="50245" y="18183"/>
                      <a:pt x="46768" y="15050"/>
                    </a:cubicBezTo>
                    <a:cubicBezTo>
                      <a:pt x="43292" y="11916"/>
                      <a:pt x="38662" y="10354"/>
                      <a:pt x="32890" y="10354"/>
                    </a:cubicBezTo>
                    <a:close/>
                  </a:path>
                </a:pathLst>
              </a:custGeom>
              <a:solidFill>
                <a:srgbClr val="D83A00"/>
              </a:solidFill>
              <a:ln w="9525" cap="rnd">
                <a:noFill/>
                <a:prstDash val="solid"/>
                <a:round/>
              </a:ln>
            </p:spPr>
            <p:txBody>
              <a:bodyPr rtlCol="0" anchor="ctr"/>
              <a:lstStyle/>
              <a:p>
                <a:endParaRPr lang="en-US"/>
              </a:p>
            </p:txBody>
          </p:sp>
          <p:sp>
            <p:nvSpPr>
              <p:cNvPr id="281" name="Freeform: Shape 280">
                <a:extLst>
                  <a:ext uri="{FF2B5EF4-FFF2-40B4-BE49-F238E27FC236}">
                    <a16:creationId xmlns:a16="http://schemas.microsoft.com/office/drawing/2014/main" id="{84A72FEF-C0BE-1B0E-09A6-FD76C62EA15B}"/>
                  </a:ext>
                </a:extLst>
              </p:cNvPr>
              <p:cNvSpPr/>
              <p:nvPr/>
            </p:nvSpPr>
            <p:spPr>
              <a:xfrm>
                <a:off x="7027201" y="2685954"/>
                <a:ext cx="58883" cy="69456"/>
              </a:xfrm>
              <a:custGeom>
                <a:avLst/>
                <a:gdLst>
                  <a:gd name="connsiteX0" fmla="*/ 0 w 58883"/>
                  <a:gd name="connsiteY0" fmla="*/ 69457 h 69456"/>
                  <a:gd name="connsiteX1" fmla="*/ 0 w 58883"/>
                  <a:gd name="connsiteY1" fmla="*/ 1391 h 69456"/>
                  <a:gd name="connsiteX2" fmla="*/ 10497 w 58883"/>
                  <a:gd name="connsiteY2" fmla="*/ 1391 h 69456"/>
                  <a:gd name="connsiteX3" fmla="*/ 10945 w 58883"/>
                  <a:gd name="connsiteY3" fmla="*/ 13145 h 69456"/>
                  <a:gd name="connsiteX4" fmla="*/ 11163 w 58883"/>
                  <a:gd name="connsiteY4" fmla="*/ 13145 h 69456"/>
                  <a:gd name="connsiteX5" fmla="*/ 20270 w 58883"/>
                  <a:gd name="connsiteY5" fmla="*/ 3486 h 69456"/>
                  <a:gd name="connsiteX6" fmla="*/ 32966 w 58883"/>
                  <a:gd name="connsiteY6" fmla="*/ 0 h 69456"/>
                  <a:gd name="connsiteX7" fmla="*/ 46406 w 58883"/>
                  <a:gd name="connsiteY7" fmla="*/ 3115 h 69456"/>
                  <a:gd name="connsiteX8" fmla="*/ 55579 w 58883"/>
                  <a:gd name="connsiteY8" fmla="*/ 12297 h 69456"/>
                  <a:gd name="connsiteX9" fmla="*/ 58884 w 58883"/>
                  <a:gd name="connsiteY9" fmla="*/ 26794 h 69456"/>
                  <a:gd name="connsiteX10" fmla="*/ 58884 w 58883"/>
                  <a:gd name="connsiteY10" fmla="*/ 69457 h 69456"/>
                  <a:gd name="connsiteX11" fmla="*/ 46701 w 58883"/>
                  <a:gd name="connsiteY11" fmla="*/ 69457 h 69456"/>
                  <a:gd name="connsiteX12" fmla="*/ 46701 w 58883"/>
                  <a:gd name="connsiteY12" fmla="*/ 29585 h 69456"/>
                  <a:gd name="connsiteX13" fmla="*/ 42434 w 58883"/>
                  <a:gd name="connsiteY13" fmla="*/ 15383 h 69456"/>
                  <a:gd name="connsiteX14" fmla="*/ 30547 w 58883"/>
                  <a:gd name="connsiteY14" fmla="*/ 10573 h 69456"/>
                  <a:gd name="connsiteX15" fmla="*/ 21698 w 58883"/>
                  <a:gd name="connsiteY15" fmla="*/ 13068 h 69456"/>
                  <a:gd name="connsiteX16" fmla="*/ 14793 w 58883"/>
                  <a:gd name="connsiteY16" fmla="*/ 20669 h 69456"/>
                  <a:gd name="connsiteX17" fmla="*/ 12116 w 58883"/>
                  <a:gd name="connsiteY17" fmla="*/ 33109 h 69456"/>
                  <a:gd name="connsiteX18" fmla="*/ 12116 w 58883"/>
                  <a:gd name="connsiteY18" fmla="*/ 69457 h 69456"/>
                  <a:gd name="connsiteX19" fmla="*/ 0 w 58883"/>
                  <a:gd name="connsiteY19" fmla="*/ 69457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883" h="69456">
                    <a:moveTo>
                      <a:pt x="0" y="69457"/>
                    </a:moveTo>
                    <a:lnTo>
                      <a:pt x="0" y="1391"/>
                    </a:lnTo>
                    <a:lnTo>
                      <a:pt x="10497" y="1391"/>
                    </a:lnTo>
                    <a:lnTo>
                      <a:pt x="10945" y="13145"/>
                    </a:lnTo>
                    <a:lnTo>
                      <a:pt x="11163" y="13145"/>
                    </a:lnTo>
                    <a:cubicBezTo>
                      <a:pt x="13507" y="9030"/>
                      <a:pt x="16545" y="5810"/>
                      <a:pt x="20270" y="3486"/>
                    </a:cubicBezTo>
                    <a:cubicBezTo>
                      <a:pt x="23984" y="1162"/>
                      <a:pt x="28223" y="0"/>
                      <a:pt x="32966" y="0"/>
                    </a:cubicBezTo>
                    <a:cubicBezTo>
                      <a:pt x="38005" y="0"/>
                      <a:pt x="42491" y="1038"/>
                      <a:pt x="46406" y="3115"/>
                    </a:cubicBezTo>
                    <a:cubicBezTo>
                      <a:pt x="50321" y="5201"/>
                      <a:pt x="53378" y="8258"/>
                      <a:pt x="55579" y="12297"/>
                    </a:cubicBezTo>
                    <a:cubicBezTo>
                      <a:pt x="57779" y="16335"/>
                      <a:pt x="58884" y="21165"/>
                      <a:pt x="58884" y="26794"/>
                    </a:cubicBezTo>
                    <a:lnTo>
                      <a:pt x="58884" y="69457"/>
                    </a:lnTo>
                    <a:lnTo>
                      <a:pt x="46701" y="69457"/>
                    </a:lnTo>
                    <a:lnTo>
                      <a:pt x="46701" y="29585"/>
                    </a:lnTo>
                    <a:cubicBezTo>
                      <a:pt x="46701" y="23317"/>
                      <a:pt x="45273" y="18583"/>
                      <a:pt x="42434" y="15383"/>
                    </a:cubicBezTo>
                    <a:cubicBezTo>
                      <a:pt x="39596" y="12173"/>
                      <a:pt x="35633" y="10573"/>
                      <a:pt x="30547" y="10573"/>
                    </a:cubicBezTo>
                    <a:cubicBezTo>
                      <a:pt x="27461" y="10573"/>
                      <a:pt x="24508" y="11402"/>
                      <a:pt x="21698" y="13068"/>
                    </a:cubicBezTo>
                    <a:cubicBezTo>
                      <a:pt x="18878" y="14735"/>
                      <a:pt x="16583" y="17269"/>
                      <a:pt x="14793" y="20669"/>
                    </a:cubicBezTo>
                    <a:cubicBezTo>
                      <a:pt x="13011" y="24070"/>
                      <a:pt x="12116" y="28213"/>
                      <a:pt x="12116" y="33109"/>
                    </a:cubicBezTo>
                    <a:lnTo>
                      <a:pt x="12116" y="69457"/>
                    </a:lnTo>
                    <a:lnTo>
                      <a:pt x="0" y="69457"/>
                    </a:lnTo>
                    <a:close/>
                  </a:path>
                </a:pathLst>
              </a:custGeom>
              <a:solidFill>
                <a:srgbClr val="D83A00"/>
              </a:solidFill>
              <a:ln w="9525" cap="rnd">
                <a:noFill/>
                <a:prstDash val="solid"/>
                <a:round/>
              </a:ln>
            </p:spPr>
            <p:txBody>
              <a:bodyPr rtlCol="0" anchor="ctr"/>
              <a:lstStyle/>
              <a:p>
                <a:endParaRPr lang="en-US"/>
              </a:p>
            </p:txBody>
          </p:sp>
          <p:sp>
            <p:nvSpPr>
              <p:cNvPr id="282" name="Freeform: Shape 281">
                <a:extLst>
                  <a:ext uri="{FF2B5EF4-FFF2-40B4-BE49-F238E27FC236}">
                    <a16:creationId xmlns:a16="http://schemas.microsoft.com/office/drawing/2014/main" id="{914D8B42-D4D6-5C8C-2A15-793109515805}"/>
                  </a:ext>
                </a:extLst>
              </p:cNvPr>
              <p:cNvSpPr/>
              <p:nvPr/>
            </p:nvSpPr>
            <p:spPr>
              <a:xfrm>
                <a:off x="7099077" y="2670238"/>
                <a:ext cx="43614" cy="86344"/>
              </a:xfrm>
              <a:custGeom>
                <a:avLst/>
                <a:gdLst>
                  <a:gd name="connsiteX0" fmla="*/ 43615 w 43614"/>
                  <a:gd name="connsiteY0" fmla="*/ 83334 h 86344"/>
                  <a:gd name="connsiteX1" fmla="*/ 37195 w 43614"/>
                  <a:gd name="connsiteY1" fmla="*/ 85468 h 86344"/>
                  <a:gd name="connsiteX2" fmla="*/ 30185 w 43614"/>
                  <a:gd name="connsiteY2" fmla="*/ 86344 h 86344"/>
                  <a:gd name="connsiteX3" fmla="*/ 15716 w 43614"/>
                  <a:gd name="connsiteY3" fmla="*/ 81172 h 86344"/>
                  <a:gd name="connsiteX4" fmla="*/ 11087 w 43614"/>
                  <a:gd name="connsiteY4" fmla="*/ 65122 h 86344"/>
                  <a:gd name="connsiteX5" fmla="*/ 11087 w 43614"/>
                  <a:gd name="connsiteY5" fmla="*/ 26651 h 86344"/>
                  <a:gd name="connsiteX6" fmla="*/ 0 w 43614"/>
                  <a:gd name="connsiteY6" fmla="*/ 26651 h 86344"/>
                  <a:gd name="connsiteX7" fmla="*/ 0 w 43614"/>
                  <a:gd name="connsiteY7" fmla="*/ 17107 h 86344"/>
                  <a:gd name="connsiteX8" fmla="*/ 11087 w 43614"/>
                  <a:gd name="connsiteY8" fmla="*/ 17107 h 86344"/>
                  <a:gd name="connsiteX9" fmla="*/ 11087 w 43614"/>
                  <a:gd name="connsiteY9" fmla="*/ 0 h 86344"/>
                  <a:gd name="connsiteX10" fmla="*/ 22984 w 43614"/>
                  <a:gd name="connsiteY10" fmla="*/ 0 h 86344"/>
                  <a:gd name="connsiteX11" fmla="*/ 22984 w 43614"/>
                  <a:gd name="connsiteY11" fmla="*/ 17107 h 86344"/>
                  <a:gd name="connsiteX12" fmla="*/ 42443 w 43614"/>
                  <a:gd name="connsiteY12" fmla="*/ 17107 h 86344"/>
                  <a:gd name="connsiteX13" fmla="*/ 42443 w 43614"/>
                  <a:gd name="connsiteY13" fmla="*/ 26651 h 86344"/>
                  <a:gd name="connsiteX14" fmla="*/ 22984 w 43614"/>
                  <a:gd name="connsiteY14" fmla="*/ 26651 h 86344"/>
                  <a:gd name="connsiteX15" fmla="*/ 22984 w 43614"/>
                  <a:gd name="connsiteY15" fmla="*/ 65637 h 86344"/>
                  <a:gd name="connsiteX16" fmla="*/ 24860 w 43614"/>
                  <a:gd name="connsiteY16" fmla="*/ 74124 h 86344"/>
                  <a:gd name="connsiteX17" fmla="*/ 30985 w 43614"/>
                  <a:gd name="connsiteY17" fmla="*/ 76438 h 86344"/>
                  <a:gd name="connsiteX18" fmla="*/ 40681 w 43614"/>
                  <a:gd name="connsiteY18" fmla="*/ 74304 h 86344"/>
                  <a:gd name="connsiteX19" fmla="*/ 43615 w 43614"/>
                  <a:gd name="connsiteY19" fmla="*/ 83334 h 8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614" h="86344">
                    <a:moveTo>
                      <a:pt x="43615" y="83334"/>
                    </a:moveTo>
                    <a:cubicBezTo>
                      <a:pt x="41853" y="84163"/>
                      <a:pt x="39710" y="84877"/>
                      <a:pt x="37195" y="85468"/>
                    </a:cubicBezTo>
                    <a:cubicBezTo>
                      <a:pt x="34671" y="86049"/>
                      <a:pt x="32338" y="86344"/>
                      <a:pt x="30185" y="86344"/>
                    </a:cubicBezTo>
                    <a:cubicBezTo>
                      <a:pt x="23622" y="86344"/>
                      <a:pt x="18802" y="84620"/>
                      <a:pt x="15716" y="81172"/>
                    </a:cubicBezTo>
                    <a:cubicBezTo>
                      <a:pt x="12630" y="77714"/>
                      <a:pt x="11087" y="72371"/>
                      <a:pt x="11087" y="65122"/>
                    </a:cubicBezTo>
                    <a:lnTo>
                      <a:pt x="11087" y="26651"/>
                    </a:lnTo>
                    <a:lnTo>
                      <a:pt x="0" y="26651"/>
                    </a:lnTo>
                    <a:lnTo>
                      <a:pt x="0" y="17107"/>
                    </a:lnTo>
                    <a:lnTo>
                      <a:pt x="11087" y="17107"/>
                    </a:lnTo>
                    <a:lnTo>
                      <a:pt x="11087" y="0"/>
                    </a:lnTo>
                    <a:lnTo>
                      <a:pt x="22984" y="0"/>
                    </a:lnTo>
                    <a:lnTo>
                      <a:pt x="22984" y="17107"/>
                    </a:lnTo>
                    <a:lnTo>
                      <a:pt x="42443" y="17107"/>
                    </a:lnTo>
                    <a:lnTo>
                      <a:pt x="42443" y="26651"/>
                    </a:lnTo>
                    <a:lnTo>
                      <a:pt x="22984" y="26651"/>
                    </a:lnTo>
                    <a:lnTo>
                      <a:pt x="22984" y="65637"/>
                    </a:lnTo>
                    <a:cubicBezTo>
                      <a:pt x="22984" y="69752"/>
                      <a:pt x="23613" y="72580"/>
                      <a:pt x="24860" y="74124"/>
                    </a:cubicBezTo>
                    <a:cubicBezTo>
                      <a:pt x="26108" y="75667"/>
                      <a:pt x="28147" y="76438"/>
                      <a:pt x="30985" y="76438"/>
                    </a:cubicBezTo>
                    <a:cubicBezTo>
                      <a:pt x="34271" y="76438"/>
                      <a:pt x="37500" y="75724"/>
                      <a:pt x="40681" y="74304"/>
                    </a:cubicBezTo>
                    <a:lnTo>
                      <a:pt x="43615" y="83334"/>
                    </a:lnTo>
                    <a:close/>
                  </a:path>
                </a:pathLst>
              </a:custGeom>
              <a:solidFill>
                <a:srgbClr val="D83A00"/>
              </a:solidFill>
              <a:ln w="9525" cap="rnd">
                <a:noFill/>
                <a:prstDash val="solid"/>
                <a:round/>
              </a:ln>
            </p:spPr>
            <p:txBody>
              <a:bodyPr rtlCol="0" anchor="ctr"/>
              <a:lstStyle/>
              <a:p>
                <a:endParaRPr lang="en-US"/>
              </a:p>
            </p:txBody>
          </p:sp>
        </p:grpSp>
        <p:grpSp>
          <p:nvGrpSpPr>
            <p:cNvPr id="161" name="Graphic 14">
              <a:extLst>
                <a:ext uri="{FF2B5EF4-FFF2-40B4-BE49-F238E27FC236}">
                  <a16:creationId xmlns:a16="http://schemas.microsoft.com/office/drawing/2014/main" id="{7F0D53FC-8672-1228-BFC1-37F4F4A6C4DC}"/>
                </a:ext>
              </a:extLst>
            </p:cNvPr>
            <p:cNvGrpSpPr/>
            <p:nvPr/>
          </p:nvGrpSpPr>
          <p:grpSpPr>
            <a:xfrm>
              <a:off x="8758367" y="1897872"/>
              <a:ext cx="1742532" cy="1043244"/>
              <a:chOff x="8590854" y="1876034"/>
              <a:chExt cx="1742532" cy="1043244"/>
            </a:xfrm>
          </p:grpSpPr>
          <p:sp>
            <p:nvSpPr>
              <p:cNvPr id="169" name="Freeform: Shape 168">
                <a:extLst>
                  <a:ext uri="{FF2B5EF4-FFF2-40B4-BE49-F238E27FC236}">
                    <a16:creationId xmlns:a16="http://schemas.microsoft.com/office/drawing/2014/main" id="{26F603C1-6F9C-B31E-AD03-FF5919F10177}"/>
                  </a:ext>
                </a:extLst>
              </p:cNvPr>
              <p:cNvSpPr/>
              <p:nvPr/>
            </p:nvSpPr>
            <p:spPr>
              <a:xfrm>
                <a:off x="8590854" y="1876034"/>
                <a:ext cx="1742532" cy="1043244"/>
              </a:xfrm>
              <a:custGeom>
                <a:avLst/>
                <a:gdLst>
                  <a:gd name="connsiteX0" fmla="*/ 1742532 w 1742532"/>
                  <a:gd name="connsiteY0" fmla="*/ 47625 h 1043244"/>
                  <a:gd name="connsiteX1" fmla="*/ 1694907 w 1742532"/>
                  <a:gd name="connsiteY1" fmla="*/ 0 h 1043244"/>
                  <a:gd name="connsiteX2" fmla="*/ 47625 w 1742532"/>
                  <a:gd name="connsiteY2" fmla="*/ 0 h 1043244"/>
                  <a:gd name="connsiteX3" fmla="*/ 0 w 1742532"/>
                  <a:gd name="connsiteY3" fmla="*/ 47625 h 1043244"/>
                  <a:gd name="connsiteX4" fmla="*/ 0 w 1742532"/>
                  <a:gd name="connsiteY4" fmla="*/ 995620 h 1043244"/>
                  <a:gd name="connsiteX5" fmla="*/ 47625 w 1742532"/>
                  <a:gd name="connsiteY5" fmla="*/ 1043245 h 1043244"/>
                  <a:gd name="connsiteX6" fmla="*/ 1694907 w 1742532"/>
                  <a:gd name="connsiteY6" fmla="*/ 1043245 h 1043244"/>
                  <a:gd name="connsiteX7" fmla="*/ 1742532 w 1742532"/>
                  <a:gd name="connsiteY7" fmla="*/ 995620 h 1043244"/>
                  <a:gd name="connsiteX8" fmla="*/ 1742532 w 1742532"/>
                  <a:gd name="connsiteY8" fmla="*/ 47625 h 104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532" h="1043244">
                    <a:moveTo>
                      <a:pt x="1742532" y="47625"/>
                    </a:moveTo>
                    <a:cubicBezTo>
                      <a:pt x="1742532" y="21336"/>
                      <a:pt x="1721196" y="0"/>
                      <a:pt x="1694907" y="0"/>
                    </a:cubicBezTo>
                    <a:lnTo>
                      <a:pt x="47625" y="0"/>
                    </a:lnTo>
                    <a:cubicBezTo>
                      <a:pt x="21336" y="0"/>
                      <a:pt x="0" y="21336"/>
                      <a:pt x="0" y="47625"/>
                    </a:cubicBezTo>
                    <a:lnTo>
                      <a:pt x="0" y="995620"/>
                    </a:lnTo>
                    <a:cubicBezTo>
                      <a:pt x="0" y="1021909"/>
                      <a:pt x="21336" y="1043245"/>
                      <a:pt x="47625" y="1043245"/>
                    </a:cubicBezTo>
                    <a:lnTo>
                      <a:pt x="1694907" y="1043245"/>
                    </a:lnTo>
                    <a:cubicBezTo>
                      <a:pt x="1721196" y="1043245"/>
                      <a:pt x="1742532" y="1021909"/>
                      <a:pt x="1742532" y="995620"/>
                    </a:cubicBezTo>
                    <a:lnTo>
                      <a:pt x="1742532" y="47625"/>
                    </a:lnTo>
                    <a:close/>
                  </a:path>
                </a:pathLst>
              </a:custGeom>
              <a:solidFill>
                <a:srgbClr val="F9E2D9"/>
              </a:solidFill>
              <a:ln w="9525" cap="rnd">
                <a:no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DC90E16D-98B7-B033-2993-1F53C8086EBF}"/>
                  </a:ext>
                </a:extLst>
              </p:cNvPr>
              <p:cNvSpPr/>
              <p:nvPr/>
            </p:nvSpPr>
            <p:spPr>
              <a:xfrm>
                <a:off x="8590854" y="2171909"/>
                <a:ext cx="1742513" cy="670674"/>
              </a:xfrm>
              <a:custGeom>
                <a:avLst/>
                <a:gdLst>
                  <a:gd name="connsiteX0" fmla="*/ 0 w 1742513"/>
                  <a:gd name="connsiteY0" fmla="*/ 0 h 670674"/>
                  <a:gd name="connsiteX1" fmla="*/ 1742513 w 1742513"/>
                  <a:gd name="connsiteY1" fmla="*/ 0 h 670674"/>
                  <a:gd name="connsiteX2" fmla="*/ 1742513 w 1742513"/>
                  <a:gd name="connsiteY2" fmla="*/ 670674 h 670674"/>
                  <a:gd name="connsiteX3" fmla="*/ 1 w 1742513"/>
                  <a:gd name="connsiteY3" fmla="*/ 670674 h 670674"/>
                </a:gdLst>
                <a:ahLst/>
                <a:cxnLst>
                  <a:cxn ang="0">
                    <a:pos x="connsiteX0" y="connsiteY0"/>
                  </a:cxn>
                  <a:cxn ang="0">
                    <a:pos x="connsiteX1" y="connsiteY1"/>
                  </a:cxn>
                  <a:cxn ang="0">
                    <a:pos x="connsiteX2" y="connsiteY2"/>
                  </a:cxn>
                  <a:cxn ang="0">
                    <a:pos x="connsiteX3" y="connsiteY3"/>
                  </a:cxn>
                </a:cxnLst>
                <a:rect l="l" t="t" r="r" b="b"/>
                <a:pathLst>
                  <a:path w="1742513" h="670674">
                    <a:moveTo>
                      <a:pt x="0" y="0"/>
                    </a:moveTo>
                    <a:lnTo>
                      <a:pt x="1742513" y="0"/>
                    </a:lnTo>
                    <a:lnTo>
                      <a:pt x="1742513" y="670674"/>
                    </a:lnTo>
                    <a:lnTo>
                      <a:pt x="1" y="670674"/>
                    </a:lnTo>
                    <a:close/>
                  </a:path>
                </a:pathLst>
              </a:custGeom>
              <a:solidFill>
                <a:srgbClr val="FCF0EC"/>
              </a:solidFill>
              <a:ln w="9525" cap="rnd">
                <a:no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650C970B-6183-DBD9-4877-44A14B36E49E}"/>
                  </a:ext>
                </a:extLst>
              </p:cNvPr>
              <p:cNvSpPr/>
              <p:nvPr/>
            </p:nvSpPr>
            <p:spPr>
              <a:xfrm>
                <a:off x="9099166" y="2243185"/>
                <a:ext cx="63064" cy="90382"/>
              </a:xfrm>
              <a:custGeom>
                <a:avLst/>
                <a:gdLst>
                  <a:gd name="connsiteX0" fmla="*/ 39424 w 63064"/>
                  <a:gd name="connsiteY0" fmla="*/ 79886 h 90382"/>
                  <a:gd name="connsiteX1" fmla="*/ 63065 w 63064"/>
                  <a:gd name="connsiteY1" fmla="*/ 79886 h 90382"/>
                  <a:gd name="connsiteX2" fmla="*/ 63065 w 63064"/>
                  <a:gd name="connsiteY2" fmla="*/ 90383 h 90382"/>
                  <a:gd name="connsiteX3" fmla="*/ 2934 w 63064"/>
                  <a:gd name="connsiteY3" fmla="*/ 90383 h 90382"/>
                  <a:gd name="connsiteX4" fmla="*/ 2934 w 63064"/>
                  <a:gd name="connsiteY4" fmla="*/ 79886 h 90382"/>
                  <a:gd name="connsiteX5" fmla="*/ 27241 w 63064"/>
                  <a:gd name="connsiteY5" fmla="*/ 79886 h 90382"/>
                  <a:gd name="connsiteX6" fmla="*/ 27241 w 63064"/>
                  <a:gd name="connsiteY6" fmla="*/ 26289 h 90382"/>
                  <a:gd name="connsiteX7" fmla="*/ 27537 w 63064"/>
                  <a:gd name="connsiteY7" fmla="*/ 12192 h 90382"/>
                  <a:gd name="connsiteX8" fmla="*/ 27384 w 63064"/>
                  <a:gd name="connsiteY8" fmla="*/ 12040 h 90382"/>
                  <a:gd name="connsiteX9" fmla="*/ 4257 w 63064"/>
                  <a:gd name="connsiteY9" fmla="*/ 21507 h 90382"/>
                  <a:gd name="connsiteX10" fmla="*/ 0 w 63064"/>
                  <a:gd name="connsiteY10" fmla="*/ 11382 h 90382"/>
                  <a:gd name="connsiteX11" fmla="*/ 29003 w 63064"/>
                  <a:gd name="connsiteY11" fmla="*/ 0 h 90382"/>
                  <a:gd name="connsiteX12" fmla="*/ 39424 w 63064"/>
                  <a:gd name="connsiteY12" fmla="*/ 0 h 90382"/>
                  <a:gd name="connsiteX13" fmla="*/ 39424 w 63064"/>
                  <a:gd name="connsiteY13" fmla="*/ 79886 h 9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4" h="90382">
                    <a:moveTo>
                      <a:pt x="39424" y="79886"/>
                    </a:moveTo>
                    <a:lnTo>
                      <a:pt x="63065" y="79886"/>
                    </a:lnTo>
                    <a:lnTo>
                      <a:pt x="63065" y="90383"/>
                    </a:lnTo>
                    <a:lnTo>
                      <a:pt x="2934" y="90383"/>
                    </a:lnTo>
                    <a:lnTo>
                      <a:pt x="2934" y="79886"/>
                    </a:lnTo>
                    <a:lnTo>
                      <a:pt x="27241" y="79886"/>
                    </a:lnTo>
                    <a:lnTo>
                      <a:pt x="27241" y="26289"/>
                    </a:lnTo>
                    <a:cubicBezTo>
                      <a:pt x="27241" y="22860"/>
                      <a:pt x="27337" y="18155"/>
                      <a:pt x="27537" y="12192"/>
                    </a:cubicBezTo>
                    <a:lnTo>
                      <a:pt x="27384" y="12040"/>
                    </a:lnTo>
                    <a:lnTo>
                      <a:pt x="4257" y="21507"/>
                    </a:lnTo>
                    <a:lnTo>
                      <a:pt x="0" y="11382"/>
                    </a:lnTo>
                    <a:lnTo>
                      <a:pt x="29003" y="0"/>
                    </a:lnTo>
                    <a:lnTo>
                      <a:pt x="39424" y="0"/>
                    </a:lnTo>
                    <a:lnTo>
                      <a:pt x="39424" y="79886"/>
                    </a:lnTo>
                    <a:close/>
                  </a:path>
                </a:pathLst>
              </a:custGeom>
              <a:solidFill>
                <a:srgbClr val="E37E6A"/>
              </a:solidFill>
              <a:ln w="9525" cap="rnd">
                <a:no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1B5F4FCA-15FD-A2EC-339C-681B79914F3A}"/>
                  </a:ext>
                </a:extLst>
              </p:cNvPr>
              <p:cNvSpPr/>
              <p:nvPr/>
            </p:nvSpPr>
            <p:spPr>
              <a:xfrm>
                <a:off x="9175594" y="2242375"/>
                <a:ext cx="66151" cy="92144"/>
              </a:xfrm>
              <a:custGeom>
                <a:avLst/>
                <a:gdLst>
                  <a:gd name="connsiteX0" fmla="*/ 33042 w 66151"/>
                  <a:gd name="connsiteY0" fmla="*/ 92145 h 92144"/>
                  <a:gd name="connsiteX1" fmla="*/ 15678 w 66151"/>
                  <a:gd name="connsiteY1" fmla="*/ 86716 h 92144"/>
                  <a:gd name="connsiteX2" fmla="*/ 4115 w 66151"/>
                  <a:gd name="connsiteY2" fmla="*/ 70923 h 92144"/>
                  <a:gd name="connsiteX3" fmla="*/ 0 w 66151"/>
                  <a:gd name="connsiteY3" fmla="*/ 46111 h 92144"/>
                  <a:gd name="connsiteX4" fmla="*/ 4115 w 66151"/>
                  <a:gd name="connsiteY4" fmla="*/ 21260 h 92144"/>
                  <a:gd name="connsiteX5" fmla="*/ 15678 w 66151"/>
                  <a:gd name="connsiteY5" fmla="*/ 5439 h 92144"/>
                  <a:gd name="connsiteX6" fmla="*/ 33042 w 66151"/>
                  <a:gd name="connsiteY6" fmla="*/ 0 h 92144"/>
                  <a:gd name="connsiteX7" fmla="*/ 50520 w 66151"/>
                  <a:gd name="connsiteY7" fmla="*/ 5439 h 92144"/>
                  <a:gd name="connsiteX8" fmla="*/ 62084 w 66151"/>
                  <a:gd name="connsiteY8" fmla="*/ 21260 h 92144"/>
                  <a:gd name="connsiteX9" fmla="*/ 66151 w 66151"/>
                  <a:gd name="connsiteY9" fmla="*/ 46111 h 92144"/>
                  <a:gd name="connsiteX10" fmla="*/ 62084 w 66151"/>
                  <a:gd name="connsiteY10" fmla="*/ 70923 h 92144"/>
                  <a:gd name="connsiteX11" fmla="*/ 50520 w 66151"/>
                  <a:gd name="connsiteY11" fmla="*/ 86716 h 92144"/>
                  <a:gd name="connsiteX12" fmla="*/ 33042 w 66151"/>
                  <a:gd name="connsiteY12" fmla="*/ 92145 h 92144"/>
                  <a:gd name="connsiteX13" fmla="*/ 33042 w 66151"/>
                  <a:gd name="connsiteY13" fmla="*/ 81867 h 92144"/>
                  <a:gd name="connsiteX14" fmla="*/ 48206 w 66151"/>
                  <a:gd name="connsiteY14" fmla="*/ 72762 h 92144"/>
                  <a:gd name="connsiteX15" fmla="*/ 53673 w 66151"/>
                  <a:gd name="connsiteY15" fmla="*/ 46111 h 92144"/>
                  <a:gd name="connsiteX16" fmla="*/ 48206 w 66151"/>
                  <a:gd name="connsiteY16" fmla="*/ 19383 h 92144"/>
                  <a:gd name="connsiteX17" fmla="*/ 33042 w 66151"/>
                  <a:gd name="connsiteY17" fmla="*/ 10277 h 92144"/>
                  <a:gd name="connsiteX18" fmla="*/ 22098 w 66151"/>
                  <a:gd name="connsiteY18" fmla="*/ 14278 h 92144"/>
                  <a:gd name="connsiteX19" fmla="*/ 14944 w 66151"/>
                  <a:gd name="connsiteY19" fmla="*/ 26327 h 92144"/>
                  <a:gd name="connsiteX20" fmla="*/ 12411 w 66151"/>
                  <a:gd name="connsiteY20" fmla="*/ 46111 h 92144"/>
                  <a:gd name="connsiteX21" fmla="*/ 14944 w 66151"/>
                  <a:gd name="connsiteY21" fmla="*/ 65827 h 92144"/>
                  <a:gd name="connsiteX22" fmla="*/ 22098 w 66151"/>
                  <a:gd name="connsiteY22" fmla="*/ 77867 h 92144"/>
                  <a:gd name="connsiteX23" fmla="*/ 33042 w 66151"/>
                  <a:gd name="connsiteY23" fmla="*/ 81867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51" h="92144">
                    <a:moveTo>
                      <a:pt x="33042" y="92145"/>
                    </a:moveTo>
                    <a:cubicBezTo>
                      <a:pt x="26432" y="92145"/>
                      <a:pt x="20650" y="90335"/>
                      <a:pt x="15678" y="86716"/>
                    </a:cubicBezTo>
                    <a:cubicBezTo>
                      <a:pt x="10706" y="83087"/>
                      <a:pt x="6858" y="77829"/>
                      <a:pt x="4115" y="70923"/>
                    </a:cubicBezTo>
                    <a:cubicBezTo>
                      <a:pt x="1371" y="64027"/>
                      <a:pt x="0" y="55750"/>
                      <a:pt x="0" y="46111"/>
                    </a:cubicBezTo>
                    <a:cubicBezTo>
                      <a:pt x="0" y="36471"/>
                      <a:pt x="1371" y="28184"/>
                      <a:pt x="4115" y="21260"/>
                    </a:cubicBezTo>
                    <a:cubicBezTo>
                      <a:pt x="6858" y="14335"/>
                      <a:pt x="10706" y="9058"/>
                      <a:pt x="15678" y="5439"/>
                    </a:cubicBezTo>
                    <a:cubicBezTo>
                      <a:pt x="20650" y="1810"/>
                      <a:pt x="26432" y="0"/>
                      <a:pt x="33042" y="0"/>
                    </a:cubicBezTo>
                    <a:cubicBezTo>
                      <a:pt x="39700" y="0"/>
                      <a:pt x="45520" y="1810"/>
                      <a:pt x="50520" y="5439"/>
                    </a:cubicBezTo>
                    <a:cubicBezTo>
                      <a:pt x="55512" y="9058"/>
                      <a:pt x="59360" y="14335"/>
                      <a:pt x="62084" y="21260"/>
                    </a:cubicBezTo>
                    <a:cubicBezTo>
                      <a:pt x="64798" y="28184"/>
                      <a:pt x="66151" y="36471"/>
                      <a:pt x="66151" y="46111"/>
                    </a:cubicBezTo>
                    <a:cubicBezTo>
                      <a:pt x="66151" y="55750"/>
                      <a:pt x="64798" y="64027"/>
                      <a:pt x="62084" y="70923"/>
                    </a:cubicBezTo>
                    <a:cubicBezTo>
                      <a:pt x="59360" y="77829"/>
                      <a:pt x="55512" y="83087"/>
                      <a:pt x="50520" y="86716"/>
                    </a:cubicBezTo>
                    <a:cubicBezTo>
                      <a:pt x="45520" y="90335"/>
                      <a:pt x="39700" y="92145"/>
                      <a:pt x="33042" y="92145"/>
                    </a:cubicBezTo>
                    <a:close/>
                    <a:moveTo>
                      <a:pt x="33042" y="81867"/>
                    </a:moveTo>
                    <a:cubicBezTo>
                      <a:pt x="39500" y="81867"/>
                      <a:pt x="44558" y="78829"/>
                      <a:pt x="48206" y="72762"/>
                    </a:cubicBezTo>
                    <a:cubicBezTo>
                      <a:pt x="51854" y="66694"/>
                      <a:pt x="53673" y="57807"/>
                      <a:pt x="53673" y="46111"/>
                    </a:cubicBezTo>
                    <a:cubicBezTo>
                      <a:pt x="53673" y="34366"/>
                      <a:pt x="51854" y="25451"/>
                      <a:pt x="48206" y="19383"/>
                    </a:cubicBezTo>
                    <a:cubicBezTo>
                      <a:pt x="44558" y="13316"/>
                      <a:pt x="39500" y="10277"/>
                      <a:pt x="33042" y="10277"/>
                    </a:cubicBezTo>
                    <a:cubicBezTo>
                      <a:pt x="28832" y="10277"/>
                      <a:pt x="25184" y="11611"/>
                      <a:pt x="22098" y="14278"/>
                    </a:cubicBezTo>
                    <a:cubicBezTo>
                      <a:pt x="19022" y="16954"/>
                      <a:pt x="16630" y="20965"/>
                      <a:pt x="14944" y="26327"/>
                    </a:cubicBezTo>
                    <a:cubicBezTo>
                      <a:pt x="13258" y="31680"/>
                      <a:pt x="12411" y="38281"/>
                      <a:pt x="12411" y="46111"/>
                    </a:cubicBezTo>
                    <a:cubicBezTo>
                      <a:pt x="12411" y="53892"/>
                      <a:pt x="13258" y="60465"/>
                      <a:pt x="14944" y="65827"/>
                    </a:cubicBezTo>
                    <a:cubicBezTo>
                      <a:pt x="16630" y="71180"/>
                      <a:pt x="19022" y="75200"/>
                      <a:pt x="22098" y="77867"/>
                    </a:cubicBezTo>
                    <a:cubicBezTo>
                      <a:pt x="25184" y="80534"/>
                      <a:pt x="28832" y="81867"/>
                      <a:pt x="33042" y="81867"/>
                    </a:cubicBezTo>
                    <a:close/>
                  </a:path>
                </a:pathLst>
              </a:custGeom>
              <a:solidFill>
                <a:srgbClr val="E37E6A"/>
              </a:solidFill>
              <a:ln w="9525" cap="rnd">
                <a:no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EA0671B6-DA45-367D-3618-717AE62E8128}"/>
                  </a:ext>
                </a:extLst>
              </p:cNvPr>
              <p:cNvSpPr/>
              <p:nvPr/>
            </p:nvSpPr>
            <p:spPr>
              <a:xfrm>
                <a:off x="9246079" y="2228869"/>
                <a:ext cx="55359" cy="119310"/>
              </a:xfrm>
              <a:custGeom>
                <a:avLst/>
                <a:gdLst>
                  <a:gd name="connsiteX0" fmla="*/ 43911 w 55359"/>
                  <a:gd name="connsiteY0" fmla="*/ 0 h 119310"/>
                  <a:gd name="connsiteX1" fmla="*/ 55359 w 55359"/>
                  <a:gd name="connsiteY1" fmla="*/ 0 h 119310"/>
                  <a:gd name="connsiteX2" fmla="*/ 11459 w 55359"/>
                  <a:gd name="connsiteY2" fmla="*/ 119310 h 119310"/>
                  <a:gd name="connsiteX3" fmla="*/ 0 w 55359"/>
                  <a:gd name="connsiteY3" fmla="*/ 119310 h 119310"/>
                  <a:gd name="connsiteX4" fmla="*/ 43911 w 55359"/>
                  <a:gd name="connsiteY4" fmla="*/ 0 h 119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59" h="119310">
                    <a:moveTo>
                      <a:pt x="43911" y="0"/>
                    </a:moveTo>
                    <a:lnTo>
                      <a:pt x="55359" y="0"/>
                    </a:lnTo>
                    <a:lnTo>
                      <a:pt x="11459" y="119310"/>
                    </a:lnTo>
                    <a:lnTo>
                      <a:pt x="0" y="119310"/>
                    </a:lnTo>
                    <a:lnTo>
                      <a:pt x="43911" y="0"/>
                    </a:lnTo>
                    <a:close/>
                  </a:path>
                </a:pathLst>
              </a:custGeom>
              <a:solidFill>
                <a:srgbClr val="E37E6A"/>
              </a:solidFill>
              <a:ln w="9525" cap="rnd">
                <a:no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E70A736C-C5BB-AE20-6AF6-C2C79493E122}"/>
                  </a:ext>
                </a:extLst>
              </p:cNvPr>
              <p:cNvSpPr/>
              <p:nvPr/>
            </p:nvSpPr>
            <p:spPr>
              <a:xfrm>
                <a:off x="9309516" y="2242375"/>
                <a:ext cx="65350" cy="92001"/>
              </a:xfrm>
              <a:custGeom>
                <a:avLst/>
                <a:gdLst>
                  <a:gd name="connsiteX0" fmla="*/ 30766 w 65350"/>
                  <a:gd name="connsiteY0" fmla="*/ 0 h 92001"/>
                  <a:gd name="connsiteX1" fmla="*/ 49453 w 65350"/>
                  <a:gd name="connsiteY1" fmla="*/ 5105 h 92001"/>
                  <a:gd name="connsiteX2" fmla="*/ 61274 w 65350"/>
                  <a:gd name="connsiteY2" fmla="*/ 20012 h 92001"/>
                  <a:gd name="connsiteX3" fmla="*/ 65351 w 65350"/>
                  <a:gd name="connsiteY3" fmla="*/ 43758 h 92001"/>
                  <a:gd name="connsiteX4" fmla="*/ 30470 w 65350"/>
                  <a:gd name="connsiteY4" fmla="*/ 92002 h 92001"/>
                  <a:gd name="connsiteX5" fmla="*/ 15859 w 65350"/>
                  <a:gd name="connsiteY5" fmla="*/ 89316 h 92001"/>
                  <a:gd name="connsiteX6" fmla="*/ 3229 w 65350"/>
                  <a:gd name="connsiteY6" fmla="*/ 81058 h 92001"/>
                  <a:gd name="connsiteX7" fmla="*/ 10944 w 65350"/>
                  <a:gd name="connsiteY7" fmla="*/ 72981 h 92001"/>
                  <a:gd name="connsiteX8" fmla="*/ 20012 w 65350"/>
                  <a:gd name="connsiteY8" fmla="*/ 79848 h 92001"/>
                  <a:gd name="connsiteX9" fmla="*/ 30470 w 65350"/>
                  <a:gd name="connsiteY9" fmla="*/ 81867 h 92001"/>
                  <a:gd name="connsiteX10" fmla="*/ 48387 w 65350"/>
                  <a:gd name="connsiteY10" fmla="*/ 72542 h 92001"/>
                  <a:gd name="connsiteX11" fmla="*/ 54264 w 65350"/>
                  <a:gd name="connsiteY11" fmla="*/ 46768 h 92001"/>
                  <a:gd name="connsiteX12" fmla="*/ 53750 w 65350"/>
                  <a:gd name="connsiteY12" fmla="*/ 46768 h 92001"/>
                  <a:gd name="connsiteX13" fmla="*/ 44205 w 65350"/>
                  <a:gd name="connsiteY13" fmla="*/ 56902 h 92001"/>
                  <a:gd name="connsiteX14" fmla="*/ 29003 w 65350"/>
                  <a:gd name="connsiteY14" fmla="*/ 60427 h 92001"/>
                  <a:gd name="connsiteX15" fmla="*/ 14097 w 65350"/>
                  <a:gd name="connsiteY15" fmla="*/ 56826 h 92001"/>
                  <a:gd name="connsiteX16" fmla="*/ 3743 w 65350"/>
                  <a:gd name="connsiteY16" fmla="*/ 46625 h 92001"/>
                  <a:gd name="connsiteX17" fmla="*/ 0 w 65350"/>
                  <a:gd name="connsiteY17" fmla="*/ 31423 h 92001"/>
                  <a:gd name="connsiteX18" fmla="*/ 3677 w 65350"/>
                  <a:gd name="connsiteY18" fmla="*/ 15345 h 92001"/>
                  <a:gd name="connsiteX19" fmla="*/ 14316 w 65350"/>
                  <a:gd name="connsiteY19" fmla="*/ 4115 h 92001"/>
                  <a:gd name="connsiteX20" fmla="*/ 30766 w 65350"/>
                  <a:gd name="connsiteY20" fmla="*/ 0 h 92001"/>
                  <a:gd name="connsiteX21" fmla="*/ 31718 w 65350"/>
                  <a:gd name="connsiteY21" fmla="*/ 10649 h 92001"/>
                  <a:gd name="connsiteX22" fmla="*/ 21298 w 65350"/>
                  <a:gd name="connsiteY22" fmla="*/ 13106 h 92001"/>
                  <a:gd name="connsiteX23" fmla="*/ 14535 w 65350"/>
                  <a:gd name="connsiteY23" fmla="*/ 20050 h 92001"/>
                  <a:gd name="connsiteX24" fmla="*/ 12192 w 65350"/>
                  <a:gd name="connsiteY24" fmla="*/ 30471 h 92001"/>
                  <a:gd name="connsiteX25" fmla="*/ 16964 w 65350"/>
                  <a:gd name="connsiteY25" fmla="*/ 45044 h 92001"/>
                  <a:gd name="connsiteX26" fmla="*/ 30623 w 65350"/>
                  <a:gd name="connsiteY26" fmla="*/ 50073 h 92001"/>
                  <a:gd name="connsiteX27" fmla="*/ 41081 w 65350"/>
                  <a:gd name="connsiteY27" fmla="*/ 47616 h 92001"/>
                  <a:gd name="connsiteX28" fmla="*/ 48244 w 65350"/>
                  <a:gd name="connsiteY28" fmla="*/ 40748 h 92001"/>
                  <a:gd name="connsiteX29" fmla="*/ 50806 w 65350"/>
                  <a:gd name="connsiteY29" fmla="*/ 30623 h 92001"/>
                  <a:gd name="connsiteX30" fmla="*/ 45739 w 65350"/>
                  <a:gd name="connsiteY30" fmla="*/ 16040 h 92001"/>
                  <a:gd name="connsiteX31" fmla="*/ 31718 w 65350"/>
                  <a:gd name="connsiteY31" fmla="*/ 10649 h 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350" h="92001">
                    <a:moveTo>
                      <a:pt x="30766" y="0"/>
                    </a:moveTo>
                    <a:cubicBezTo>
                      <a:pt x="38062" y="0"/>
                      <a:pt x="44291" y="1705"/>
                      <a:pt x="49453" y="5105"/>
                    </a:cubicBezTo>
                    <a:cubicBezTo>
                      <a:pt x="54616" y="8506"/>
                      <a:pt x="58560" y="13478"/>
                      <a:pt x="61274" y="20012"/>
                    </a:cubicBezTo>
                    <a:cubicBezTo>
                      <a:pt x="63989" y="26546"/>
                      <a:pt x="65351" y="34461"/>
                      <a:pt x="65351" y="43758"/>
                    </a:cubicBezTo>
                    <a:cubicBezTo>
                      <a:pt x="65351" y="75924"/>
                      <a:pt x="53721" y="92002"/>
                      <a:pt x="30470" y="92002"/>
                    </a:cubicBezTo>
                    <a:cubicBezTo>
                      <a:pt x="25336" y="92002"/>
                      <a:pt x="20460" y="91107"/>
                      <a:pt x="15859" y="89316"/>
                    </a:cubicBezTo>
                    <a:cubicBezTo>
                      <a:pt x="11259" y="87535"/>
                      <a:pt x="7048" y="84782"/>
                      <a:pt x="3229" y="81058"/>
                    </a:cubicBezTo>
                    <a:lnTo>
                      <a:pt x="10944" y="72981"/>
                    </a:lnTo>
                    <a:cubicBezTo>
                      <a:pt x="14078" y="76210"/>
                      <a:pt x="17097" y="78505"/>
                      <a:pt x="20012" y="79848"/>
                    </a:cubicBezTo>
                    <a:cubicBezTo>
                      <a:pt x="22917" y="81191"/>
                      <a:pt x="26413" y="81867"/>
                      <a:pt x="30470" y="81867"/>
                    </a:cubicBezTo>
                    <a:cubicBezTo>
                      <a:pt x="38595" y="81867"/>
                      <a:pt x="44568" y="78762"/>
                      <a:pt x="48387" y="72542"/>
                    </a:cubicBezTo>
                    <a:cubicBezTo>
                      <a:pt x="52206" y="66323"/>
                      <a:pt x="54159" y="57731"/>
                      <a:pt x="54264" y="46768"/>
                    </a:cubicBezTo>
                    <a:lnTo>
                      <a:pt x="53750" y="46768"/>
                    </a:lnTo>
                    <a:cubicBezTo>
                      <a:pt x="51835" y="51178"/>
                      <a:pt x="48653" y="54550"/>
                      <a:pt x="44205" y="56902"/>
                    </a:cubicBezTo>
                    <a:cubicBezTo>
                      <a:pt x="39748" y="59255"/>
                      <a:pt x="34680" y="60427"/>
                      <a:pt x="29003" y="60427"/>
                    </a:cubicBezTo>
                    <a:cubicBezTo>
                      <a:pt x="23469" y="60427"/>
                      <a:pt x="18507" y="59226"/>
                      <a:pt x="14097" y="56826"/>
                    </a:cubicBezTo>
                    <a:cubicBezTo>
                      <a:pt x="9697" y="54435"/>
                      <a:pt x="6239" y="51025"/>
                      <a:pt x="3743" y="46625"/>
                    </a:cubicBezTo>
                    <a:cubicBezTo>
                      <a:pt x="1248" y="42215"/>
                      <a:pt x="0" y="37157"/>
                      <a:pt x="0" y="31423"/>
                    </a:cubicBezTo>
                    <a:cubicBezTo>
                      <a:pt x="0" y="25451"/>
                      <a:pt x="1228" y="20098"/>
                      <a:pt x="3677" y="15345"/>
                    </a:cubicBezTo>
                    <a:cubicBezTo>
                      <a:pt x="6125" y="10601"/>
                      <a:pt x="9668" y="6858"/>
                      <a:pt x="14316" y="4115"/>
                    </a:cubicBezTo>
                    <a:cubicBezTo>
                      <a:pt x="18974" y="1372"/>
                      <a:pt x="24450" y="0"/>
                      <a:pt x="30766" y="0"/>
                    </a:cubicBezTo>
                    <a:close/>
                    <a:moveTo>
                      <a:pt x="31718" y="10649"/>
                    </a:moveTo>
                    <a:cubicBezTo>
                      <a:pt x="27708" y="10649"/>
                      <a:pt x="24232" y="11468"/>
                      <a:pt x="21298" y="13106"/>
                    </a:cubicBezTo>
                    <a:cubicBezTo>
                      <a:pt x="18355" y="14745"/>
                      <a:pt x="16107" y="17059"/>
                      <a:pt x="14535" y="20050"/>
                    </a:cubicBezTo>
                    <a:cubicBezTo>
                      <a:pt x="12973" y="23031"/>
                      <a:pt x="12192" y="26508"/>
                      <a:pt x="12192" y="30471"/>
                    </a:cubicBezTo>
                    <a:cubicBezTo>
                      <a:pt x="12192" y="36833"/>
                      <a:pt x="13782" y="41691"/>
                      <a:pt x="16964" y="45044"/>
                    </a:cubicBezTo>
                    <a:cubicBezTo>
                      <a:pt x="20145" y="48397"/>
                      <a:pt x="24698" y="50073"/>
                      <a:pt x="30623" y="50073"/>
                    </a:cubicBezTo>
                    <a:cubicBezTo>
                      <a:pt x="34537" y="50073"/>
                      <a:pt x="38024" y="49254"/>
                      <a:pt x="41081" y="47616"/>
                    </a:cubicBezTo>
                    <a:cubicBezTo>
                      <a:pt x="44139" y="45977"/>
                      <a:pt x="46530" y="43691"/>
                      <a:pt x="48244" y="40748"/>
                    </a:cubicBezTo>
                    <a:cubicBezTo>
                      <a:pt x="49949" y="37814"/>
                      <a:pt x="50806" y="34433"/>
                      <a:pt x="50806" y="30623"/>
                    </a:cubicBezTo>
                    <a:cubicBezTo>
                      <a:pt x="50806" y="24498"/>
                      <a:pt x="49120" y="19641"/>
                      <a:pt x="45739" y="16040"/>
                    </a:cubicBezTo>
                    <a:cubicBezTo>
                      <a:pt x="42367" y="12449"/>
                      <a:pt x="37690" y="10649"/>
                      <a:pt x="31718" y="10649"/>
                    </a:cubicBezTo>
                    <a:close/>
                  </a:path>
                </a:pathLst>
              </a:custGeom>
              <a:solidFill>
                <a:srgbClr val="E37E6A"/>
              </a:solidFill>
              <a:ln w="9525" cap="rnd">
                <a:no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02D2928C-6359-00ED-00F6-08087118862E}"/>
                  </a:ext>
                </a:extLst>
              </p:cNvPr>
              <p:cNvSpPr/>
              <p:nvPr/>
            </p:nvSpPr>
            <p:spPr>
              <a:xfrm>
                <a:off x="9379048" y="2228869"/>
                <a:ext cx="55359" cy="119310"/>
              </a:xfrm>
              <a:custGeom>
                <a:avLst/>
                <a:gdLst>
                  <a:gd name="connsiteX0" fmla="*/ 43910 w 55359"/>
                  <a:gd name="connsiteY0" fmla="*/ 0 h 119310"/>
                  <a:gd name="connsiteX1" fmla="*/ 55359 w 55359"/>
                  <a:gd name="connsiteY1" fmla="*/ 0 h 119310"/>
                  <a:gd name="connsiteX2" fmla="*/ 11449 w 55359"/>
                  <a:gd name="connsiteY2" fmla="*/ 119310 h 119310"/>
                  <a:gd name="connsiteX3" fmla="*/ 0 w 55359"/>
                  <a:gd name="connsiteY3" fmla="*/ 119310 h 119310"/>
                  <a:gd name="connsiteX4" fmla="*/ 43910 w 55359"/>
                  <a:gd name="connsiteY4" fmla="*/ 0 h 119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59" h="119310">
                    <a:moveTo>
                      <a:pt x="43910" y="0"/>
                    </a:moveTo>
                    <a:lnTo>
                      <a:pt x="55359" y="0"/>
                    </a:lnTo>
                    <a:lnTo>
                      <a:pt x="11449" y="119310"/>
                    </a:lnTo>
                    <a:lnTo>
                      <a:pt x="0" y="119310"/>
                    </a:lnTo>
                    <a:lnTo>
                      <a:pt x="43910" y="0"/>
                    </a:lnTo>
                    <a:close/>
                  </a:path>
                </a:pathLst>
              </a:custGeom>
              <a:solidFill>
                <a:srgbClr val="E37E6A"/>
              </a:solidFill>
              <a:ln w="9525" cap="rnd">
                <a:no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E50997C1-876F-98A6-DE04-2D27FBFE9E77}"/>
                  </a:ext>
                </a:extLst>
              </p:cNvPr>
              <p:cNvSpPr/>
              <p:nvPr/>
            </p:nvSpPr>
            <p:spPr>
              <a:xfrm>
                <a:off x="9442703" y="2242375"/>
                <a:ext cx="63293" cy="91192"/>
              </a:xfrm>
              <a:custGeom>
                <a:avLst/>
                <a:gdLst>
                  <a:gd name="connsiteX0" fmla="*/ 658 w 63293"/>
                  <a:gd name="connsiteY0" fmla="*/ 91192 h 91192"/>
                  <a:gd name="connsiteX1" fmla="*/ 658 w 63293"/>
                  <a:gd name="connsiteY1" fmla="*/ 80543 h 91192"/>
                  <a:gd name="connsiteX2" fmla="*/ 33776 w 63293"/>
                  <a:gd name="connsiteY2" fmla="*/ 49778 h 91192"/>
                  <a:gd name="connsiteX3" fmla="*/ 44787 w 63293"/>
                  <a:gd name="connsiteY3" fmla="*/ 37557 h 91192"/>
                  <a:gd name="connsiteX4" fmla="*/ 48016 w 63293"/>
                  <a:gd name="connsiteY4" fmla="*/ 26651 h 91192"/>
                  <a:gd name="connsiteX5" fmla="*/ 43720 w 63293"/>
                  <a:gd name="connsiteY5" fmla="*/ 15164 h 91192"/>
                  <a:gd name="connsiteX6" fmla="*/ 31423 w 63293"/>
                  <a:gd name="connsiteY6" fmla="*/ 10944 h 91192"/>
                  <a:gd name="connsiteX7" fmla="*/ 19784 w 63293"/>
                  <a:gd name="connsiteY7" fmla="*/ 14097 h 91192"/>
                  <a:gd name="connsiteX8" fmla="*/ 9840 w 63293"/>
                  <a:gd name="connsiteY8" fmla="*/ 24594 h 91192"/>
                  <a:gd name="connsiteX9" fmla="*/ 0 w 63293"/>
                  <a:gd name="connsiteY9" fmla="*/ 17916 h 91192"/>
                  <a:gd name="connsiteX10" fmla="*/ 32157 w 63293"/>
                  <a:gd name="connsiteY10" fmla="*/ 0 h 91192"/>
                  <a:gd name="connsiteX11" fmla="*/ 47177 w 63293"/>
                  <a:gd name="connsiteY11" fmla="*/ 3343 h 91192"/>
                  <a:gd name="connsiteX12" fmla="*/ 57017 w 63293"/>
                  <a:gd name="connsiteY12" fmla="*/ 12516 h 91192"/>
                  <a:gd name="connsiteX13" fmla="*/ 60427 w 63293"/>
                  <a:gd name="connsiteY13" fmla="*/ 25698 h 91192"/>
                  <a:gd name="connsiteX14" fmla="*/ 58703 w 63293"/>
                  <a:gd name="connsiteY14" fmla="*/ 35795 h 91192"/>
                  <a:gd name="connsiteX15" fmla="*/ 52826 w 63293"/>
                  <a:gd name="connsiteY15" fmla="*/ 45853 h 91192"/>
                  <a:gd name="connsiteX16" fmla="*/ 41186 w 63293"/>
                  <a:gd name="connsiteY16" fmla="*/ 58074 h 91192"/>
                  <a:gd name="connsiteX17" fmla="*/ 17622 w 63293"/>
                  <a:gd name="connsiteY17" fmla="*/ 79810 h 91192"/>
                  <a:gd name="connsiteX18" fmla="*/ 17622 w 63293"/>
                  <a:gd name="connsiteY18" fmla="*/ 80543 h 91192"/>
                  <a:gd name="connsiteX19" fmla="*/ 32309 w 63293"/>
                  <a:gd name="connsiteY19" fmla="*/ 80248 h 91192"/>
                  <a:gd name="connsiteX20" fmla="*/ 63294 w 63293"/>
                  <a:gd name="connsiteY20" fmla="*/ 80248 h 91192"/>
                  <a:gd name="connsiteX21" fmla="*/ 63294 w 63293"/>
                  <a:gd name="connsiteY21" fmla="*/ 91192 h 91192"/>
                  <a:gd name="connsiteX22" fmla="*/ 658 w 63293"/>
                  <a:gd name="connsiteY22" fmla="*/ 91192 h 9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293" h="91192">
                    <a:moveTo>
                      <a:pt x="658" y="91192"/>
                    </a:moveTo>
                    <a:lnTo>
                      <a:pt x="658" y="80543"/>
                    </a:lnTo>
                    <a:lnTo>
                      <a:pt x="33776" y="49778"/>
                    </a:lnTo>
                    <a:cubicBezTo>
                      <a:pt x="38967" y="45034"/>
                      <a:pt x="42634" y="40958"/>
                      <a:pt x="44787" y="37557"/>
                    </a:cubicBezTo>
                    <a:cubicBezTo>
                      <a:pt x="46940" y="34157"/>
                      <a:pt x="48016" y="30518"/>
                      <a:pt x="48016" y="26651"/>
                    </a:cubicBezTo>
                    <a:cubicBezTo>
                      <a:pt x="48016" y="21812"/>
                      <a:pt x="46587" y="17974"/>
                      <a:pt x="43720" y="15164"/>
                    </a:cubicBezTo>
                    <a:cubicBezTo>
                      <a:pt x="40863" y="12344"/>
                      <a:pt x="36757" y="10944"/>
                      <a:pt x="31423" y="10944"/>
                    </a:cubicBezTo>
                    <a:cubicBezTo>
                      <a:pt x="27023" y="10944"/>
                      <a:pt x="23136" y="11992"/>
                      <a:pt x="19784" y="14097"/>
                    </a:cubicBezTo>
                    <a:cubicBezTo>
                      <a:pt x="16431" y="16202"/>
                      <a:pt x="13116" y="19707"/>
                      <a:pt x="9840" y="24594"/>
                    </a:cubicBezTo>
                    <a:lnTo>
                      <a:pt x="0" y="17916"/>
                    </a:lnTo>
                    <a:cubicBezTo>
                      <a:pt x="7191" y="5972"/>
                      <a:pt x="17917" y="0"/>
                      <a:pt x="32157" y="0"/>
                    </a:cubicBezTo>
                    <a:cubicBezTo>
                      <a:pt x="37891" y="0"/>
                      <a:pt x="42891" y="1114"/>
                      <a:pt x="47177" y="3343"/>
                    </a:cubicBezTo>
                    <a:cubicBezTo>
                      <a:pt x="51454" y="5572"/>
                      <a:pt x="54740" y="8630"/>
                      <a:pt x="57017" y="12516"/>
                    </a:cubicBezTo>
                    <a:cubicBezTo>
                      <a:pt x="59293" y="16412"/>
                      <a:pt x="60427" y="20803"/>
                      <a:pt x="60427" y="25698"/>
                    </a:cubicBezTo>
                    <a:cubicBezTo>
                      <a:pt x="60427" y="29270"/>
                      <a:pt x="59855" y="32642"/>
                      <a:pt x="58703" y="35795"/>
                    </a:cubicBezTo>
                    <a:cubicBezTo>
                      <a:pt x="57550" y="38948"/>
                      <a:pt x="55598" y="42300"/>
                      <a:pt x="52826" y="45853"/>
                    </a:cubicBezTo>
                    <a:cubicBezTo>
                      <a:pt x="50064" y="49406"/>
                      <a:pt x="46187" y="53473"/>
                      <a:pt x="41186" y="58074"/>
                    </a:cubicBezTo>
                    <a:lnTo>
                      <a:pt x="17622" y="79810"/>
                    </a:lnTo>
                    <a:lnTo>
                      <a:pt x="17622" y="80543"/>
                    </a:lnTo>
                    <a:cubicBezTo>
                      <a:pt x="20117" y="80353"/>
                      <a:pt x="25013" y="80248"/>
                      <a:pt x="32309" y="80248"/>
                    </a:cubicBezTo>
                    <a:lnTo>
                      <a:pt x="63294" y="80248"/>
                    </a:lnTo>
                    <a:lnTo>
                      <a:pt x="63294" y="91192"/>
                    </a:lnTo>
                    <a:lnTo>
                      <a:pt x="658" y="91192"/>
                    </a:lnTo>
                    <a:close/>
                  </a:path>
                </a:pathLst>
              </a:custGeom>
              <a:solidFill>
                <a:srgbClr val="E37E6A"/>
              </a:solidFill>
              <a:ln w="9525" cap="rnd">
                <a:no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D8014EAD-C608-082C-7851-E79DB8F8C07C}"/>
                  </a:ext>
                </a:extLst>
              </p:cNvPr>
              <p:cNvSpPr/>
              <p:nvPr/>
            </p:nvSpPr>
            <p:spPr>
              <a:xfrm>
                <a:off x="9522075" y="2243185"/>
                <a:ext cx="63026" cy="90382"/>
              </a:xfrm>
              <a:custGeom>
                <a:avLst/>
                <a:gdLst>
                  <a:gd name="connsiteX0" fmla="*/ 39405 w 63026"/>
                  <a:gd name="connsiteY0" fmla="*/ 79886 h 90382"/>
                  <a:gd name="connsiteX1" fmla="*/ 63027 w 63026"/>
                  <a:gd name="connsiteY1" fmla="*/ 79886 h 90382"/>
                  <a:gd name="connsiteX2" fmla="*/ 63027 w 63026"/>
                  <a:gd name="connsiteY2" fmla="*/ 90383 h 90382"/>
                  <a:gd name="connsiteX3" fmla="*/ 2924 w 63026"/>
                  <a:gd name="connsiteY3" fmla="*/ 90383 h 90382"/>
                  <a:gd name="connsiteX4" fmla="*/ 2924 w 63026"/>
                  <a:gd name="connsiteY4" fmla="*/ 79886 h 90382"/>
                  <a:gd name="connsiteX5" fmla="*/ 27213 w 63026"/>
                  <a:gd name="connsiteY5" fmla="*/ 79886 h 90382"/>
                  <a:gd name="connsiteX6" fmla="*/ 27213 w 63026"/>
                  <a:gd name="connsiteY6" fmla="*/ 26289 h 90382"/>
                  <a:gd name="connsiteX7" fmla="*/ 27499 w 63026"/>
                  <a:gd name="connsiteY7" fmla="*/ 12192 h 90382"/>
                  <a:gd name="connsiteX8" fmla="*/ 27404 w 63026"/>
                  <a:gd name="connsiteY8" fmla="*/ 12040 h 90382"/>
                  <a:gd name="connsiteX9" fmla="*/ 4258 w 63026"/>
                  <a:gd name="connsiteY9" fmla="*/ 21507 h 90382"/>
                  <a:gd name="connsiteX10" fmla="*/ 0 w 63026"/>
                  <a:gd name="connsiteY10" fmla="*/ 11382 h 90382"/>
                  <a:gd name="connsiteX11" fmla="*/ 29023 w 63026"/>
                  <a:gd name="connsiteY11" fmla="*/ 0 h 90382"/>
                  <a:gd name="connsiteX12" fmla="*/ 39405 w 63026"/>
                  <a:gd name="connsiteY12" fmla="*/ 0 h 90382"/>
                  <a:gd name="connsiteX13" fmla="*/ 39405 w 63026"/>
                  <a:gd name="connsiteY13" fmla="*/ 79886 h 9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26" h="90382">
                    <a:moveTo>
                      <a:pt x="39405" y="79886"/>
                    </a:moveTo>
                    <a:lnTo>
                      <a:pt x="63027" y="79886"/>
                    </a:lnTo>
                    <a:lnTo>
                      <a:pt x="63027" y="90383"/>
                    </a:lnTo>
                    <a:lnTo>
                      <a:pt x="2924" y="90383"/>
                    </a:lnTo>
                    <a:lnTo>
                      <a:pt x="2924" y="79886"/>
                    </a:lnTo>
                    <a:lnTo>
                      <a:pt x="27213" y="79886"/>
                    </a:lnTo>
                    <a:lnTo>
                      <a:pt x="27213" y="26289"/>
                    </a:lnTo>
                    <a:cubicBezTo>
                      <a:pt x="27213" y="22860"/>
                      <a:pt x="27308" y="18155"/>
                      <a:pt x="27499" y="12192"/>
                    </a:cubicBezTo>
                    <a:lnTo>
                      <a:pt x="27404" y="12040"/>
                    </a:lnTo>
                    <a:lnTo>
                      <a:pt x="4258" y="21507"/>
                    </a:lnTo>
                    <a:lnTo>
                      <a:pt x="0" y="11382"/>
                    </a:lnTo>
                    <a:lnTo>
                      <a:pt x="29023" y="0"/>
                    </a:lnTo>
                    <a:lnTo>
                      <a:pt x="39405" y="0"/>
                    </a:lnTo>
                    <a:lnTo>
                      <a:pt x="39405" y="79886"/>
                    </a:lnTo>
                    <a:close/>
                  </a:path>
                </a:pathLst>
              </a:custGeom>
              <a:solidFill>
                <a:srgbClr val="E37E6A"/>
              </a:solidFill>
              <a:ln w="9525" cap="rnd">
                <a:no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10923306-9F0D-C891-BB43-9974229CE046}"/>
                  </a:ext>
                </a:extLst>
              </p:cNvPr>
              <p:cNvSpPr/>
              <p:nvPr/>
            </p:nvSpPr>
            <p:spPr>
              <a:xfrm>
                <a:off x="9647777" y="2243185"/>
                <a:ext cx="63055" cy="90382"/>
              </a:xfrm>
              <a:custGeom>
                <a:avLst/>
                <a:gdLst>
                  <a:gd name="connsiteX0" fmla="*/ 39434 w 63055"/>
                  <a:gd name="connsiteY0" fmla="*/ 79886 h 90382"/>
                  <a:gd name="connsiteX1" fmla="*/ 63055 w 63055"/>
                  <a:gd name="connsiteY1" fmla="*/ 79886 h 90382"/>
                  <a:gd name="connsiteX2" fmla="*/ 63055 w 63055"/>
                  <a:gd name="connsiteY2" fmla="*/ 90383 h 90382"/>
                  <a:gd name="connsiteX3" fmla="*/ 2953 w 63055"/>
                  <a:gd name="connsiteY3" fmla="*/ 90383 h 90382"/>
                  <a:gd name="connsiteX4" fmla="*/ 2953 w 63055"/>
                  <a:gd name="connsiteY4" fmla="*/ 79886 h 90382"/>
                  <a:gd name="connsiteX5" fmla="*/ 27241 w 63055"/>
                  <a:gd name="connsiteY5" fmla="*/ 79886 h 90382"/>
                  <a:gd name="connsiteX6" fmla="*/ 27241 w 63055"/>
                  <a:gd name="connsiteY6" fmla="*/ 26289 h 90382"/>
                  <a:gd name="connsiteX7" fmla="*/ 27527 w 63055"/>
                  <a:gd name="connsiteY7" fmla="*/ 12192 h 90382"/>
                  <a:gd name="connsiteX8" fmla="*/ 27337 w 63055"/>
                  <a:gd name="connsiteY8" fmla="*/ 12040 h 90382"/>
                  <a:gd name="connsiteX9" fmla="*/ 4286 w 63055"/>
                  <a:gd name="connsiteY9" fmla="*/ 21507 h 90382"/>
                  <a:gd name="connsiteX10" fmla="*/ 0 w 63055"/>
                  <a:gd name="connsiteY10" fmla="*/ 11382 h 90382"/>
                  <a:gd name="connsiteX11" fmla="*/ 28956 w 63055"/>
                  <a:gd name="connsiteY11" fmla="*/ 0 h 90382"/>
                  <a:gd name="connsiteX12" fmla="*/ 39434 w 63055"/>
                  <a:gd name="connsiteY12" fmla="*/ 0 h 90382"/>
                  <a:gd name="connsiteX13" fmla="*/ 39434 w 63055"/>
                  <a:gd name="connsiteY13" fmla="*/ 79886 h 9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55" h="90382">
                    <a:moveTo>
                      <a:pt x="39434" y="79886"/>
                    </a:moveTo>
                    <a:lnTo>
                      <a:pt x="63055" y="79886"/>
                    </a:lnTo>
                    <a:lnTo>
                      <a:pt x="63055" y="90383"/>
                    </a:lnTo>
                    <a:lnTo>
                      <a:pt x="2953" y="90383"/>
                    </a:lnTo>
                    <a:lnTo>
                      <a:pt x="2953" y="79886"/>
                    </a:lnTo>
                    <a:lnTo>
                      <a:pt x="27241" y="79886"/>
                    </a:lnTo>
                    <a:lnTo>
                      <a:pt x="27241" y="26289"/>
                    </a:lnTo>
                    <a:cubicBezTo>
                      <a:pt x="27241" y="22860"/>
                      <a:pt x="27337" y="18155"/>
                      <a:pt x="27527" y="12192"/>
                    </a:cubicBezTo>
                    <a:lnTo>
                      <a:pt x="27337" y="12040"/>
                    </a:lnTo>
                    <a:lnTo>
                      <a:pt x="4286" y="21507"/>
                    </a:lnTo>
                    <a:lnTo>
                      <a:pt x="0" y="11382"/>
                    </a:lnTo>
                    <a:lnTo>
                      <a:pt x="28956" y="0"/>
                    </a:lnTo>
                    <a:lnTo>
                      <a:pt x="39434" y="0"/>
                    </a:lnTo>
                    <a:lnTo>
                      <a:pt x="39434" y="79886"/>
                    </a:lnTo>
                    <a:close/>
                  </a:path>
                </a:pathLst>
              </a:custGeom>
              <a:solidFill>
                <a:srgbClr val="E37E6A"/>
              </a:solidFill>
              <a:ln w="9525" cap="rnd">
                <a:noFill/>
                <a:prstDash val="solid"/>
                <a:round/>
              </a:ln>
            </p:spPr>
            <p:txBody>
              <a:bodyPr rtlCol="0" anchor="ctr"/>
              <a:lstStyle/>
              <a:p>
                <a:endParaRPr lang="en-US"/>
              </a:p>
            </p:txBody>
          </p:sp>
          <p:sp>
            <p:nvSpPr>
              <p:cNvPr id="179" name="Freeform: Shape 178">
                <a:extLst>
                  <a:ext uri="{FF2B5EF4-FFF2-40B4-BE49-F238E27FC236}">
                    <a16:creationId xmlns:a16="http://schemas.microsoft.com/office/drawing/2014/main" id="{640BE4E5-2C51-7C53-807D-7262EEE7059A}"/>
                  </a:ext>
                </a:extLst>
              </p:cNvPr>
              <p:cNvSpPr/>
              <p:nvPr/>
            </p:nvSpPr>
            <p:spPr>
              <a:xfrm>
                <a:off x="9724167" y="2242375"/>
                <a:ext cx="66198" cy="92144"/>
              </a:xfrm>
              <a:custGeom>
                <a:avLst/>
                <a:gdLst>
                  <a:gd name="connsiteX0" fmla="*/ 33052 w 66198"/>
                  <a:gd name="connsiteY0" fmla="*/ 92145 h 92144"/>
                  <a:gd name="connsiteX1" fmla="*/ 15716 w 66198"/>
                  <a:gd name="connsiteY1" fmla="*/ 86716 h 92144"/>
                  <a:gd name="connsiteX2" fmla="*/ 4191 w 66198"/>
                  <a:gd name="connsiteY2" fmla="*/ 70923 h 92144"/>
                  <a:gd name="connsiteX3" fmla="*/ 0 w 66198"/>
                  <a:gd name="connsiteY3" fmla="*/ 46111 h 92144"/>
                  <a:gd name="connsiteX4" fmla="*/ 4191 w 66198"/>
                  <a:gd name="connsiteY4" fmla="*/ 21260 h 92144"/>
                  <a:gd name="connsiteX5" fmla="*/ 15716 w 66198"/>
                  <a:gd name="connsiteY5" fmla="*/ 5439 h 92144"/>
                  <a:gd name="connsiteX6" fmla="*/ 33052 w 66198"/>
                  <a:gd name="connsiteY6" fmla="*/ 0 h 92144"/>
                  <a:gd name="connsiteX7" fmla="*/ 50578 w 66198"/>
                  <a:gd name="connsiteY7" fmla="*/ 5439 h 92144"/>
                  <a:gd name="connsiteX8" fmla="*/ 62104 w 66198"/>
                  <a:gd name="connsiteY8" fmla="*/ 21260 h 92144"/>
                  <a:gd name="connsiteX9" fmla="*/ 66199 w 66198"/>
                  <a:gd name="connsiteY9" fmla="*/ 46111 h 92144"/>
                  <a:gd name="connsiteX10" fmla="*/ 62104 w 66198"/>
                  <a:gd name="connsiteY10" fmla="*/ 70923 h 92144"/>
                  <a:gd name="connsiteX11" fmla="*/ 50578 w 66198"/>
                  <a:gd name="connsiteY11" fmla="*/ 86716 h 92144"/>
                  <a:gd name="connsiteX12" fmla="*/ 33052 w 66198"/>
                  <a:gd name="connsiteY12" fmla="*/ 92145 h 92144"/>
                  <a:gd name="connsiteX13" fmla="*/ 33052 w 66198"/>
                  <a:gd name="connsiteY13" fmla="*/ 81867 h 92144"/>
                  <a:gd name="connsiteX14" fmla="*/ 48196 w 66198"/>
                  <a:gd name="connsiteY14" fmla="*/ 72762 h 92144"/>
                  <a:gd name="connsiteX15" fmla="*/ 53722 w 66198"/>
                  <a:gd name="connsiteY15" fmla="*/ 46111 h 92144"/>
                  <a:gd name="connsiteX16" fmla="*/ 48196 w 66198"/>
                  <a:gd name="connsiteY16" fmla="*/ 19383 h 92144"/>
                  <a:gd name="connsiteX17" fmla="*/ 33052 w 66198"/>
                  <a:gd name="connsiteY17" fmla="*/ 10277 h 92144"/>
                  <a:gd name="connsiteX18" fmla="*/ 22098 w 66198"/>
                  <a:gd name="connsiteY18" fmla="*/ 14278 h 92144"/>
                  <a:gd name="connsiteX19" fmla="*/ 14954 w 66198"/>
                  <a:gd name="connsiteY19" fmla="*/ 26327 h 92144"/>
                  <a:gd name="connsiteX20" fmla="*/ 12478 w 66198"/>
                  <a:gd name="connsiteY20" fmla="*/ 46111 h 92144"/>
                  <a:gd name="connsiteX21" fmla="*/ 14954 w 66198"/>
                  <a:gd name="connsiteY21" fmla="*/ 65827 h 92144"/>
                  <a:gd name="connsiteX22" fmla="*/ 22098 w 66198"/>
                  <a:gd name="connsiteY22" fmla="*/ 77867 h 92144"/>
                  <a:gd name="connsiteX23" fmla="*/ 33052 w 66198"/>
                  <a:gd name="connsiteY23" fmla="*/ 81867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98" h="92144">
                    <a:moveTo>
                      <a:pt x="33052" y="92145"/>
                    </a:moveTo>
                    <a:cubicBezTo>
                      <a:pt x="26480" y="92145"/>
                      <a:pt x="20670" y="90335"/>
                      <a:pt x="15716" y="86716"/>
                    </a:cubicBezTo>
                    <a:cubicBezTo>
                      <a:pt x="10763" y="83087"/>
                      <a:pt x="6858" y="77829"/>
                      <a:pt x="4191" y="70923"/>
                    </a:cubicBezTo>
                    <a:cubicBezTo>
                      <a:pt x="1429" y="64027"/>
                      <a:pt x="0" y="55750"/>
                      <a:pt x="0" y="46111"/>
                    </a:cubicBezTo>
                    <a:cubicBezTo>
                      <a:pt x="0" y="36471"/>
                      <a:pt x="1429" y="28184"/>
                      <a:pt x="4191" y="21260"/>
                    </a:cubicBezTo>
                    <a:cubicBezTo>
                      <a:pt x="6858" y="14335"/>
                      <a:pt x="10763" y="9058"/>
                      <a:pt x="15716" y="5439"/>
                    </a:cubicBezTo>
                    <a:cubicBezTo>
                      <a:pt x="20670" y="1810"/>
                      <a:pt x="26480" y="0"/>
                      <a:pt x="33052" y="0"/>
                    </a:cubicBezTo>
                    <a:cubicBezTo>
                      <a:pt x="39719" y="0"/>
                      <a:pt x="45529" y="1810"/>
                      <a:pt x="50578" y="5439"/>
                    </a:cubicBezTo>
                    <a:cubicBezTo>
                      <a:pt x="55531" y="9058"/>
                      <a:pt x="59436" y="14335"/>
                      <a:pt x="62104" y="21260"/>
                    </a:cubicBezTo>
                    <a:cubicBezTo>
                      <a:pt x="64865" y="28184"/>
                      <a:pt x="66199" y="36471"/>
                      <a:pt x="66199" y="46111"/>
                    </a:cubicBezTo>
                    <a:cubicBezTo>
                      <a:pt x="66199" y="55750"/>
                      <a:pt x="64865" y="64027"/>
                      <a:pt x="62104" y="70923"/>
                    </a:cubicBezTo>
                    <a:cubicBezTo>
                      <a:pt x="59436" y="77829"/>
                      <a:pt x="55531" y="83087"/>
                      <a:pt x="50578" y="86716"/>
                    </a:cubicBezTo>
                    <a:cubicBezTo>
                      <a:pt x="45529" y="90335"/>
                      <a:pt x="39719" y="92145"/>
                      <a:pt x="33052" y="92145"/>
                    </a:cubicBezTo>
                    <a:close/>
                    <a:moveTo>
                      <a:pt x="33052" y="81867"/>
                    </a:moveTo>
                    <a:cubicBezTo>
                      <a:pt x="39530" y="81867"/>
                      <a:pt x="44577" y="78829"/>
                      <a:pt x="48196" y="72762"/>
                    </a:cubicBezTo>
                    <a:cubicBezTo>
                      <a:pt x="51911" y="66694"/>
                      <a:pt x="53722" y="57807"/>
                      <a:pt x="53722" y="46111"/>
                    </a:cubicBezTo>
                    <a:cubicBezTo>
                      <a:pt x="53722" y="34366"/>
                      <a:pt x="51911" y="25451"/>
                      <a:pt x="48196" y="19383"/>
                    </a:cubicBezTo>
                    <a:cubicBezTo>
                      <a:pt x="44577" y="13316"/>
                      <a:pt x="39530" y="10277"/>
                      <a:pt x="33052" y="10277"/>
                    </a:cubicBezTo>
                    <a:cubicBezTo>
                      <a:pt x="28861" y="10277"/>
                      <a:pt x="25241" y="11611"/>
                      <a:pt x="22098" y="14278"/>
                    </a:cubicBezTo>
                    <a:cubicBezTo>
                      <a:pt x="19050" y="16954"/>
                      <a:pt x="16669" y="20965"/>
                      <a:pt x="14954" y="26327"/>
                    </a:cubicBezTo>
                    <a:cubicBezTo>
                      <a:pt x="13335" y="31680"/>
                      <a:pt x="12478" y="38281"/>
                      <a:pt x="12478" y="46111"/>
                    </a:cubicBezTo>
                    <a:cubicBezTo>
                      <a:pt x="12478" y="53892"/>
                      <a:pt x="13335" y="60465"/>
                      <a:pt x="14954" y="65827"/>
                    </a:cubicBezTo>
                    <a:cubicBezTo>
                      <a:pt x="16669" y="71180"/>
                      <a:pt x="19050" y="75200"/>
                      <a:pt x="22098" y="77867"/>
                    </a:cubicBezTo>
                    <a:cubicBezTo>
                      <a:pt x="25241" y="80534"/>
                      <a:pt x="28861" y="81867"/>
                      <a:pt x="33052" y="81867"/>
                    </a:cubicBezTo>
                    <a:close/>
                  </a:path>
                </a:pathLst>
              </a:custGeom>
              <a:solidFill>
                <a:srgbClr val="E37E6A"/>
              </a:solidFill>
              <a:ln w="9525" cap="rnd">
                <a:no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93F96A92-7AD7-CFF4-1071-3B88D234C15C}"/>
                  </a:ext>
                </a:extLst>
              </p:cNvPr>
              <p:cNvSpPr/>
              <p:nvPr/>
            </p:nvSpPr>
            <p:spPr>
              <a:xfrm>
                <a:off x="9810559" y="2263597"/>
                <a:ext cx="18097" cy="71075"/>
              </a:xfrm>
              <a:custGeom>
                <a:avLst/>
                <a:gdLst>
                  <a:gd name="connsiteX0" fmla="*/ 9144 w 18097"/>
                  <a:gd name="connsiteY0" fmla="*/ 0 h 71075"/>
                  <a:gd name="connsiteX1" fmla="*/ 15621 w 18097"/>
                  <a:gd name="connsiteY1" fmla="*/ 2458 h 71075"/>
                  <a:gd name="connsiteX2" fmla="*/ 18098 w 18097"/>
                  <a:gd name="connsiteY2" fmla="*/ 9030 h 71075"/>
                  <a:gd name="connsiteX3" fmla="*/ 15526 w 18097"/>
                  <a:gd name="connsiteY3" fmla="*/ 15526 h 71075"/>
                  <a:gd name="connsiteX4" fmla="*/ 9144 w 18097"/>
                  <a:gd name="connsiteY4" fmla="*/ 17917 h 71075"/>
                  <a:gd name="connsiteX5" fmla="*/ 2572 w 18097"/>
                  <a:gd name="connsiteY5" fmla="*/ 15526 h 71075"/>
                  <a:gd name="connsiteX6" fmla="*/ 0 w 18097"/>
                  <a:gd name="connsiteY6" fmla="*/ 9030 h 71075"/>
                  <a:gd name="connsiteX7" fmla="*/ 2572 w 18097"/>
                  <a:gd name="connsiteY7" fmla="*/ 2458 h 71075"/>
                  <a:gd name="connsiteX8" fmla="*/ 9144 w 18097"/>
                  <a:gd name="connsiteY8" fmla="*/ 0 h 71075"/>
                  <a:gd name="connsiteX9" fmla="*/ 9144 w 18097"/>
                  <a:gd name="connsiteY9" fmla="*/ 53159 h 71075"/>
                  <a:gd name="connsiteX10" fmla="*/ 15621 w 18097"/>
                  <a:gd name="connsiteY10" fmla="*/ 55617 h 71075"/>
                  <a:gd name="connsiteX11" fmla="*/ 18098 w 18097"/>
                  <a:gd name="connsiteY11" fmla="*/ 62189 h 71075"/>
                  <a:gd name="connsiteX12" fmla="*/ 15526 w 18097"/>
                  <a:gd name="connsiteY12" fmla="*/ 68685 h 71075"/>
                  <a:gd name="connsiteX13" fmla="*/ 9144 w 18097"/>
                  <a:gd name="connsiteY13" fmla="*/ 71076 h 71075"/>
                  <a:gd name="connsiteX14" fmla="*/ 2572 w 18097"/>
                  <a:gd name="connsiteY14" fmla="*/ 68685 h 71075"/>
                  <a:gd name="connsiteX15" fmla="*/ 0 w 18097"/>
                  <a:gd name="connsiteY15" fmla="*/ 62189 h 71075"/>
                  <a:gd name="connsiteX16" fmla="*/ 2572 w 18097"/>
                  <a:gd name="connsiteY16" fmla="*/ 55617 h 71075"/>
                  <a:gd name="connsiteX17" fmla="*/ 9144 w 18097"/>
                  <a:gd name="connsiteY17" fmla="*/ 53159 h 7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097" h="71075">
                    <a:moveTo>
                      <a:pt x="9144" y="0"/>
                    </a:moveTo>
                    <a:cubicBezTo>
                      <a:pt x="11811" y="0"/>
                      <a:pt x="13906" y="819"/>
                      <a:pt x="15621" y="2458"/>
                    </a:cubicBezTo>
                    <a:cubicBezTo>
                      <a:pt x="17241" y="4096"/>
                      <a:pt x="18098" y="6287"/>
                      <a:pt x="18098" y="9030"/>
                    </a:cubicBezTo>
                    <a:cubicBezTo>
                      <a:pt x="18098" y="11773"/>
                      <a:pt x="17241" y="13935"/>
                      <a:pt x="15526" y="15526"/>
                    </a:cubicBezTo>
                    <a:cubicBezTo>
                      <a:pt x="13906" y="17117"/>
                      <a:pt x="11716" y="17917"/>
                      <a:pt x="9144" y="17917"/>
                    </a:cubicBezTo>
                    <a:cubicBezTo>
                      <a:pt x="6478" y="17917"/>
                      <a:pt x="4287" y="17117"/>
                      <a:pt x="2572" y="15526"/>
                    </a:cubicBezTo>
                    <a:cubicBezTo>
                      <a:pt x="857" y="13935"/>
                      <a:pt x="0" y="11773"/>
                      <a:pt x="0" y="9030"/>
                    </a:cubicBezTo>
                    <a:cubicBezTo>
                      <a:pt x="0" y="6287"/>
                      <a:pt x="857" y="4096"/>
                      <a:pt x="2572" y="2458"/>
                    </a:cubicBezTo>
                    <a:cubicBezTo>
                      <a:pt x="4287" y="819"/>
                      <a:pt x="6478" y="0"/>
                      <a:pt x="9144" y="0"/>
                    </a:cubicBezTo>
                    <a:close/>
                    <a:moveTo>
                      <a:pt x="9144" y="53159"/>
                    </a:moveTo>
                    <a:cubicBezTo>
                      <a:pt x="11811" y="53159"/>
                      <a:pt x="13906" y="53978"/>
                      <a:pt x="15621" y="55617"/>
                    </a:cubicBezTo>
                    <a:cubicBezTo>
                      <a:pt x="17241" y="57255"/>
                      <a:pt x="18098" y="59446"/>
                      <a:pt x="18098" y="62189"/>
                    </a:cubicBezTo>
                    <a:cubicBezTo>
                      <a:pt x="18098" y="64932"/>
                      <a:pt x="17241" y="67094"/>
                      <a:pt x="15526" y="68685"/>
                    </a:cubicBezTo>
                    <a:cubicBezTo>
                      <a:pt x="13906" y="70276"/>
                      <a:pt x="11716" y="71076"/>
                      <a:pt x="9144" y="71076"/>
                    </a:cubicBezTo>
                    <a:cubicBezTo>
                      <a:pt x="6478" y="71076"/>
                      <a:pt x="4287" y="70276"/>
                      <a:pt x="2572" y="68685"/>
                    </a:cubicBezTo>
                    <a:cubicBezTo>
                      <a:pt x="857" y="67094"/>
                      <a:pt x="0" y="64932"/>
                      <a:pt x="0" y="62189"/>
                    </a:cubicBezTo>
                    <a:cubicBezTo>
                      <a:pt x="0" y="59446"/>
                      <a:pt x="857" y="57255"/>
                      <a:pt x="2572" y="55617"/>
                    </a:cubicBezTo>
                    <a:cubicBezTo>
                      <a:pt x="4287" y="53978"/>
                      <a:pt x="6478" y="53159"/>
                      <a:pt x="9144" y="53159"/>
                    </a:cubicBezTo>
                    <a:close/>
                  </a:path>
                </a:pathLst>
              </a:custGeom>
              <a:solidFill>
                <a:srgbClr val="E37E6A"/>
              </a:solidFill>
              <a:ln w="9525" cap="rnd">
                <a:no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F9C6D803-93FE-3AAA-5CB7-1F3CBB504A9C}"/>
                  </a:ext>
                </a:extLst>
              </p:cNvPr>
              <p:cNvSpPr/>
              <p:nvPr/>
            </p:nvSpPr>
            <p:spPr>
              <a:xfrm>
                <a:off x="9848563" y="2242375"/>
                <a:ext cx="66199" cy="92144"/>
              </a:xfrm>
              <a:custGeom>
                <a:avLst/>
                <a:gdLst>
                  <a:gd name="connsiteX0" fmla="*/ 33051 w 66199"/>
                  <a:gd name="connsiteY0" fmla="*/ 92145 h 92144"/>
                  <a:gd name="connsiteX1" fmla="*/ 15716 w 66199"/>
                  <a:gd name="connsiteY1" fmla="*/ 86716 h 92144"/>
                  <a:gd name="connsiteX2" fmla="*/ 4096 w 66199"/>
                  <a:gd name="connsiteY2" fmla="*/ 70923 h 92144"/>
                  <a:gd name="connsiteX3" fmla="*/ 0 w 66199"/>
                  <a:gd name="connsiteY3" fmla="*/ 46111 h 92144"/>
                  <a:gd name="connsiteX4" fmla="*/ 4096 w 66199"/>
                  <a:gd name="connsiteY4" fmla="*/ 21260 h 92144"/>
                  <a:gd name="connsiteX5" fmla="*/ 15716 w 66199"/>
                  <a:gd name="connsiteY5" fmla="*/ 5439 h 92144"/>
                  <a:gd name="connsiteX6" fmla="*/ 33051 w 66199"/>
                  <a:gd name="connsiteY6" fmla="*/ 0 h 92144"/>
                  <a:gd name="connsiteX7" fmla="*/ 50578 w 66199"/>
                  <a:gd name="connsiteY7" fmla="*/ 5439 h 92144"/>
                  <a:gd name="connsiteX8" fmla="*/ 62103 w 66199"/>
                  <a:gd name="connsiteY8" fmla="*/ 21260 h 92144"/>
                  <a:gd name="connsiteX9" fmla="*/ 66199 w 66199"/>
                  <a:gd name="connsiteY9" fmla="*/ 46111 h 92144"/>
                  <a:gd name="connsiteX10" fmla="*/ 62103 w 66199"/>
                  <a:gd name="connsiteY10" fmla="*/ 70923 h 92144"/>
                  <a:gd name="connsiteX11" fmla="*/ 50578 w 66199"/>
                  <a:gd name="connsiteY11" fmla="*/ 86716 h 92144"/>
                  <a:gd name="connsiteX12" fmla="*/ 33051 w 66199"/>
                  <a:gd name="connsiteY12" fmla="*/ 92145 h 92144"/>
                  <a:gd name="connsiteX13" fmla="*/ 33051 w 66199"/>
                  <a:gd name="connsiteY13" fmla="*/ 81867 h 92144"/>
                  <a:gd name="connsiteX14" fmla="*/ 48197 w 66199"/>
                  <a:gd name="connsiteY14" fmla="*/ 72762 h 92144"/>
                  <a:gd name="connsiteX15" fmla="*/ 53721 w 66199"/>
                  <a:gd name="connsiteY15" fmla="*/ 46111 h 92144"/>
                  <a:gd name="connsiteX16" fmla="*/ 48197 w 66199"/>
                  <a:gd name="connsiteY16" fmla="*/ 19383 h 92144"/>
                  <a:gd name="connsiteX17" fmla="*/ 33051 w 66199"/>
                  <a:gd name="connsiteY17" fmla="*/ 10277 h 92144"/>
                  <a:gd name="connsiteX18" fmla="*/ 22099 w 66199"/>
                  <a:gd name="connsiteY18" fmla="*/ 14278 h 92144"/>
                  <a:gd name="connsiteX19" fmla="*/ 14955 w 66199"/>
                  <a:gd name="connsiteY19" fmla="*/ 26327 h 92144"/>
                  <a:gd name="connsiteX20" fmla="*/ 12383 w 66199"/>
                  <a:gd name="connsiteY20" fmla="*/ 46111 h 92144"/>
                  <a:gd name="connsiteX21" fmla="*/ 14955 w 66199"/>
                  <a:gd name="connsiteY21" fmla="*/ 65827 h 92144"/>
                  <a:gd name="connsiteX22" fmla="*/ 22099 w 66199"/>
                  <a:gd name="connsiteY22" fmla="*/ 77867 h 92144"/>
                  <a:gd name="connsiteX23" fmla="*/ 33051 w 66199"/>
                  <a:gd name="connsiteY23" fmla="*/ 81867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99" h="92144">
                    <a:moveTo>
                      <a:pt x="33051" y="92145"/>
                    </a:moveTo>
                    <a:cubicBezTo>
                      <a:pt x="26480" y="92145"/>
                      <a:pt x="20670" y="90335"/>
                      <a:pt x="15716" y="86716"/>
                    </a:cubicBezTo>
                    <a:cubicBezTo>
                      <a:pt x="10763" y="83087"/>
                      <a:pt x="6858" y="77829"/>
                      <a:pt x="4096" y="70923"/>
                    </a:cubicBezTo>
                    <a:cubicBezTo>
                      <a:pt x="1429" y="64027"/>
                      <a:pt x="0" y="55750"/>
                      <a:pt x="0" y="46111"/>
                    </a:cubicBezTo>
                    <a:cubicBezTo>
                      <a:pt x="0" y="36471"/>
                      <a:pt x="1429" y="28184"/>
                      <a:pt x="4096" y="21260"/>
                    </a:cubicBezTo>
                    <a:cubicBezTo>
                      <a:pt x="6858" y="14335"/>
                      <a:pt x="10763" y="9058"/>
                      <a:pt x="15716" y="5439"/>
                    </a:cubicBezTo>
                    <a:cubicBezTo>
                      <a:pt x="20670" y="1810"/>
                      <a:pt x="26480" y="0"/>
                      <a:pt x="33051" y="0"/>
                    </a:cubicBezTo>
                    <a:cubicBezTo>
                      <a:pt x="39720" y="0"/>
                      <a:pt x="45530" y="1810"/>
                      <a:pt x="50578" y="5439"/>
                    </a:cubicBezTo>
                    <a:cubicBezTo>
                      <a:pt x="55531" y="9058"/>
                      <a:pt x="59341" y="14335"/>
                      <a:pt x="62103" y="21260"/>
                    </a:cubicBezTo>
                    <a:cubicBezTo>
                      <a:pt x="64770" y="28184"/>
                      <a:pt x="66199" y="36471"/>
                      <a:pt x="66199" y="46111"/>
                    </a:cubicBezTo>
                    <a:cubicBezTo>
                      <a:pt x="66199" y="55750"/>
                      <a:pt x="64770" y="64027"/>
                      <a:pt x="62103" y="70923"/>
                    </a:cubicBezTo>
                    <a:cubicBezTo>
                      <a:pt x="59341" y="77829"/>
                      <a:pt x="55531" y="83087"/>
                      <a:pt x="50578" y="86716"/>
                    </a:cubicBezTo>
                    <a:cubicBezTo>
                      <a:pt x="45530" y="90335"/>
                      <a:pt x="39720" y="92145"/>
                      <a:pt x="33051" y="92145"/>
                    </a:cubicBezTo>
                    <a:close/>
                    <a:moveTo>
                      <a:pt x="33051" y="81867"/>
                    </a:moveTo>
                    <a:cubicBezTo>
                      <a:pt x="39529" y="81867"/>
                      <a:pt x="44578" y="78829"/>
                      <a:pt x="48197" y="72762"/>
                    </a:cubicBezTo>
                    <a:cubicBezTo>
                      <a:pt x="51817" y="66694"/>
                      <a:pt x="53721" y="57807"/>
                      <a:pt x="53721" y="46111"/>
                    </a:cubicBezTo>
                    <a:cubicBezTo>
                      <a:pt x="53721" y="34366"/>
                      <a:pt x="51817" y="25451"/>
                      <a:pt x="48197" y="19383"/>
                    </a:cubicBezTo>
                    <a:cubicBezTo>
                      <a:pt x="44578" y="13316"/>
                      <a:pt x="39529" y="10277"/>
                      <a:pt x="33051" y="10277"/>
                    </a:cubicBezTo>
                    <a:cubicBezTo>
                      <a:pt x="28861" y="10277"/>
                      <a:pt x="25241" y="11611"/>
                      <a:pt x="22099" y="14278"/>
                    </a:cubicBezTo>
                    <a:cubicBezTo>
                      <a:pt x="19050" y="16954"/>
                      <a:pt x="16669" y="20965"/>
                      <a:pt x="14955" y="26327"/>
                    </a:cubicBezTo>
                    <a:cubicBezTo>
                      <a:pt x="13240" y="31680"/>
                      <a:pt x="12383" y="38281"/>
                      <a:pt x="12383" y="46111"/>
                    </a:cubicBezTo>
                    <a:cubicBezTo>
                      <a:pt x="12383" y="53892"/>
                      <a:pt x="13240" y="60465"/>
                      <a:pt x="14955" y="65827"/>
                    </a:cubicBezTo>
                    <a:cubicBezTo>
                      <a:pt x="16669" y="71180"/>
                      <a:pt x="19050" y="75200"/>
                      <a:pt x="22099" y="77867"/>
                    </a:cubicBezTo>
                    <a:cubicBezTo>
                      <a:pt x="25241" y="80534"/>
                      <a:pt x="28861" y="81867"/>
                      <a:pt x="33051" y="81867"/>
                    </a:cubicBezTo>
                    <a:close/>
                  </a:path>
                </a:pathLst>
              </a:custGeom>
              <a:solidFill>
                <a:srgbClr val="E37E6A"/>
              </a:solidFill>
              <a:ln w="9525" cap="rnd">
                <a:noFill/>
                <a:prstDash val="solid"/>
                <a:round/>
              </a:ln>
            </p:spPr>
            <p:txBody>
              <a:bodyPr rtlCol="0" anchor="ctr"/>
              <a:lstStyle/>
              <a:p>
                <a:endParaRPr lang="en-US"/>
              </a:p>
            </p:txBody>
          </p:sp>
          <p:sp>
            <p:nvSpPr>
              <p:cNvPr id="182" name="Freeform: Shape 181">
                <a:extLst>
                  <a:ext uri="{FF2B5EF4-FFF2-40B4-BE49-F238E27FC236}">
                    <a16:creationId xmlns:a16="http://schemas.microsoft.com/office/drawing/2014/main" id="{E6CF2C49-885A-2D2A-3FEB-C54F01B011A6}"/>
                  </a:ext>
                </a:extLst>
              </p:cNvPr>
              <p:cNvSpPr/>
              <p:nvPr/>
            </p:nvSpPr>
            <p:spPr>
              <a:xfrm>
                <a:off x="9926669" y="2243042"/>
                <a:ext cx="71437" cy="90525"/>
              </a:xfrm>
              <a:custGeom>
                <a:avLst/>
                <a:gdLst>
                  <a:gd name="connsiteX0" fmla="*/ 56007 w 71437"/>
                  <a:gd name="connsiteY0" fmla="*/ 90526 h 90525"/>
                  <a:gd name="connsiteX1" fmla="*/ 44101 w 71437"/>
                  <a:gd name="connsiteY1" fmla="*/ 90526 h 90525"/>
                  <a:gd name="connsiteX2" fmla="*/ 44101 w 71437"/>
                  <a:gd name="connsiteY2" fmla="*/ 70037 h 90525"/>
                  <a:gd name="connsiteX3" fmla="*/ 0 w 71437"/>
                  <a:gd name="connsiteY3" fmla="*/ 70037 h 90525"/>
                  <a:gd name="connsiteX4" fmla="*/ 0 w 71437"/>
                  <a:gd name="connsiteY4" fmla="*/ 61160 h 90525"/>
                  <a:gd name="connsiteX5" fmla="*/ 40671 w 71437"/>
                  <a:gd name="connsiteY5" fmla="*/ 0 h 90525"/>
                  <a:gd name="connsiteX6" fmla="*/ 56007 w 71437"/>
                  <a:gd name="connsiteY6" fmla="*/ 0 h 90525"/>
                  <a:gd name="connsiteX7" fmla="*/ 56007 w 71437"/>
                  <a:gd name="connsiteY7" fmla="*/ 60055 h 90525"/>
                  <a:gd name="connsiteX8" fmla="*/ 71438 w 71437"/>
                  <a:gd name="connsiteY8" fmla="*/ 60055 h 90525"/>
                  <a:gd name="connsiteX9" fmla="*/ 71438 w 71437"/>
                  <a:gd name="connsiteY9" fmla="*/ 70037 h 90525"/>
                  <a:gd name="connsiteX10" fmla="*/ 56007 w 71437"/>
                  <a:gd name="connsiteY10" fmla="*/ 70037 h 90525"/>
                  <a:gd name="connsiteX11" fmla="*/ 56007 w 71437"/>
                  <a:gd name="connsiteY11" fmla="*/ 90526 h 90525"/>
                  <a:gd name="connsiteX12" fmla="*/ 13620 w 71437"/>
                  <a:gd name="connsiteY12" fmla="*/ 59398 h 90525"/>
                  <a:gd name="connsiteX13" fmla="*/ 13620 w 71437"/>
                  <a:gd name="connsiteY13" fmla="*/ 60055 h 90525"/>
                  <a:gd name="connsiteX14" fmla="*/ 44101 w 71437"/>
                  <a:gd name="connsiteY14" fmla="*/ 60055 h 90525"/>
                  <a:gd name="connsiteX15" fmla="*/ 44101 w 71437"/>
                  <a:gd name="connsiteY15" fmla="*/ 24222 h 90525"/>
                  <a:gd name="connsiteX16" fmla="*/ 44386 w 71437"/>
                  <a:gd name="connsiteY16" fmla="*/ 12182 h 90525"/>
                  <a:gd name="connsiteX17" fmla="*/ 43910 w 71437"/>
                  <a:gd name="connsiteY17" fmla="*/ 12182 h 90525"/>
                  <a:gd name="connsiteX18" fmla="*/ 36290 w 71437"/>
                  <a:gd name="connsiteY18" fmla="*/ 24517 h 90525"/>
                  <a:gd name="connsiteX19" fmla="*/ 13620 w 71437"/>
                  <a:gd name="connsiteY19" fmla="*/ 59398 h 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437" h="90525">
                    <a:moveTo>
                      <a:pt x="56007" y="90526"/>
                    </a:moveTo>
                    <a:lnTo>
                      <a:pt x="44101" y="90526"/>
                    </a:lnTo>
                    <a:lnTo>
                      <a:pt x="44101" y="70037"/>
                    </a:lnTo>
                    <a:lnTo>
                      <a:pt x="0" y="70037"/>
                    </a:lnTo>
                    <a:lnTo>
                      <a:pt x="0" y="61160"/>
                    </a:lnTo>
                    <a:lnTo>
                      <a:pt x="40671" y="0"/>
                    </a:lnTo>
                    <a:lnTo>
                      <a:pt x="56007" y="0"/>
                    </a:lnTo>
                    <a:lnTo>
                      <a:pt x="56007" y="60055"/>
                    </a:lnTo>
                    <a:lnTo>
                      <a:pt x="71438" y="60055"/>
                    </a:lnTo>
                    <a:lnTo>
                      <a:pt x="71438" y="70037"/>
                    </a:lnTo>
                    <a:lnTo>
                      <a:pt x="56007" y="70037"/>
                    </a:lnTo>
                    <a:lnTo>
                      <a:pt x="56007" y="90526"/>
                    </a:lnTo>
                    <a:close/>
                    <a:moveTo>
                      <a:pt x="13620" y="59398"/>
                    </a:moveTo>
                    <a:lnTo>
                      <a:pt x="13620" y="60055"/>
                    </a:lnTo>
                    <a:lnTo>
                      <a:pt x="44101" y="60055"/>
                    </a:lnTo>
                    <a:lnTo>
                      <a:pt x="44101" y="24222"/>
                    </a:lnTo>
                    <a:lnTo>
                      <a:pt x="44386" y="12182"/>
                    </a:lnTo>
                    <a:lnTo>
                      <a:pt x="43910" y="12182"/>
                    </a:lnTo>
                    <a:lnTo>
                      <a:pt x="36290" y="24517"/>
                    </a:lnTo>
                    <a:lnTo>
                      <a:pt x="13620" y="59398"/>
                    </a:lnTo>
                    <a:close/>
                  </a:path>
                </a:pathLst>
              </a:custGeom>
              <a:solidFill>
                <a:srgbClr val="E37E6A"/>
              </a:solidFill>
              <a:ln w="9525" cap="rnd">
                <a:no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54AAD88D-9C30-1594-EEF4-9C73E0FAB2FA}"/>
                  </a:ext>
                </a:extLst>
              </p:cNvPr>
              <p:cNvSpPr/>
              <p:nvPr/>
            </p:nvSpPr>
            <p:spPr>
              <a:xfrm>
                <a:off x="10052685" y="2264035"/>
                <a:ext cx="68103" cy="70637"/>
              </a:xfrm>
              <a:custGeom>
                <a:avLst/>
                <a:gdLst>
                  <a:gd name="connsiteX0" fmla="*/ 31909 w 68103"/>
                  <a:gd name="connsiteY0" fmla="*/ 70637 h 70637"/>
                  <a:gd name="connsiteX1" fmla="*/ 15430 w 68103"/>
                  <a:gd name="connsiteY1" fmla="*/ 66304 h 70637"/>
                  <a:gd name="connsiteX2" fmla="*/ 4095 w 68103"/>
                  <a:gd name="connsiteY2" fmla="*/ 53969 h 70637"/>
                  <a:gd name="connsiteX3" fmla="*/ 0 w 68103"/>
                  <a:gd name="connsiteY3" fmla="*/ 35319 h 70637"/>
                  <a:gd name="connsiteX4" fmla="*/ 4190 w 68103"/>
                  <a:gd name="connsiteY4" fmla="*/ 16774 h 70637"/>
                  <a:gd name="connsiteX5" fmla="*/ 15716 w 68103"/>
                  <a:gd name="connsiteY5" fmla="*/ 4372 h 70637"/>
                  <a:gd name="connsiteX6" fmla="*/ 31622 w 68103"/>
                  <a:gd name="connsiteY6" fmla="*/ 0 h 70637"/>
                  <a:gd name="connsiteX7" fmla="*/ 46005 w 68103"/>
                  <a:gd name="connsiteY7" fmla="*/ 3524 h 70637"/>
                  <a:gd name="connsiteX8" fmla="*/ 55912 w 68103"/>
                  <a:gd name="connsiteY8" fmla="*/ 12192 h 70637"/>
                  <a:gd name="connsiteX9" fmla="*/ 56293 w 68103"/>
                  <a:gd name="connsiteY9" fmla="*/ 12192 h 70637"/>
                  <a:gd name="connsiteX10" fmla="*/ 56578 w 68103"/>
                  <a:gd name="connsiteY10" fmla="*/ 1467 h 70637"/>
                  <a:gd name="connsiteX11" fmla="*/ 68104 w 68103"/>
                  <a:gd name="connsiteY11" fmla="*/ 1467 h 70637"/>
                  <a:gd name="connsiteX12" fmla="*/ 68104 w 68103"/>
                  <a:gd name="connsiteY12" fmla="*/ 69533 h 70637"/>
                  <a:gd name="connsiteX13" fmla="*/ 57436 w 68103"/>
                  <a:gd name="connsiteY13" fmla="*/ 69609 h 70637"/>
                  <a:gd name="connsiteX14" fmla="*/ 56578 w 68103"/>
                  <a:gd name="connsiteY14" fmla="*/ 57341 h 70637"/>
                  <a:gd name="connsiteX15" fmla="*/ 56293 w 68103"/>
                  <a:gd name="connsiteY15" fmla="*/ 57341 h 70637"/>
                  <a:gd name="connsiteX16" fmla="*/ 46482 w 68103"/>
                  <a:gd name="connsiteY16" fmla="*/ 66961 h 70637"/>
                  <a:gd name="connsiteX17" fmla="*/ 31909 w 68103"/>
                  <a:gd name="connsiteY17" fmla="*/ 70637 h 70637"/>
                  <a:gd name="connsiteX18" fmla="*/ 32861 w 68103"/>
                  <a:gd name="connsiteY18" fmla="*/ 60350 h 70637"/>
                  <a:gd name="connsiteX19" fmla="*/ 44767 w 68103"/>
                  <a:gd name="connsiteY19" fmla="*/ 57379 h 70637"/>
                  <a:gd name="connsiteX20" fmla="*/ 52863 w 68103"/>
                  <a:gd name="connsiteY20" fmla="*/ 48749 h 70637"/>
                  <a:gd name="connsiteX21" fmla="*/ 55912 w 68103"/>
                  <a:gd name="connsiteY21" fmla="*/ 35319 h 70637"/>
                  <a:gd name="connsiteX22" fmla="*/ 52863 w 68103"/>
                  <a:gd name="connsiteY22" fmla="*/ 21917 h 70637"/>
                  <a:gd name="connsiteX23" fmla="*/ 44767 w 68103"/>
                  <a:gd name="connsiteY23" fmla="*/ 13249 h 70637"/>
                  <a:gd name="connsiteX24" fmla="*/ 33242 w 68103"/>
                  <a:gd name="connsiteY24" fmla="*/ 10277 h 70637"/>
                  <a:gd name="connsiteX25" fmla="*/ 22384 w 68103"/>
                  <a:gd name="connsiteY25" fmla="*/ 13249 h 70637"/>
                  <a:gd name="connsiteX26" fmla="*/ 14954 w 68103"/>
                  <a:gd name="connsiteY26" fmla="*/ 21879 h 70637"/>
                  <a:gd name="connsiteX27" fmla="*/ 12286 w 68103"/>
                  <a:gd name="connsiteY27" fmla="*/ 35319 h 70637"/>
                  <a:gd name="connsiteX28" fmla="*/ 14858 w 68103"/>
                  <a:gd name="connsiteY28" fmla="*/ 48749 h 70637"/>
                  <a:gd name="connsiteX29" fmla="*/ 22193 w 68103"/>
                  <a:gd name="connsiteY29" fmla="*/ 57379 h 70637"/>
                  <a:gd name="connsiteX30" fmla="*/ 32861 w 68103"/>
                  <a:gd name="connsiteY30" fmla="*/ 60350 h 7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103" h="70637">
                    <a:moveTo>
                      <a:pt x="31909" y="70637"/>
                    </a:moveTo>
                    <a:cubicBezTo>
                      <a:pt x="25812" y="70637"/>
                      <a:pt x="20288" y="69190"/>
                      <a:pt x="15430" y="66304"/>
                    </a:cubicBezTo>
                    <a:cubicBezTo>
                      <a:pt x="10668" y="63417"/>
                      <a:pt x="6858" y="59303"/>
                      <a:pt x="4095" y="53969"/>
                    </a:cubicBezTo>
                    <a:cubicBezTo>
                      <a:pt x="1429" y="48635"/>
                      <a:pt x="0" y="42415"/>
                      <a:pt x="0" y="35319"/>
                    </a:cubicBezTo>
                    <a:cubicBezTo>
                      <a:pt x="0" y="28318"/>
                      <a:pt x="1429" y="22136"/>
                      <a:pt x="4190" y="16774"/>
                    </a:cubicBezTo>
                    <a:cubicBezTo>
                      <a:pt x="7048" y="11421"/>
                      <a:pt x="10859" y="7287"/>
                      <a:pt x="15716" y="4372"/>
                    </a:cubicBezTo>
                    <a:cubicBezTo>
                      <a:pt x="20479" y="1457"/>
                      <a:pt x="25812" y="0"/>
                      <a:pt x="31622" y="0"/>
                    </a:cubicBezTo>
                    <a:cubicBezTo>
                      <a:pt x="36862" y="0"/>
                      <a:pt x="41720" y="1172"/>
                      <a:pt x="46005" y="3524"/>
                    </a:cubicBezTo>
                    <a:cubicBezTo>
                      <a:pt x="50292" y="5877"/>
                      <a:pt x="53626" y="8763"/>
                      <a:pt x="55912" y="12192"/>
                    </a:cubicBezTo>
                    <a:lnTo>
                      <a:pt x="56293" y="12192"/>
                    </a:lnTo>
                    <a:lnTo>
                      <a:pt x="56578" y="1467"/>
                    </a:lnTo>
                    <a:lnTo>
                      <a:pt x="68104" y="1467"/>
                    </a:lnTo>
                    <a:lnTo>
                      <a:pt x="68104" y="69533"/>
                    </a:lnTo>
                    <a:lnTo>
                      <a:pt x="57436" y="69609"/>
                    </a:lnTo>
                    <a:lnTo>
                      <a:pt x="56578" y="57341"/>
                    </a:lnTo>
                    <a:lnTo>
                      <a:pt x="56293" y="57341"/>
                    </a:lnTo>
                    <a:cubicBezTo>
                      <a:pt x="53912" y="61312"/>
                      <a:pt x="50577" y="64513"/>
                      <a:pt x="46482" y="66961"/>
                    </a:cubicBezTo>
                    <a:cubicBezTo>
                      <a:pt x="42386" y="69409"/>
                      <a:pt x="37528" y="70637"/>
                      <a:pt x="31909" y="70637"/>
                    </a:cubicBezTo>
                    <a:close/>
                    <a:moveTo>
                      <a:pt x="32861" y="60350"/>
                    </a:moveTo>
                    <a:cubicBezTo>
                      <a:pt x="37337" y="60350"/>
                      <a:pt x="41243" y="59360"/>
                      <a:pt x="44767" y="57379"/>
                    </a:cubicBezTo>
                    <a:cubicBezTo>
                      <a:pt x="48196" y="55397"/>
                      <a:pt x="50959" y="52521"/>
                      <a:pt x="52863" y="48749"/>
                    </a:cubicBezTo>
                    <a:cubicBezTo>
                      <a:pt x="54864" y="44987"/>
                      <a:pt x="55912" y="40510"/>
                      <a:pt x="55912" y="35319"/>
                    </a:cubicBezTo>
                    <a:cubicBezTo>
                      <a:pt x="55912" y="30175"/>
                      <a:pt x="54864" y="25708"/>
                      <a:pt x="52863" y="21917"/>
                    </a:cubicBezTo>
                    <a:cubicBezTo>
                      <a:pt x="50959" y="18126"/>
                      <a:pt x="48196" y="15240"/>
                      <a:pt x="44767" y="13249"/>
                    </a:cubicBezTo>
                    <a:cubicBezTo>
                      <a:pt x="41338" y="11268"/>
                      <a:pt x="37433" y="10277"/>
                      <a:pt x="33242" y="10277"/>
                    </a:cubicBezTo>
                    <a:cubicBezTo>
                      <a:pt x="29241" y="10277"/>
                      <a:pt x="25622" y="11268"/>
                      <a:pt x="22384" y="13249"/>
                    </a:cubicBezTo>
                    <a:cubicBezTo>
                      <a:pt x="19241" y="15240"/>
                      <a:pt x="16764" y="18107"/>
                      <a:pt x="14954" y="21879"/>
                    </a:cubicBezTo>
                    <a:cubicBezTo>
                      <a:pt x="13145" y="25651"/>
                      <a:pt x="12286" y="30128"/>
                      <a:pt x="12286" y="35319"/>
                    </a:cubicBezTo>
                    <a:cubicBezTo>
                      <a:pt x="12286" y="40510"/>
                      <a:pt x="13145" y="44987"/>
                      <a:pt x="14858" y="48749"/>
                    </a:cubicBezTo>
                    <a:cubicBezTo>
                      <a:pt x="16573" y="52521"/>
                      <a:pt x="19050" y="55397"/>
                      <a:pt x="22193" y="57379"/>
                    </a:cubicBezTo>
                    <a:cubicBezTo>
                      <a:pt x="25337" y="59360"/>
                      <a:pt x="28861" y="60350"/>
                      <a:pt x="32861" y="60350"/>
                    </a:cubicBezTo>
                    <a:close/>
                  </a:path>
                </a:pathLst>
              </a:custGeom>
              <a:solidFill>
                <a:srgbClr val="E37E6A"/>
              </a:solidFill>
              <a:ln w="9525" cap="rnd">
                <a:no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41CCD4F0-9586-88AB-DB1C-B912BBA9D7B0}"/>
                  </a:ext>
                </a:extLst>
              </p:cNvPr>
              <p:cNvSpPr/>
              <p:nvPr/>
            </p:nvSpPr>
            <p:spPr>
              <a:xfrm>
                <a:off x="10140600" y="2264111"/>
                <a:ext cx="105441" cy="69456"/>
              </a:xfrm>
              <a:custGeom>
                <a:avLst/>
                <a:gdLst>
                  <a:gd name="connsiteX0" fmla="*/ 0 w 105441"/>
                  <a:gd name="connsiteY0" fmla="*/ 69456 h 69456"/>
                  <a:gd name="connsiteX1" fmla="*/ 0 w 105441"/>
                  <a:gd name="connsiteY1" fmla="*/ 1391 h 69456"/>
                  <a:gd name="connsiteX2" fmla="*/ 10477 w 105441"/>
                  <a:gd name="connsiteY2" fmla="*/ 1391 h 69456"/>
                  <a:gd name="connsiteX3" fmla="*/ 10763 w 105441"/>
                  <a:gd name="connsiteY3" fmla="*/ 12849 h 69456"/>
                  <a:gd name="connsiteX4" fmla="*/ 10954 w 105441"/>
                  <a:gd name="connsiteY4" fmla="*/ 12849 h 69456"/>
                  <a:gd name="connsiteX5" fmla="*/ 20384 w 105441"/>
                  <a:gd name="connsiteY5" fmla="*/ 3267 h 69456"/>
                  <a:gd name="connsiteX6" fmla="*/ 33338 w 105441"/>
                  <a:gd name="connsiteY6" fmla="*/ 0 h 69456"/>
                  <a:gd name="connsiteX7" fmla="*/ 47244 w 105441"/>
                  <a:gd name="connsiteY7" fmla="*/ 3229 h 69456"/>
                  <a:gd name="connsiteX8" fmla="*/ 56484 w 105441"/>
                  <a:gd name="connsiteY8" fmla="*/ 12992 h 69456"/>
                  <a:gd name="connsiteX9" fmla="*/ 56769 w 105441"/>
                  <a:gd name="connsiteY9" fmla="*/ 12992 h 69456"/>
                  <a:gd name="connsiteX10" fmla="*/ 66389 w 105441"/>
                  <a:gd name="connsiteY10" fmla="*/ 3372 h 69456"/>
                  <a:gd name="connsiteX11" fmla="*/ 79438 w 105441"/>
                  <a:gd name="connsiteY11" fmla="*/ 0 h 69456"/>
                  <a:gd name="connsiteX12" fmla="*/ 92964 w 105441"/>
                  <a:gd name="connsiteY12" fmla="*/ 3048 h 69456"/>
                  <a:gd name="connsiteX13" fmla="*/ 102108 w 105441"/>
                  <a:gd name="connsiteY13" fmla="*/ 12040 h 69456"/>
                  <a:gd name="connsiteX14" fmla="*/ 105441 w 105441"/>
                  <a:gd name="connsiteY14" fmla="*/ 26508 h 69456"/>
                  <a:gd name="connsiteX15" fmla="*/ 105441 w 105441"/>
                  <a:gd name="connsiteY15" fmla="*/ 69456 h 69456"/>
                  <a:gd name="connsiteX16" fmla="*/ 93250 w 105441"/>
                  <a:gd name="connsiteY16" fmla="*/ 69456 h 69456"/>
                  <a:gd name="connsiteX17" fmla="*/ 93250 w 105441"/>
                  <a:gd name="connsiteY17" fmla="*/ 27975 h 69456"/>
                  <a:gd name="connsiteX18" fmla="*/ 89345 w 105441"/>
                  <a:gd name="connsiteY18" fmla="*/ 15126 h 69456"/>
                  <a:gd name="connsiteX19" fmla="*/ 77629 w 105441"/>
                  <a:gd name="connsiteY19" fmla="*/ 10649 h 69456"/>
                  <a:gd name="connsiteX20" fmla="*/ 68199 w 105441"/>
                  <a:gd name="connsiteY20" fmla="*/ 13068 h 69456"/>
                  <a:gd name="connsiteX21" fmla="*/ 61436 w 105441"/>
                  <a:gd name="connsiteY21" fmla="*/ 20193 h 69456"/>
                  <a:gd name="connsiteX22" fmla="*/ 58959 w 105441"/>
                  <a:gd name="connsiteY22" fmla="*/ 31499 h 69456"/>
                  <a:gd name="connsiteX23" fmla="*/ 58959 w 105441"/>
                  <a:gd name="connsiteY23" fmla="*/ 69456 h 69456"/>
                  <a:gd name="connsiteX24" fmla="*/ 46863 w 105441"/>
                  <a:gd name="connsiteY24" fmla="*/ 69456 h 69456"/>
                  <a:gd name="connsiteX25" fmla="*/ 46863 w 105441"/>
                  <a:gd name="connsiteY25" fmla="*/ 27899 h 69456"/>
                  <a:gd name="connsiteX26" fmla="*/ 42767 w 105441"/>
                  <a:gd name="connsiteY26" fmla="*/ 15011 h 69456"/>
                  <a:gd name="connsiteX27" fmla="*/ 31147 w 105441"/>
                  <a:gd name="connsiteY27" fmla="*/ 10649 h 69456"/>
                  <a:gd name="connsiteX28" fmla="*/ 22097 w 105441"/>
                  <a:gd name="connsiteY28" fmla="*/ 12992 h 69456"/>
                  <a:gd name="connsiteX29" fmla="*/ 14954 w 105441"/>
                  <a:gd name="connsiteY29" fmla="*/ 20298 h 69456"/>
                  <a:gd name="connsiteX30" fmla="*/ 12097 w 105441"/>
                  <a:gd name="connsiteY30" fmla="*/ 32595 h 69456"/>
                  <a:gd name="connsiteX31" fmla="*/ 12097 w 105441"/>
                  <a:gd name="connsiteY31" fmla="*/ 69456 h 69456"/>
                  <a:gd name="connsiteX32" fmla="*/ 0 w 105441"/>
                  <a:gd name="connsiteY32" fmla="*/ 69456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5441" h="69456">
                    <a:moveTo>
                      <a:pt x="0" y="69456"/>
                    </a:moveTo>
                    <a:lnTo>
                      <a:pt x="0" y="1391"/>
                    </a:lnTo>
                    <a:lnTo>
                      <a:pt x="10477" y="1391"/>
                    </a:lnTo>
                    <a:lnTo>
                      <a:pt x="10763" y="12849"/>
                    </a:lnTo>
                    <a:lnTo>
                      <a:pt x="10954" y="12849"/>
                    </a:lnTo>
                    <a:cubicBezTo>
                      <a:pt x="13526" y="8639"/>
                      <a:pt x="16669" y="5448"/>
                      <a:pt x="20384" y="3267"/>
                    </a:cubicBezTo>
                    <a:cubicBezTo>
                      <a:pt x="24194" y="1086"/>
                      <a:pt x="28480" y="0"/>
                      <a:pt x="33338" y="0"/>
                    </a:cubicBezTo>
                    <a:cubicBezTo>
                      <a:pt x="38766" y="0"/>
                      <a:pt x="43433" y="1076"/>
                      <a:pt x="47244" y="3229"/>
                    </a:cubicBezTo>
                    <a:cubicBezTo>
                      <a:pt x="51054" y="5382"/>
                      <a:pt x="54103" y="8639"/>
                      <a:pt x="56484" y="12992"/>
                    </a:cubicBezTo>
                    <a:lnTo>
                      <a:pt x="56769" y="12992"/>
                    </a:lnTo>
                    <a:cubicBezTo>
                      <a:pt x="59245" y="8830"/>
                      <a:pt x="62483" y="5629"/>
                      <a:pt x="66389" y="3372"/>
                    </a:cubicBezTo>
                    <a:cubicBezTo>
                      <a:pt x="70295" y="1124"/>
                      <a:pt x="74676" y="0"/>
                      <a:pt x="79438" y="0"/>
                    </a:cubicBezTo>
                    <a:cubicBezTo>
                      <a:pt x="84487" y="0"/>
                      <a:pt x="88963" y="1010"/>
                      <a:pt x="92964" y="3048"/>
                    </a:cubicBezTo>
                    <a:cubicBezTo>
                      <a:pt x="96870" y="5077"/>
                      <a:pt x="99917" y="8077"/>
                      <a:pt x="102108" y="12040"/>
                    </a:cubicBezTo>
                    <a:cubicBezTo>
                      <a:pt x="104394" y="16002"/>
                      <a:pt x="105441" y="20822"/>
                      <a:pt x="105441" y="26508"/>
                    </a:cubicBezTo>
                    <a:lnTo>
                      <a:pt x="105441" y="69456"/>
                    </a:lnTo>
                    <a:lnTo>
                      <a:pt x="93250" y="69456"/>
                    </a:lnTo>
                    <a:lnTo>
                      <a:pt x="93250" y="27975"/>
                    </a:lnTo>
                    <a:cubicBezTo>
                      <a:pt x="93250" y="22393"/>
                      <a:pt x="92012" y="18107"/>
                      <a:pt x="89345" y="15126"/>
                    </a:cubicBezTo>
                    <a:cubicBezTo>
                      <a:pt x="86582" y="12135"/>
                      <a:pt x="82772" y="10649"/>
                      <a:pt x="77629" y="10649"/>
                    </a:cubicBezTo>
                    <a:cubicBezTo>
                      <a:pt x="74105" y="10649"/>
                      <a:pt x="70961" y="11449"/>
                      <a:pt x="68199" y="13068"/>
                    </a:cubicBezTo>
                    <a:cubicBezTo>
                      <a:pt x="65341" y="14678"/>
                      <a:pt x="63055" y="17059"/>
                      <a:pt x="61436" y="20193"/>
                    </a:cubicBezTo>
                    <a:cubicBezTo>
                      <a:pt x="59722" y="23317"/>
                      <a:pt x="58959" y="27089"/>
                      <a:pt x="58959" y="31499"/>
                    </a:cubicBezTo>
                    <a:lnTo>
                      <a:pt x="58959" y="69456"/>
                    </a:lnTo>
                    <a:lnTo>
                      <a:pt x="46863" y="69456"/>
                    </a:lnTo>
                    <a:lnTo>
                      <a:pt x="46863" y="27899"/>
                    </a:lnTo>
                    <a:cubicBezTo>
                      <a:pt x="46863" y="22222"/>
                      <a:pt x="45434" y="17926"/>
                      <a:pt x="42767" y="15011"/>
                    </a:cubicBezTo>
                    <a:cubicBezTo>
                      <a:pt x="40100" y="12097"/>
                      <a:pt x="36195" y="10649"/>
                      <a:pt x="31147" y="10649"/>
                    </a:cubicBezTo>
                    <a:cubicBezTo>
                      <a:pt x="28098" y="10649"/>
                      <a:pt x="25051" y="11430"/>
                      <a:pt x="22097" y="12992"/>
                    </a:cubicBezTo>
                    <a:cubicBezTo>
                      <a:pt x="19241" y="14564"/>
                      <a:pt x="16764" y="16993"/>
                      <a:pt x="14954" y="20298"/>
                    </a:cubicBezTo>
                    <a:cubicBezTo>
                      <a:pt x="13049" y="23603"/>
                      <a:pt x="12097" y="27699"/>
                      <a:pt x="12097" y="32595"/>
                    </a:cubicBezTo>
                    <a:lnTo>
                      <a:pt x="12097" y="69456"/>
                    </a:lnTo>
                    <a:lnTo>
                      <a:pt x="0" y="69456"/>
                    </a:lnTo>
                    <a:close/>
                  </a:path>
                </a:pathLst>
              </a:custGeom>
              <a:solidFill>
                <a:srgbClr val="E37E6A"/>
              </a:solidFill>
              <a:ln w="9525" cap="rnd">
                <a:no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5F2E0868-B6B0-AE4D-F126-BC78849EC9D1}"/>
                  </a:ext>
                </a:extLst>
              </p:cNvPr>
              <p:cNvSpPr/>
              <p:nvPr/>
            </p:nvSpPr>
            <p:spPr>
              <a:xfrm>
                <a:off x="9105328" y="2454544"/>
                <a:ext cx="73942" cy="89944"/>
              </a:xfrm>
              <a:custGeom>
                <a:avLst/>
                <a:gdLst>
                  <a:gd name="connsiteX0" fmla="*/ 0 w 73942"/>
                  <a:gd name="connsiteY0" fmla="*/ 89945 h 89944"/>
                  <a:gd name="connsiteX1" fmla="*/ 0 w 73942"/>
                  <a:gd name="connsiteY1" fmla="*/ 0 h 89944"/>
                  <a:gd name="connsiteX2" fmla="*/ 29003 w 73942"/>
                  <a:gd name="connsiteY2" fmla="*/ 0 h 89944"/>
                  <a:gd name="connsiteX3" fmla="*/ 53092 w 73942"/>
                  <a:gd name="connsiteY3" fmla="*/ 5286 h 89944"/>
                  <a:gd name="connsiteX4" fmla="*/ 68580 w 73942"/>
                  <a:gd name="connsiteY4" fmla="*/ 20669 h 89944"/>
                  <a:gd name="connsiteX5" fmla="*/ 73943 w 73942"/>
                  <a:gd name="connsiteY5" fmla="*/ 44863 h 89944"/>
                  <a:gd name="connsiteX6" fmla="*/ 68542 w 73942"/>
                  <a:gd name="connsiteY6" fmla="*/ 69161 h 89944"/>
                  <a:gd name="connsiteX7" fmla="*/ 53016 w 73942"/>
                  <a:gd name="connsiteY7" fmla="*/ 84620 h 89944"/>
                  <a:gd name="connsiteX8" fmla="*/ 29003 w 73942"/>
                  <a:gd name="connsiteY8" fmla="*/ 89945 h 89944"/>
                  <a:gd name="connsiteX9" fmla="*/ 0 w 73942"/>
                  <a:gd name="connsiteY9" fmla="*/ 89945 h 89944"/>
                  <a:gd name="connsiteX10" fmla="*/ 29518 w 73942"/>
                  <a:gd name="connsiteY10" fmla="*/ 79000 h 89944"/>
                  <a:gd name="connsiteX11" fmla="*/ 53054 w 73942"/>
                  <a:gd name="connsiteY11" fmla="*/ 70409 h 89944"/>
                  <a:gd name="connsiteX12" fmla="*/ 61236 w 73942"/>
                  <a:gd name="connsiteY12" fmla="*/ 44863 h 89944"/>
                  <a:gd name="connsiteX13" fmla="*/ 53054 w 73942"/>
                  <a:gd name="connsiteY13" fmla="*/ 19602 h 89944"/>
                  <a:gd name="connsiteX14" fmla="*/ 29518 w 73942"/>
                  <a:gd name="connsiteY14" fmla="*/ 10944 h 89944"/>
                  <a:gd name="connsiteX15" fmla="*/ 12630 w 73942"/>
                  <a:gd name="connsiteY15" fmla="*/ 10944 h 89944"/>
                  <a:gd name="connsiteX16" fmla="*/ 12630 w 73942"/>
                  <a:gd name="connsiteY16" fmla="*/ 79000 h 89944"/>
                  <a:gd name="connsiteX17" fmla="*/ 29518 w 73942"/>
                  <a:gd name="connsiteY17" fmla="*/ 79000 h 8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942" h="89944">
                    <a:moveTo>
                      <a:pt x="0" y="89945"/>
                    </a:moveTo>
                    <a:lnTo>
                      <a:pt x="0" y="0"/>
                    </a:lnTo>
                    <a:lnTo>
                      <a:pt x="29003" y="0"/>
                    </a:lnTo>
                    <a:cubicBezTo>
                      <a:pt x="38309" y="0"/>
                      <a:pt x="46330" y="1762"/>
                      <a:pt x="53092" y="5286"/>
                    </a:cubicBezTo>
                    <a:cubicBezTo>
                      <a:pt x="59846" y="8811"/>
                      <a:pt x="65008" y="13935"/>
                      <a:pt x="68580" y="20669"/>
                    </a:cubicBezTo>
                    <a:cubicBezTo>
                      <a:pt x="72152" y="27403"/>
                      <a:pt x="73943" y="35462"/>
                      <a:pt x="73943" y="44863"/>
                    </a:cubicBezTo>
                    <a:cubicBezTo>
                      <a:pt x="73943" y="54312"/>
                      <a:pt x="72142" y="62408"/>
                      <a:pt x="68542" y="69161"/>
                    </a:cubicBezTo>
                    <a:cubicBezTo>
                      <a:pt x="64941" y="75924"/>
                      <a:pt x="59770" y="81067"/>
                      <a:pt x="53016" y="84620"/>
                    </a:cubicBezTo>
                    <a:cubicBezTo>
                      <a:pt x="46263" y="88173"/>
                      <a:pt x="38252" y="89945"/>
                      <a:pt x="29003" y="89945"/>
                    </a:cubicBezTo>
                    <a:lnTo>
                      <a:pt x="0" y="89945"/>
                    </a:lnTo>
                    <a:close/>
                    <a:moveTo>
                      <a:pt x="29518" y="79000"/>
                    </a:moveTo>
                    <a:cubicBezTo>
                      <a:pt x="39748" y="79000"/>
                      <a:pt x="47597" y="76143"/>
                      <a:pt x="53054" y="70409"/>
                    </a:cubicBezTo>
                    <a:cubicBezTo>
                      <a:pt x="58512" y="64684"/>
                      <a:pt x="61236" y="56169"/>
                      <a:pt x="61236" y="44863"/>
                    </a:cubicBezTo>
                    <a:cubicBezTo>
                      <a:pt x="61236" y="33804"/>
                      <a:pt x="58512" y="25384"/>
                      <a:pt x="53054" y="19602"/>
                    </a:cubicBezTo>
                    <a:cubicBezTo>
                      <a:pt x="47597" y="13830"/>
                      <a:pt x="39748" y="10944"/>
                      <a:pt x="29518" y="10944"/>
                    </a:cubicBezTo>
                    <a:lnTo>
                      <a:pt x="12630" y="10944"/>
                    </a:lnTo>
                    <a:lnTo>
                      <a:pt x="12630" y="79000"/>
                    </a:lnTo>
                    <a:lnTo>
                      <a:pt x="29518" y="79000"/>
                    </a:lnTo>
                    <a:close/>
                  </a:path>
                </a:pathLst>
              </a:custGeom>
              <a:solidFill>
                <a:srgbClr val="E37E6A"/>
              </a:solidFill>
              <a:ln w="9525" cap="rnd">
                <a:noFill/>
                <a:prstDash val="solid"/>
                <a:round/>
              </a:ln>
            </p:spPr>
            <p:txBody>
              <a:bodyPr rtlCol="0" anchor="ctr"/>
              <a:lstStyle/>
              <a:p>
                <a:endParaRPr lang="en-US"/>
              </a:p>
            </p:txBody>
          </p:sp>
          <p:sp>
            <p:nvSpPr>
              <p:cNvPr id="186" name="Freeform: Shape 185">
                <a:extLst>
                  <a:ext uri="{FF2B5EF4-FFF2-40B4-BE49-F238E27FC236}">
                    <a16:creationId xmlns:a16="http://schemas.microsoft.com/office/drawing/2014/main" id="{59A2D280-4B93-C927-7680-448D7EAB4D3C}"/>
                  </a:ext>
                </a:extLst>
              </p:cNvPr>
              <p:cNvSpPr/>
              <p:nvPr/>
            </p:nvSpPr>
            <p:spPr>
              <a:xfrm>
                <a:off x="9191824" y="2474957"/>
                <a:ext cx="68056" cy="70627"/>
              </a:xfrm>
              <a:custGeom>
                <a:avLst/>
                <a:gdLst>
                  <a:gd name="connsiteX0" fmla="*/ 31938 w 68056"/>
                  <a:gd name="connsiteY0" fmla="*/ 70628 h 70627"/>
                  <a:gd name="connsiteX1" fmla="*/ 15450 w 68056"/>
                  <a:gd name="connsiteY1" fmla="*/ 66304 h 70627"/>
                  <a:gd name="connsiteX2" fmla="*/ 4106 w 68056"/>
                  <a:gd name="connsiteY2" fmla="*/ 53969 h 70627"/>
                  <a:gd name="connsiteX3" fmla="*/ 0 w 68056"/>
                  <a:gd name="connsiteY3" fmla="*/ 35318 h 70627"/>
                  <a:gd name="connsiteX4" fmla="*/ 4220 w 68056"/>
                  <a:gd name="connsiteY4" fmla="*/ 16773 h 70627"/>
                  <a:gd name="connsiteX5" fmla="*/ 15678 w 68056"/>
                  <a:gd name="connsiteY5" fmla="*/ 4372 h 70627"/>
                  <a:gd name="connsiteX6" fmla="*/ 31642 w 68056"/>
                  <a:gd name="connsiteY6" fmla="*/ 0 h 70627"/>
                  <a:gd name="connsiteX7" fmla="*/ 45996 w 68056"/>
                  <a:gd name="connsiteY7" fmla="*/ 3524 h 70627"/>
                  <a:gd name="connsiteX8" fmla="*/ 55950 w 68056"/>
                  <a:gd name="connsiteY8" fmla="*/ 12192 h 70627"/>
                  <a:gd name="connsiteX9" fmla="*/ 56236 w 68056"/>
                  <a:gd name="connsiteY9" fmla="*/ 12192 h 70627"/>
                  <a:gd name="connsiteX10" fmla="*/ 56607 w 68056"/>
                  <a:gd name="connsiteY10" fmla="*/ 1467 h 70627"/>
                  <a:gd name="connsiteX11" fmla="*/ 68056 w 68056"/>
                  <a:gd name="connsiteY11" fmla="*/ 1467 h 70627"/>
                  <a:gd name="connsiteX12" fmla="*/ 68056 w 68056"/>
                  <a:gd name="connsiteY12" fmla="*/ 69532 h 70627"/>
                  <a:gd name="connsiteX13" fmla="*/ 57417 w 68056"/>
                  <a:gd name="connsiteY13" fmla="*/ 69609 h 70627"/>
                  <a:gd name="connsiteX14" fmla="*/ 56607 w 68056"/>
                  <a:gd name="connsiteY14" fmla="*/ 57340 h 70627"/>
                  <a:gd name="connsiteX15" fmla="*/ 56312 w 68056"/>
                  <a:gd name="connsiteY15" fmla="*/ 57340 h 70627"/>
                  <a:gd name="connsiteX16" fmla="*/ 46473 w 68056"/>
                  <a:gd name="connsiteY16" fmla="*/ 66961 h 70627"/>
                  <a:gd name="connsiteX17" fmla="*/ 31938 w 68056"/>
                  <a:gd name="connsiteY17" fmla="*/ 70628 h 70627"/>
                  <a:gd name="connsiteX18" fmla="*/ 32890 w 68056"/>
                  <a:gd name="connsiteY18" fmla="*/ 60350 h 70627"/>
                  <a:gd name="connsiteX19" fmla="*/ 44711 w 68056"/>
                  <a:gd name="connsiteY19" fmla="*/ 57378 h 70627"/>
                  <a:gd name="connsiteX20" fmla="*/ 52902 w 68056"/>
                  <a:gd name="connsiteY20" fmla="*/ 48749 h 70627"/>
                  <a:gd name="connsiteX21" fmla="*/ 55874 w 68056"/>
                  <a:gd name="connsiteY21" fmla="*/ 35318 h 70627"/>
                  <a:gd name="connsiteX22" fmla="*/ 52902 w 68056"/>
                  <a:gd name="connsiteY22" fmla="*/ 21917 h 70627"/>
                  <a:gd name="connsiteX23" fmla="*/ 44748 w 68056"/>
                  <a:gd name="connsiteY23" fmla="*/ 13249 h 70627"/>
                  <a:gd name="connsiteX24" fmla="*/ 33261 w 68056"/>
                  <a:gd name="connsiteY24" fmla="*/ 10277 h 70627"/>
                  <a:gd name="connsiteX25" fmla="*/ 22393 w 68056"/>
                  <a:gd name="connsiteY25" fmla="*/ 13249 h 70627"/>
                  <a:gd name="connsiteX26" fmla="*/ 14935 w 68056"/>
                  <a:gd name="connsiteY26" fmla="*/ 21879 h 70627"/>
                  <a:gd name="connsiteX27" fmla="*/ 12259 w 68056"/>
                  <a:gd name="connsiteY27" fmla="*/ 35318 h 70627"/>
                  <a:gd name="connsiteX28" fmla="*/ 14868 w 68056"/>
                  <a:gd name="connsiteY28" fmla="*/ 48749 h 70627"/>
                  <a:gd name="connsiteX29" fmla="*/ 22174 w 68056"/>
                  <a:gd name="connsiteY29" fmla="*/ 57378 h 70627"/>
                  <a:gd name="connsiteX30" fmla="*/ 32890 w 68056"/>
                  <a:gd name="connsiteY30" fmla="*/ 60350 h 7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056" h="70627">
                    <a:moveTo>
                      <a:pt x="31938" y="70628"/>
                    </a:moveTo>
                    <a:cubicBezTo>
                      <a:pt x="25765" y="70628"/>
                      <a:pt x="20279" y="69189"/>
                      <a:pt x="15450" y="66304"/>
                    </a:cubicBezTo>
                    <a:cubicBezTo>
                      <a:pt x="10630" y="63408"/>
                      <a:pt x="6848" y="59302"/>
                      <a:pt x="4106" y="53969"/>
                    </a:cubicBezTo>
                    <a:cubicBezTo>
                      <a:pt x="1371" y="48635"/>
                      <a:pt x="0" y="42415"/>
                      <a:pt x="0" y="35318"/>
                    </a:cubicBezTo>
                    <a:cubicBezTo>
                      <a:pt x="0" y="28318"/>
                      <a:pt x="1410" y="22136"/>
                      <a:pt x="4220" y="16773"/>
                    </a:cubicBezTo>
                    <a:cubicBezTo>
                      <a:pt x="7039" y="11420"/>
                      <a:pt x="10849" y="7277"/>
                      <a:pt x="15678" y="4372"/>
                    </a:cubicBezTo>
                    <a:cubicBezTo>
                      <a:pt x="20498" y="1457"/>
                      <a:pt x="25822" y="0"/>
                      <a:pt x="31642" y="0"/>
                    </a:cubicBezTo>
                    <a:cubicBezTo>
                      <a:pt x="36881" y="0"/>
                      <a:pt x="41663" y="1171"/>
                      <a:pt x="45996" y="3524"/>
                    </a:cubicBezTo>
                    <a:cubicBezTo>
                      <a:pt x="50330" y="5877"/>
                      <a:pt x="53645" y="8763"/>
                      <a:pt x="55950" y="12192"/>
                    </a:cubicBezTo>
                    <a:lnTo>
                      <a:pt x="56236" y="12192"/>
                    </a:lnTo>
                    <a:lnTo>
                      <a:pt x="56607" y="1467"/>
                    </a:lnTo>
                    <a:lnTo>
                      <a:pt x="68056" y="1467"/>
                    </a:lnTo>
                    <a:lnTo>
                      <a:pt x="68056" y="69532"/>
                    </a:lnTo>
                    <a:lnTo>
                      <a:pt x="57417" y="69609"/>
                    </a:lnTo>
                    <a:lnTo>
                      <a:pt x="56607" y="57340"/>
                    </a:lnTo>
                    <a:lnTo>
                      <a:pt x="56312" y="57340"/>
                    </a:lnTo>
                    <a:cubicBezTo>
                      <a:pt x="53864" y="61312"/>
                      <a:pt x="50587" y="64513"/>
                      <a:pt x="46473" y="66961"/>
                    </a:cubicBezTo>
                    <a:cubicBezTo>
                      <a:pt x="42358" y="69409"/>
                      <a:pt x="37519" y="70628"/>
                      <a:pt x="31938" y="70628"/>
                    </a:cubicBezTo>
                    <a:close/>
                    <a:moveTo>
                      <a:pt x="32890" y="60350"/>
                    </a:moveTo>
                    <a:cubicBezTo>
                      <a:pt x="37300" y="60350"/>
                      <a:pt x="41234" y="59360"/>
                      <a:pt x="44711" y="57378"/>
                    </a:cubicBezTo>
                    <a:cubicBezTo>
                      <a:pt x="48187" y="55397"/>
                      <a:pt x="50921" y="52521"/>
                      <a:pt x="52902" y="48749"/>
                    </a:cubicBezTo>
                    <a:cubicBezTo>
                      <a:pt x="54883" y="44987"/>
                      <a:pt x="55874" y="40510"/>
                      <a:pt x="55874" y="35318"/>
                    </a:cubicBezTo>
                    <a:cubicBezTo>
                      <a:pt x="55874" y="30175"/>
                      <a:pt x="54883" y="25708"/>
                      <a:pt x="52902" y="21917"/>
                    </a:cubicBezTo>
                    <a:cubicBezTo>
                      <a:pt x="50921" y="18126"/>
                      <a:pt x="48196" y="15240"/>
                      <a:pt x="44748" y="13249"/>
                    </a:cubicBezTo>
                    <a:cubicBezTo>
                      <a:pt x="41300" y="11268"/>
                      <a:pt x="37472" y="10277"/>
                      <a:pt x="33261" y="10277"/>
                    </a:cubicBezTo>
                    <a:cubicBezTo>
                      <a:pt x="29194" y="10277"/>
                      <a:pt x="25575" y="11268"/>
                      <a:pt x="22393" y="13249"/>
                    </a:cubicBezTo>
                    <a:cubicBezTo>
                      <a:pt x="19212" y="15240"/>
                      <a:pt x="16726" y="18107"/>
                      <a:pt x="14935" y="21879"/>
                    </a:cubicBezTo>
                    <a:cubicBezTo>
                      <a:pt x="13154" y="25651"/>
                      <a:pt x="12259" y="30128"/>
                      <a:pt x="12259" y="35318"/>
                    </a:cubicBezTo>
                    <a:cubicBezTo>
                      <a:pt x="12259" y="40510"/>
                      <a:pt x="13125" y="44987"/>
                      <a:pt x="14868" y="48749"/>
                    </a:cubicBezTo>
                    <a:cubicBezTo>
                      <a:pt x="16602" y="52521"/>
                      <a:pt x="19041" y="55397"/>
                      <a:pt x="22174" y="57378"/>
                    </a:cubicBezTo>
                    <a:cubicBezTo>
                      <a:pt x="25308" y="59360"/>
                      <a:pt x="28880" y="60350"/>
                      <a:pt x="32890" y="60350"/>
                    </a:cubicBezTo>
                    <a:close/>
                  </a:path>
                </a:pathLst>
              </a:custGeom>
              <a:solidFill>
                <a:srgbClr val="E37E6A"/>
              </a:solidFill>
              <a:ln w="9525" cap="rnd">
                <a:noFill/>
                <a:prstDash val="solid"/>
                <a:round/>
              </a:ln>
            </p:spPr>
            <p:txBody>
              <a:bodyPr rtlCol="0" anchor="ctr"/>
              <a:lstStyle/>
              <a:p>
                <a:endParaRPr lang="en-US"/>
              </a:p>
            </p:txBody>
          </p:sp>
          <p:sp>
            <p:nvSpPr>
              <p:cNvPr id="187" name="Freeform: Shape 186">
                <a:extLst>
                  <a:ext uri="{FF2B5EF4-FFF2-40B4-BE49-F238E27FC236}">
                    <a16:creationId xmlns:a16="http://schemas.microsoft.com/office/drawing/2014/main" id="{A408A304-D0DC-E0FE-7407-AE12CF2A17FF}"/>
                  </a:ext>
                </a:extLst>
              </p:cNvPr>
              <p:cNvSpPr/>
              <p:nvPr/>
            </p:nvSpPr>
            <p:spPr>
              <a:xfrm>
                <a:off x="9279712" y="2475033"/>
                <a:ext cx="58883" cy="69456"/>
              </a:xfrm>
              <a:custGeom>
                <a:avLst/>
                <a:gdLst>
                  <a:gd name="connsiteX0" fmla="*/ 0 w 58883"/>
                  <a:gd name="connsiteY0" fmla="*/ 69456 h 69456"/>
                  <a:gd name="connsiteX1" fmla="*/ 0 w 58883"/>
                  <a:gd name="connsiteY1" fmla="*/ 1391 h 69456"/>
                  <a:gd name="connsiteX2" fmla="*/ 10496 w 58883"/>
                  <a:gd name="connsiteY2" fmla="*/ 1391 h 69456"/>
                  <a:gd name="connsiteX3" fmla="*/ 10935 w 58883"/>
                  <a:gd name="connsiteY3" fmla="*/ 13145 h 69456"/>
                  <a:gd name="connsiteX4" fmla="*/ 11154 w 58883"/>
                  <a:gd name="connsiteY4" fmla="*/ 13145 h 69456"/>
                  <a:gd name="connsiteX5" fmla="*/ 20260 w 58883"/>
                  <a:gd name="connsiteY5" fmla="*/ 3486 h 69456"/>
                  <a:gd name="connsiteX6" fmla="*/ 32966 w 58883"/>
                  <a:gd name="connsiteY6" fmla="*/ 0 h 69456"/>
                  <a:gd name="connsiteX7" fmla="*/ 46397 w 58883"/>
                  <a:gd name="connsiteY7" fmla="*/ 3115 h 69456"/>
                  <a:gd name="connsiteX8" fmla="*/ 55579 w 58883"/>
                  <a:gd name="connsiteY8" fmla="*/ 12297 h 69456"/>
                  <a:gd name="connsiteX9" fmla="*/ 58884 w 58883"/>
                  <a:gd name="connsiteY9" fmla="*/ 26794 h 69456"/>
                  <a:gd name="connsiteX10" fmla="*/ 58884 w 58883"/>
                  <a:gd name="connsiteY10" fmla="*/ 69456 h 69456"/>
                  <a:gd name="connsiteX11" fmla="*/ 46692 w 58883"/>
                  <a:gd name="connsiteY11" fmla="*/ 69456 h 69456"/>
                  <a:gd name="connsiteX12" fmla="*/ 46692 w 58883"/>
                  <a:gd name="connsiteY12" fmla="*/ 29585 h 69456"/>
                  <a:gd name="connsiteX13" fmla="*/ 42434 w 58883"/>
                  <a:gd name="connsiteY13" fmla="*/ 15383 h 69456"/>
                  <a:gd name="connsiteX14" fmla="*/ 30537 w 58883"/>
                  <a:gd name="connsiteY14" fmla="*/ 10573 h 69456"/>
                  <a:gd name="connsiteX15" fmla="*/ 21689 w 58883"/>
                  <a:gd name="connsiteY15" fmla="*/ 13068 h 69456"/>
                  <a:gd name="connsiteX16" fmla="*/ 14793 w 58883"/>
                  <a:gd name="connsiteY16" fmla="*/ 20669 h 69456"/>
                  <a:gd name="connsiteX17" fmla="*/ 12116 w 58883"/>
                  <a:gd name="connsiteY17" fmla="*/ 33109 h 69456"/>
                  <a:gd name="connsiteX18" fmla="*/ 12116 w 58883"/>
                  <a:gd name="connsiteY18" fmla="*/ 69456 h 69456"/>
                  <a:gd name="connsiteX19" fmla="*/ 0 w 58883"/>
                  <a:gd name="connsiteY19" fmla="*/ 69456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883" h="69456">
                    <a:moveTo>
                      <a:pt x="0" y="69456"/>
                    </a:moveTo>
                    <a:lnTo>
                      <a:pt x="0" y="1391"/>
                    </a:lnTo>
                    <a:lnTo>
                      <a:pt x="10496" y="1391"/>
                    </a:lnTo>
                    <a:lnTo>
                      <a:pt x="10935" y="13145"/>
                    </a:lnTo>
                    <a:lnTo>
                      <a:pt x="11154" y="13145"/>
                    </a:lnTo>
                    <a:cubicBezTo>
                      <a:pt x="13507" y="9030"/>
                      <a:pt x="16545" y="5810"/>
                      <a:pt x="20260" y="3486"/>
                    </a:cubicBezTo>
                    <a:cubicBezTo>
                      <a:pt x="23984" y="1162"/>
                      <a:pt x="28213" y="0"/>
                      <a:pt x="32966" y="0"/>
                    </a:cubicBezTo>
                    <a:cubicBezTo>
                      <a:pt x="38005" y="0"/>
                      <a:pt x="42482" y="1038"/>
                      <a:pt x="46397" y="3115"/>
                    </a:cubicBezTo>
                    <a:cubicBezTo>
                      <a:pt x="50311" y="5201"/>
                      <a:pt x="53378" y="8258"/>
                      <a:pt x="55579" y="12297"/>
                    </a:cubicBezTo>
                    <a:cubicBezTo>
                      <a:pt x="57779" y="16335"/>
                      <a:pt x="58884" y="21164"/>
                      <a:pt x="58884" y="26794"/>
                    </a:cubicBezTo>
                    <a:lnTo>
                      <a:pt x="58884" y="69456"/>
                    </a:lnTo>
                    <a:lnTo>
                      <a:pt x="46692" y="69456"/>
                    </a:lnTo>
                    <a:lnTo>
                      <a:pt x="46692" y="29585"/>
                    </a:lnTo>
                    <a:cubicBezTo>
                      <a:pt x="46692" y="23317"/>
                      <a:pt x="45272" y="18583"/>
                      <a:pt x="42434" y="15383"/>
                    </a:cubicBezTo>
                    <a:cubicBezTo>
                      <a:pt x="39596" y="12173"/>
                      <a:pt x="35633" y="10573"/>
                      <a:pt x="30537" y="10573"/>
                    </a:cubicBezTo>
                    <a:cubicBezTo>
                      <a:pt x="27461" y="10573"/>
                      <a:pt x="24508" y="11401"/>
                      <a:pt x="21689" y="13068"/>
                    </a:cubicBezTo>
                    <a:cubicBezTo>
                      <a:pt x="18878" y="14735"/>
                      <a:pt x="16573" y="17269"/>
                      <a:pt x="14793" y="20669"/>
                    </a:cubicBezTo>
                    <a:cubicBezTo>
                      <a:pt x="13002" y="24069"/>
                      <a:pt x="12116" y="28213"/>
                      <a:pt x="12116" y="33109"/>
                    </a:cubicBezTo>
                    <a:lnTo>
                      <a:pt x="12116" y="69456"/>
                    </a:lnTo>
                    <a:lnTo>
                      <a:pt x="0" y="69456"/>
                    </a:lnTo>
                    <a:close/>
                  </a:path>
                </a:pathLst>
              </a:custGeom>
              <a:solidFill>
                <a:srgbClr val="E37E6A"/>
              </a:solidFill>
              <a:ln w="9525" cap="rnd">
                <a:noFill/>
                <a:prstDash val="solid"/>
                <a:round/>
              </a:ln>
            </p:spPr>
            <p:txBody>
              <a:bodyPr rtlCol="0" anchor="ctr"/>
              <a:lstStyle/>
              <a:p>
                <a:endParaRPr lang="en-US"/>
              </a:p>
            </p:txBody>
          </p:sp>
          <p:sp>
            <p:nvSpPr>
              <p:cNvPr id="188" name="Freeform: Shape 187">
                <a:extLst>
                  <a:ext uri="{FF2B5EF4-FFF2-40B4-BE49-F238E27FC236}">
                    <a16:creationId xmlns:a16="http://schemas.microsoft.com/office/drawing/2014/main" id="{3F2B1680-A858-2E45-B89A-0A63F8479DCD}"/>
                  </a:ext>
                </a:extLst>
              </p:cNvPr>
              <p:cNvSpPr/>
              <p:nvPr/>
            </p:nvSpPr>
            <p:spPr>
              <a:xfrm>
                <a:off x="9105328" y="2665466"/>
                <a:ext cx="63217" cy="89944"/>
              </a:xfrm>
              <a:custGeom>
                <a:avLst/>
                <a:gdLst>
                  <a:gd name="connsiteX0" fmla="*/ 0 w 63217"/>
                  <a:gd name="connsiteY0" fmla="*/ 89945 h 89944"/>
                  <a:gd name="connsiteX1" fmla="*/ 0 w 63217"/>
                  <a:gd name="connsiteY1" fmla="*/ 0 h 89944"/>
                  <a:gd name="connsiteX2" fmla="*/ 31137 w 63217"/>
                  <a:gd name="connsiteY2" fmla="*/ 0 h 89944"/>
                  <a:gd name="connsiteX3" fmla="*/ 47806 w 63217"/>
                  <a:gd name="connsiteY3" fmla="*/ 3486 h 89944"/>
                  <a:gd name="connsiteX4" fmla="*/ 59141 w 63217"/>
                  <a:gd name="connsiteY4" fmla="*/ 13659 h 89944"/>
                  <a:gd name="connsiteX5" fmla="*/ 63218 w 63217"/>
                  <a:gd name="connsiteY5" fmla="*/ 29594 h 89944"/>
                  <a:gd name="connsiteX6" fmla="*/ 59112 w 63217"/>
                  <a:gd name="connsiteY6" fmla="*/ 45558 h 89944"/>
                  <a:gd name="connsiteX7" fmla="*/ 47730 w 63217"/>
                  <a:gd name="connsiteY7" fmla="*/ 55769 h 89944"/>
                  <a:gd name="connsiteX8" fmla="*/ 31137 w 63217"/>
                  <a:gd name="connsiteY8" fmla="*/ 59255 h 89944"/>
                  <a:gd name="connsiteX9" fmla="*/ 12487 w 63217"/>
                  <a:gd name="connsiteY9" fmla="*/ 59255 h 89944"/>
                  <a:gd name="connsiteX10" fmla="*/ 12487 w 63217"/>
                  <a:gd name="connsiteY10" fmla="*/ 89945 h 89944"/>
                  <a:gd name="connsiteX11" fmla="*/ 0 w 63217"/>
                  <a:gd name="connsiteY11" fmla="*/ 89945 h 89944"/>
                  <a:gd name="connsiteX12" fmla="*/ 29080 w 63217"/>
                  <a:gd name="connsiteY12" fmla="*/ 48168 h 89944"/>
                  <a:gd name="connsiteX13" fmla="*/ 44939 w 63217"/>
                  <a:gd name="connsiteY13" fmla="*/ 43653 h 89944"/>
                  <a:gd name="connsiteX14" fmla="*/ 50368 w 63217"/>
                  <a:gd name="connsiteY14" fmla="*/ 29594 h 89944"/>
                  <a:gd name="connsiteX15" fmla="*/ 44863 w 63217"/>
                  <a:gd name="connsiteY15" fmla="*/ 15526 h 89944"/>
                  <a:gd name="connsiteX16" fmla="*/ 29080 w 63217"/>
                  <a:gd name="connsiteY16" fmla="*/ 10944 h 89944"/>
                  <a:gd name="connsiteX17" fmla="*/ 12487 w 63217"/>
                  <a:gd name="connsiteY17" fmla="*/ 10944 h 89944"/>
                  <a:gd name="connsiteX18" fmla="*/ 12487 w 63217"/>
                  <a:gd name="connsiteY18" fmla="*/ 48168 h 89944"/>
                  <a:gd name="connsiteX19" fmla="*/ 29080 w 63217"/>
                  <a:gd name="connsiteY19" fmla="*/ 48168 h 8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217" h="89944">
                    <a:moveTo>
                      <a:pt x="0" y="89945"/>
                    </a:moveTo>
                    <a:lnTo>
                      <a:pt x="0" y="0"/>
                    </a:lnTo>
                    <a:lnTo>
                      <a:pt x="31137" y="0"/>
                    </a:lnTo>
                    <a:cubicBezTo>
                      <a:pt x="37405" y="0"/>
                      <a:pt x="42958" y="1162"/>
                      <a:pt x="47806" y="3486"/>
                    </a:cubicBezTo>
                    <a:cubicBezTo>
                      <a:pt x="52644" y="5810"/>
                      <a:pt x="56426" y="9201"/>
                      <a:pt x="59141" y="13659"/>
                    </a:cubicBezTo>
                    <a:cubicBezTo>
                      <a:pt x="61865" y="18117"/>
                      <a:pt x="63218" y="23422"/>
                      <a:pt x="63218" y="29594"/>
                    </a:cubicBezTo>
                    <a:cubicBezTo>
                      <a:pt x="63218" y="35757"/>
                      <a:pt x="61846" y="41082"/>
                      <a:pt x="59112" y="45558"/>
                    </a:cubicBezTo>
                    <a:cubicBezTo>
                      <a:pt x="56369" y="50035"/>
                      <a:pt x="52578" y="53445"/>
                      <a:pt x="47730" y="55769"/>
                    </a:cubicBezTo>
                    <a:cubicBezTo>
                      <a:pt x="42882" y="58093"/>
                      <a:pt x="37348" y="59255"/>
                      <a:pt x="31137" y="59255"/>
                    </a:cubicBezTo>
                    <a:lnTo>
                      <a:pt x="12487" y="59255"/>
                    </a:lnTo>
                    <a:lnTo>
                      <a:pt x="12487" y="89945"/>
                    </a:lnTo>
                    <a:lnTo>
                      <a:pt x="0" y="89945"/>
                    </a:lnTo>
                    <a:close/>
                    <a:moveTo>
                      <a:pt x="29080" y="48168"/>
                    </a:moveTo>
                    <a:cubicBezTo>
                      <a:pt x="36033" y="48168"/>
                      <a:pt x="41320" y="46663"/>
                      <a:pt x="44939" y="43653"/>
                    </a:cubicBezTo>
                    <a:cubicBezTo>
                      <a:pt x="48559" y="40643"/>
                      <a:pt x="50368" y="35957"/>
                      <a:pt x="50368" y="29594"/>
                    </a:cubicBezTo>
                    <a:cubicBezTo>
                      <a:pt x="50368" y="23279"/>
                      <a:pt x="48539" y="18593"/>
                      <a:pt x="44863" y="15526"/>
                    </a:cubicBezTo>
                    <a:cubicBezTo>
                      <a:pt x="41196" y="12468"/>
                      <a:pt x="35928" y="10944"/>
                      <a:pt x="29080" y="10944"/>
                    </a:cubicBezTo>
                    <a:lnTo>
                      <a:pt x="12487" y="10944"/>
                    </a:lnTo>
                    <a:lnTo>
                      <a:pt x="12487" y="48168"/>
                    </a:lnTo>
                    <a:lnTo>
                      <a:pt x="29080" y="48168"/>
                    </a:lnTo>
                    <a:close/>
                  </a:path>
                </a:pathLst>
              </a:custGeom>
              <a:solidFill>
                <a:srgbClr val="E37E6A"/>
              </a:solidFill>
              <a:ln w="9525" cap="rnd">
                <a:noFill/>
                <a:prstDash val="solid"/>
                <a:round/>
              </a:ln>
            </p:spPr>
            <p:txBody>
              <a:bodyPr rtlCol="0" anchor="ctr"/>
              <a:lstStyle/>
              <a:p>
                <a:endParaRPr lang="en-US"/>
              </a:p>
            </p:txBody>
          </p:sp>
          <p:sp>
            <p:nvSpPr>
              <p:cNvPr id="189" name="Freeform: Shape 188">
                <a:extLst>
                  <a:ext uri="{FF2B5EF4-FFF2-40B4-BE49-F238E27FC236}">
                    <a16:creationId xmlns:a16="http://schemas.microsoft.com/office/drawing/2014/main" id="{CC389EB8-A774-C99B-393F-F900C11F4344}"/>
                  </a:ext>
                </a:extLst>
              </p:cNvPr>
              <p:cNvSpPr/>
              <p:nvPr/>
            </p:nvSpPr>
            <p:spPr>
              <a:xfrm>
                <a:off x="9184700" y="2685954"/>
                <a:ext cx="38623" cy="69456"/>
              </a:xfrm>
              <a:custGeom>
                <a:avLst/>
                <a:gdLst>
                  <a:gd name="connsiteX0" fmla="*/ 0 w 38623"/>
                  <a:gd name="connsiteY0" fmla="*/ 69457 h 69456"/>
                  <a:gd name="connsiteX1" fmla="*/ 0 w 38623"/>
                  <a:gd name="connsiteY1" fmla="*/ 1391 h 69456"/>
                  <a:gd name="connsiteX2" fmla="*/ 9916 w 38623"/>
                  <a:gd name="connsiteY2" fmla="*/ 1391 h 69456"/>
                  <a:gd name="connsiteX3" fmla="*/ 11011 w 38623"/>
                  <a:gd name="connsiteY3" fmla="*/ 13659 h 69456"/>
                  <a:gd name="connsiteX4" fmla="*/ 11306 w 38623"/>
                  <a:gd name="connsiteY4" fmla="*/ 13659 h 69456"/>
                  <a:gd name="connsiteX5" fmla="*/ 19459 w 38623"/>
                  <a:gd name="connsiteY5" fmla="*/ 3410 h 69456"/>
                  <a:gd name="connsiteX6" fmla="*/ 32747 w 38623"/>
                  <a:gd name="connsiteY6" fmla="*/ 0 h 69456"/>
                  <a:gd name="connsiteX7" fmla="*/ 38624 w 38623"/>
                  <a:gd name="connsiteY7" fmla="*/ 733 h 69456"/>
                  <a:gd name="connsiteX8" fmla="*/ 37081 w 38623"/>
                  <a:gd name="connsiteY8" fmla="*/ 11602 h 69456"/>
                  <a:gd name="connsiteX9" fmla="*/ 34033 w 38623"/>
                  <a:gd name="connsiteY9" fmla="*/ 11192 h 69456"/>
                  <a:gd name="connsiteX10" fmla="*/ 29880 w 38623"/>
                  <a:gd name="connsiteY10" fmla="*/ 11087 h 69456"/>
                  <a:gd name="connsiteX11" fmla="*/ 21403 w 38623"/>
                  <a:gd name="connsiteY11" fmla="*/ 13583 h 69456"/>
                  <a:gd name="connsiteX12" fmla="*/ 14725 w 38623"/>
                  <a:gd name="connsiteY12" fmla="*/ 21031 h 69456"/>
                  <a:gd name="connsiteX13" fmla="*/ 12116 w 38623"/>
                  <a:gd name="connsiteY13" fmla="*/ 32966 h 69456"/>
                  <a:gd name="connsiteX14" fmla="*/ 12116 w 38623"/>
                  <a:gd name="connsiteY14" fmla="*/ 69457 h 69456"/>
                  <a:gd name="connsiteX15" fmla="*/ 0 w 38623"/>
                  <a:gd name="connsiteY15" fmla="*/ 69457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23" h="69456">
                    <a:moveTo>
                      <a:pt x="0" y="69457"/>
                    </a:moveTo>
                    <a:lnTo>
                      <a:pt x="0" y="1391"/>
                    </a:lnTo>
                    <a:lnTo>
                      <a:pt x="9916" y="1391"/>
                    </a:lnTo>
                    <a:lnTo>
                      <a:pt x="11011" y="13659"/>
                    </a:lnTo>
                    <a:lnTo>
                      <a:pt x="11306" y="13659"/>
                    </a:lnTo>
                    <a:cubicBezTo>
                      <a:pt x="13116" y="9106"/>
                      <a:pt x="15840" y="5687"/>
                      <a:pt x="19459" y="3410"/>
                    </a:cubicBezTo>
                    <a:cubicBezTo>
                      <a:pt x="23079" y="1134"/>
                      <a:pt x="27508" y="0"/>
                      <a:pt x="32747" y="0"/>
                    </a:cubicBezTo>
                    <a:cubicBezTo>
                      <a:pt x="35052" y="0"/>
                      <a:pt x="37005" y="238"/>
                      <a:pt x="38624" y="733"/>
                    </a:cubicBezTo>
                    <a:lnTo>
                      <a:pt x="37081" y="11602"/>
                    </a:lnTo>
                    <a:cubicBezTo>
                      <a:pt x="36004" y="11402"/>
                      <a:pt x="34985" y="11268"/>
                      <a:pt x="34033" y="11192"/>
                    </a:cubicBezTo>
                    <a:cubicBezTo>
                      <a:pt x="33080" y="11125"/>
                      <a:pt x="31699" y="11087"/>
                      <a:pt x="29880" y="11087"/>
                    </a:cubicBezTo>
                    <a:cubicBezTo>
                      <a:pt x="26946" y="11087"/>
                      <a:pt x="24117" y="11916"/>
                      <a:pt x="21403" y="13583"/>
                    </a:cubicBezTo>
                    <a:cubicBezTo>
                      <a:pt x="18688" y="15250"/>
                      <a:pt x="16459" y="17726"/>
                      <a:pt x="14725" y="21031"/>
                    </a:cubicBezTo>
                    <a:cubicBezTo>
                      <a:pt x="12982" y="24337"/>
                      <a:pt x="12116" y="28318"/>
                      <a:pt x="12116" y="32966"/>
                    </a:cubicBezTo>
                    <a:lnTo>
                      <a:pt x="12116" y="69457"/>
                    </a:lnTo>
                    <a:lnTo>
                      <a:pt x="0" y="69457"/>
                    </a:lnTo>
                    <a:close/>
                  </a:path>
                </a:pathLst>
              </a:custGeom>
              <a:solidFill>
                <a:srgbClr val="E37E6A"/>
              </a:solidFill>
              <a:ln w="9525" cap="rnd">
                <a:noFill/>
                <a:prstDash val="solid"/>
                <a:round/>
              </a:ln>
            </p:spPr>
            <p:txBody>
              <a:bodyPr rtlCol="0" anchor="ctr"/>
              <a:lstStyle/>
              <a:p>
                <a:endParaRPr lang="en-US"/>
              </a:p>
            </p:txBody>
          </p:sp>
          <p:sp>
            <p:nvSpPr>
              <p:cNvPr id="190" name="Freeform: Shape 189">
                <a:extLst>
                  <a:ext uri="{FF2B5EF4-FFF2-40B4-BE49-F238E27FC236}">
                    <a16:creationId xmlns:a16="http://schemas.microsoft.com/office/drawing/2014/main" id="{5C3B0B5E-8080-B4A8-8C17-9CDBCABBC688}"/>
                  </a:ext>
                </a:extLst>
              </p:cNvPr>
              <p:cNvSpPr/>
              <p:nvPr/>
            </p:nvSpPr>
            <p:spPr>
              <a:xfrm>
                <a:off x="9229125" y="2685954"/>
                <a:ext cx="68427" cy="70551"/>
              </a:xfrm>
              <a:custGeom>
                <a:avLst/>
                <a:gdLst>
                  <a:gd name="connsiteX0" fmla="*/ 34280 w 68427"/>
                  <a:gd name="connsiteY0" fmla="*/ 70552 h 70551"/>
                  <a:gd name="connsiteX1" fmla="*/ 16850 w 68427"/>
                  <a:gd name="connsiteY1" fmla="*/ 66151 h 70551"/>
                  <a:gd name="connsiteX2" fmla="*/ 4515 w 68427"/>
                  <a:gd name="connsiteY2" fmla="*/ 53740 h 70551"/>
                  <a:gd name="connsiteX3" fmla="*/ 0 w 68427"/>
                  <a:gd name="connsiteY3" fmla="*/ 35309 h 70551"/>
                  <a:gd name="connsiteX4" fmla="*/ 4515 w 68427"/>
                  <a:gd name="connsiteY4" fmla="*/ 16850 h 70551"/>
                  <a:gd name="connsiteX5" fmla="*/ 16850 w 68427"/>
                  <a:gd name="connsiteY5" fmla="*/ 4401 h 70551"/>
                  <a:gd name="connsiteX6" fmla="*/ 34280 w 68427"/>
                  <a:gd name="connsiteY6" fmla="*/ 0 h 70551"/>
                  <a:gd name="connsiteX7" fmla="*/ 51645 w 68427"/>
                  <a:gd name="connsiteY7" fmla="*/ 4401 h 70551"/>
                  <a:gd name="connsiteX8" fmla="*/ 63951 w 68427"/>
                  <a:gd name="connsiteY8" fmla="*/ 16850 h 70551"/>
                  <a:gd name="connsiteX9" fmla="*/ 68427 w 68427"/>
                  <a:gd name="connsiteY9" fmla="*/ 35309 h 70551"/>
                  <a:gd name="connsiteX10" fmla="*/ 63951 w 68427"/>
                  <a:gd name="connsiteY10" fmla="*/ 53740 h 70551"/>
                  <a:gd name="connsiteX11" fmla="*/ 51682 w 68427"/>
                  <a:gd name="connsiteY11" fmla="*/ 66151 h 70551"/>
                  <a:gd name="connsiteX12" fmla="*/ 34280 w 68427"/>
                  <a:gd name="connsiteY12" fmla="*/ 70552 h 70551"/>
                  <a:gd name="connsiteX13" fmla="*/ 34280 w 68427"/>
                  <a:gd name="connsiteY13" fmla="*/ 60274 h 70551"/>
                  <a:gd name="connsiteX14" fmla="*/ 45558 w 68427"/>
                  <a:gd name="connsiteY14" fmla="*/ 57303 h 70551"/>
                  <a:gd name="connsiteX15" fmla="*/ 53521 w 68427"/>
                  <a:gd name="connsiteY15" fmla="*/ 48673 h 70551"/>
                  <a:gd name="connsiteX16" fmla="*/ 56455 w 68427"/>
                  <a:gd name="connsiteY16" fmla="*/ 35309 h 70551"/>
                  <a:gd name="connsiteX17" fmla="*/ 53559 w 68427"/>
                  <a:gd name="connsiteY17" fmla="*/ 21879 h 70551"/>
                  <a:gd name="connsiteX18" fmla="*/ 45587 w 68427"/>
                  <a:gd name="connsiteY18" fmla="*/ 13249 h 70551"/>
                  <a:gd name="connsiteX19" fmla="*/ 34280 w 68427"/>
                  <a:gd name="connsiteY19" fmla="*/ 10278 h 70551"/>
                  <a:gd name="connsiteX20" fmla="*/ 22974 w 68427"/>
                  <a:gd name="connsiteY20" fmla="*/ 13249 h 70551"/>
                  <a:gd name="connsiteX21" fmla="*/ 14935 w 68427"/>
                  <a:gd name="connsiteY21" fmla="*/ 21917 h 70551"/>
                  <a:gd name="connsiteX22" fmla="*/ 11963 w 68427"/>
                  <a:gd name="connsiteY22" fmla="*/ 35309 h 70551"/>
                  <a:gd name="connsiteX23" fmla="*/ 14935 w 68427"/>
                  <a:gd name="connsiteY23" fmla="*/ 48673 h 70551"/>
                  <a:gd name="connsiteX24" fmla="*/ 22974 w 68427"/>
                  <a:gd name="connsiteY24" fmla="*/ 57303 h 70551"/>
                  <a:gd name="connsiteX25" fmla="*/ 34280 w 68427"/>
                  <a:gd name="connsiteY25" fmla="*/ 60274 h 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427" h="70551">
                    <a:moveTo>
                      <a:pt x="34280" y="70552"/>
                    </a:moveTo>
                    <a:cubicBezTo>
                      <a:pt x="27870" y="70552"/>
                      <a:pt x="22060" y="69085"/>
                      <a:pt x="16850" y="66151"/>
                    </a:cubicBezTo>
                    <a:cubicBezTo>
                      <a:pt x="11630" y="63218"/>
                      <a:pt x="7525" y="59074"/>
                      <a:pt x="4515" y="53740"/>
                    </a:cubicBezTo>
                    <a:cubicBezTo>
                      <a:pt x="1505" y="48406"/>
                      <a:pt x="0" y="42263"/>
                      <a:pt x="0" y="35309"/>
                    </a:cubicBezTo>
                    <a:cubicBezTo>
                      <a:pt x="0" y="28365"/>
                      <a:pt x="1505" y="22212"/>
                      <a:pt x="4515" y="16850"/>
                    </a:cubicBezTo>
                    <a:cubicBezTo>
                      <a:pt x="7525" y="11487"/>
                      <a:pt x="11630" y="7344"/>
                      <a:pt x="16850" y="4401"/>
                    </a:cubicBezTo>
                    <a:cubicBezTo>
                      <a:pt x="22060" y="1467"/>
                      <a:pt x="27870" y="0"/>
                      <a:pt x="34280" y="0"/>
                    </a:cubicBezTo>
                    <a:cubicBezTo>
                      <a:pt x="40643" y="0"/>
                      <a:pt x="46434" y="1467"/>
                      <a:pt x="51645" y="4401"/>
                    </a:cubicBezTo>
                    <a:cubicBezTo>
                      <a:pt x="56864" y="7344"/>
                      <a:pt x="60960" y="11487"/>
                      <a:pt x="63951" y="16850"/>
                    </a:cubicBezTo>
                    <a:cubicBezTo>
                      <a:pt x="66932" y="22212"/>
                      <a:pt x="68427" y="28365"/>
                      <a:pt x="68427" y="35309"/>
                    </a:cubicBezTo>
                    <a:cubicBezTo>
                      <a:pt x="68427" y="42263"/>
                      <a:pt x="66932" y="48406"/>
                      <a:pt x="63951" y="53740"/>
                    </a:cubicBezTo>
                    <a:cubicBezTo>
                      <a:pt x="60960" y="59074"/>
                      <a:pt x="56874" y="63218"/>
                      <a:pt x="51682" y="66151"/>
                    </a:cubicBezTo>
                    <a:cubicBezTo>
                      <a:pt x="46501" y="69085"/>
                      <a:pt x="40700" y="70552"/>
                      <a:pt x="34280" y="70552"/>
                    </a:cubicBezTo>
                    <a:close/>
                    <a:moveTo>
                      <a:pt x="34280" y="60274"/>
                    </a:moveTo>
                    <a:cubicBezTo>
                      <a:pt x="38443" y="60274"/>
                      <a:pt x="42205" y="59284"/>
                      <a:pt x="45558" y="57303"/>
                    </a:cubicBezTo>
                    <a:cubicBezTo>
                      <a:pt x="48911" y="55321"/>
                      <a:pt x="51558" y="52445"/>
                      <a:pt x="53521" y="48673"/>
                    </a:cubicBezTo>
                    <a:cubicBezTo>
                      <a:pt x="55483" y="44910"/>
                      <a:pt x="56455" y="40453"/>
                      <a:pt x="56455" y="35309"/>
                    </a:cubicBezTo>
                    <a:cubicBezTo>
                      <a:pt x="56455" y="30128"/>
                      <a:pt x="55493" y="25651"/>
                      <a:pt x="53559" y="21879"/>
                    </a:cubicBezTo>
                    <a:cubicBezTo>
                      <a:pt x="51625" y="18107"/>
                      <a:pt x="48968" y="15230"/>
                      <a:pt x="45587" y="13249"/>
                    </a:cubicBezTo>
                    <a:cubicBezTo>
                      <a:pt x="42215" y="11268"/>
                      <a:pt x="38443" y="10278"/>
                      <a:pt x="34280" y="10278"/>
                    </a:cubicBezTo>
                    <a:cubicBezTo>
                      <a:pt x="30127" y="10278"/>
                      <a:pt x="26355" y="11268"/>
                      <a:pt x="22974" y="13249"/>
                    </a:cubicBezTo>
                    <a:cubicBezTo>
                      <a:pt x="19602" y="15230"/>
                      <a:pt x="16916" y="18117"/>
                      <a:pt x="14935" y="21917"/>
                    </a:cubicBezTo>
                    <a:cubicBezTo>
                      <a:pt x="12954" y="25708"/>
                      <a:pt x="11963" y="30175"/>
                      <a:pt x="11963" y="35309"/>
                    </a:cubicBezTo>
                    <a:cubicBezTo>
                      <a:pt x="11963" y="40453"/>
                      <a:pt x="12954" y="44910"/>
                      <a:pt x="14935" y="48673"/>
                    </a:cubicBezTo>
                    <a:cubicBezTo>
                      <a:pt x="16916" y="52445"/>
                      <a:pt x="19602" y="55321"/>
                      <a:pt x="22974" y="57303"/>
                    </a:cubicBezTo>
                    <a:cubicBezTo>
                      <a:pt x="26355" y="59284"/>
                      <a:pt x="30127" y="60274"/>
                      <a:pt x="34280" y="60274"/>
                    </a:cubicBezTo>
                    <a:close/>
                  </a:path>
                </a:pathLst>
              </a:custGeom>
              <a:solidFill>
                <a:srgbClr val="E37E6A"/>
              </a:solidFill>
              <a:ln w="9525" cap="rnd">
                <a:noFill/>
                <a:prstDash val="solid"/>
                <a:round/>
              </a:ln>
            </p:spPr>
            <p:txBody>
              <a:bodyPr rtlCol="0" anchor="ctr"/>
              <a:lstStyle/>
              <a:p>
                <a:endParaRPr lang="en-US"/>
              </a:p>
            </p:txBody>
          </p:sp>
          <p:sp>
            <p:nvSpPr>
              <p:cNvPr id="191" name="Freeform: Shape 190">
                <a:extLst>
                  <a:ext uri="{FF2B5EF4-FFF2-40B4-BE49-F238E27FC236}">
                    <a16:creationId xmlns:a16="http://schemas.microsoft.com/office/drawing/2014/main" id="{85053A3B-CD31-AE5E-EB1F-16833F607737}"/>
                  </a:ext>
                </a:extLst>
              </p:cNvPr>
              <p:cNvSpPr/>
              <p:nvPr/>
            </p:nvSpPr>
            <p:spPr>
              <a:xfrm>
                <a:off x="9310030" y="2685878"/>
                <a:ext cx="68065" cy="70627"/>
              </a:xfrm>
              <a:custGeom>
                <a:avLst/>
                <a:gdLst>
                  <a:gd name="connsiteX0" fmla="*/ 31937 w 68065"/>
                  <a:gd name="connsiteY0" fmla="*/ 70628 h 70627"/>
                  <a:gd name="connsiteX1" fmla="*/ 15459 w 68065"/>
                  <a:gd name="connsiteY1" fmla="*/ 66304 h 70627"/>
                  <a:gd name="connsiteX2" fmla="*/ 4114 w 68065"/>
                  <a:gd name="connsiteY2" fmla="*/ 53969 h 70627"/>
                  <a:gd name="connsiteX3" fmla="*/ 0 w 68065"/>
                  <a:gd name="connsiteY3" fmla="*/ 35319 h 70627"/>
                  <a:gd name="connsiteX4" fmla="*/ 4220 w 68065"/>
                  <a:gd name="connsiteY4" fmla="*/ 16774 h 70627"/>
                  <a:gd name="connsiteX5" fmla="*/ 15678 w 68065"/>
                  <a:gd name="connsiteY5" fmla="*/ 4372 h 70627"/>
                  <a:gd name="connsiteX6" fmla="*/ 31642 w 68065"/>
                  <a:gd name="connsiteY6" fmla="*/ 0 h 70627"/>
                  <a:gd name="connsiteX7" fmla="*/ 45996 w 68065"/>
                  <a:gd name="connsiteY7" fmla="*/ 3524 h 70627"/>
                  <a:gd name="connsiteX8" fmla="*/ 55949 w 68065"/>
                  <a:gd name="connsiteY8" fmla="*/ 12192 h 70627"/>
                  <a:gd name="connsiteX9" fmla="*/ 56245 w 68065"/>
                  <a:gd name="connsiteY9" fmla="*/ 12192 h 70627"/>
                  <a:gd name="connsiteX10" fmla="*/ 56607 w 68065"/>
                  <a:gd name="connsiteY10" fmla="*/ 1467 h 70627"/>
                  <a:gd name="connsiteX11" fmla="*/ 68066 w 68065"/>
                  <a:gd name="connsiteY11" fmla="*/ 1467 h 70627"/>
                  <a:gd name="connsiteX12" fmla="*/ 68066 w 68065"/>
                  <a:gd name="connsiteY12" fmla="*/ 69533 h 70627"/>
                  <a:gd name="connsiteX13" fmla="*/ 57416 w 68065"/>
                  <a:gd name="connsiteY13" fmla="*/ 69609 h 70627"/>
                  <a:gd name="connsiteX14" fmla="*/ 56607 w 68065"/>
                  <a:gd name="connsiteY14" fmla="*/ 57341 h 70627"/>
                  <a:gd name="connsiteX15" fmla="*/ 56312 w 68065"/>
                  <a:gd name="connsiteY15" fmla="*/ 57341 h 70627"/>
                  <a:gd name="connsiteX16" fmla="*/ 46481 w 68065"/>
                  <a:gd name="connsiteY16" fmla="*/ 66961 h 70627"/>
                  <a:gd name="connsiteX17" fmla="*/ 31937 w 68065"/>
                  <a:gd name="connsiteY17" fmla="*/ 70628 h 70627"/>
                  <a:gd name="connsiteX18" fmla="*/ 32889 w 68065"/>
                  <a:gd name="connsiteY18" fmla="*/ 60350 h 70627"/>
                  <a:gd name="connsiteX19" fmla="*/ 44719 w 68065"/>
                  <a:gd name="connsiteY19" fmla="*/ 57379 h 70627"/>
                  <a:gd name="connsiteX20" fmla="*/ 52901 w 68065"/>
                  <a:gd name="connsiteY20" fmla="*/ 48749 h 70627"/>
                  <a:gd name="connsiteX21" fmla="*/ 55873 w 68065"/>
                  <a:gd name="connsiteY21" fmla="*/ 35319 h 70627"/>
                  <a:gd name="connsiteX22" fmla="*/ 52901 w 68065"/>
                  <a:gd name="connsiteY22" fmla="*/ 21917 h 70627"/>
                  <a:gd name="connsiteX23" fmla="*/ 44748 w 68065"/>
                  <a:gd name="connsiteY23" fmla="*/ 13249 h 70627"/>
                  <a:gd name="connsiteX24" fmla="*/ 33261 w 68065"/>
                  <a:gd name="connsiteY24" fmla="*/ 10278 h 70627"/>
                  <a:gd name="connsiteX25" fmla="*/ 22393 w 68065"/>
                  <a:gd name="connsiteY25" fmla="*/ 13249 h 70627"/>
                  <a:gd name="connsiteX26" fmla="*/ 14944 w 68065"/>
                  <a:gd name="connsiteY26" fmla="*/ 21879 h 70627"/>
                  <a:gd name="connsiteX27" fmla="*/ 12259 w 68065"/>
                  <a:gd name="connsiteY27" fmla="*/ 35319 h 70627"/>
                  <a:gd name="connsiteX28" fmla="*/ 14868 w 68065"/>
                  <a:gd name="connsiteY28" fmla="*/ 48749 h 70627"/>
                  <a:gd name="connsiteX29" fmla="*/ 22174 w 68065"/>
                  <a:gd name="connsiteY29" fmla="*/ 57379 h 70627"/>
                  <a:gd name="connsiteX30" fmla="*/ 32889 w 68065"/>
                  <a:gd name="connsiteY30" fmla="*/ 60350 h 7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065" h="70627">
                    <a:moveTo>
                      <a:pt x="31937" y="70628"/>
                    </a:moveTo>
                    <a:cubicBezTo>
                      <a:pt x="25775" y="70628"/>
                      <a:pt x="20278" y="69190"/>
                      <a:pt x="15459" y="66304"/>
                    </a:cubicBezTo>
                    <a:cubicBezTo>
                      <a:pt x="10639" y="63408"/>
                      <a:pt x="6858" y="59303"/>
                      <a:pt x="4114" y="53969"/>
                    </a:cubicBezTo>
                    <a:cubicBezTo>
                      <a:pt x="1371" y="48635"/>
                      <a:pt x="0" y="42415"/>
                      <a:pt x="0" y="35319"/>
                    </a:cubicBezTo>
                    <a:cubicBezTo>
                      <a:pt x="0" y="28318"/>
                      <a:pt x="1409" y="22136"/>
                      <a:pt x="4220" y="16774"/>
                    </a:cubicBezTo>
                    <a:cubicBezTo>
                      <a:pt x="7039" y="11421"/>
                      <a:pt x="10858" y="7277"/>
                      <a:pt x="15678" y="4372"/>
                    </a:cubicBezTo>
                    <a:cubicBezTo>
                      <a:pt x="20498" y="1457"/>
                      <a:pt x="25822" y="0"/>
                      <a:pt x="31642" y="0"/>
                    </a:cubicBezTo>
                    <a:cubicBezTo>
                      <a:pt x="36880" y="0"/>
                      <a:pt x="41672" y="1172"/>
                      <a:pt x="45996" y="3524"/>
                    </a:cubicBezTo>
                    <a:cubicBezTo>
                      <a:pt x="50330" y="5877"/>
                      <a:pt x="53644" y="8763"/>
                      <a:pt x="55949" y="12192"/>
                    </a:cubicBezTo>
                    <a:lnTo>
                      <a:pt x="56245" y="12192"/>
                    </a:lnTo>
                    <a:lnTo>
                      <a:pt x="56607" y="1467"/>
                    </a:lnTo>
                    <a:lnTo>
                      <a:pt x="68066" y="1467"/>
                    </a:lnTo>
                    <a:lnTo>
                      <a:pt x="68066" y="69533"/>
                    </a:lnTo>
                    <a:lnTo>
                      <a:pt x="57416" y="69609"/>
                    </a:lnTo>
                    <a:lnTo>
                      <a:pt x="56607" y="57341"/>
                    </a:lnTo>
                    <a:lnTo>
                      <a:pt x="56312" y="57341"/>
                    </a:lnTo>
                    <a:cubicBezTo>
                      <a:pt x="53864" y="61303"/>
                      <a:pt x="50587" y="64513"/>
                      <a:pt x="46481" y="66961"/>
                    </a:cubicBezTo>
                    <a:cubicBezTo>
                      <a:pt x="42367" y="69409"/>
                      <a:pt x="37519" y="70628"/>
                      <a:pt x="31937" y="70628"/>
                    </a:cubicBezTo>
                    <a:close/>
                    <a:moveTo>
                      <a:pt x="32889" y="60350"/>
                    </a:moveTo>
                    <a:cubicBezTo>
                      <a:pt x="37299" y="60350"/>
                      <a:pt x="41243" y="59360"/>
                      <a:pt x="44719" y="57379"/>
                    </a:cubicBezTo>
                    <a:cubicBezTo>
                      <a:pt x="48187" y="55397"/>
                      <a:pt x="50920" y="52521"/>
                      <a:pt x="52901" y="48749"/>
                    </a:cubicBezTo>
                    <a:cubicBezTo>
                      <a:pt x="54883" y="44987"/>
                      <a:pt x="55873" y="40500"/>
                      <a:pt x="55873" y="35319"/>
                    </a:cubicBezTo>
                    <a:cubicBezTo>
                      <a:pt x="55873" y="30175"/>
                      <a:pt x="54883" y="25708"/>
                      <a:pt x="52901" y="21917"/>
                    </a:cubicBezTo>
                    <a:cubicBezTo>
                      <a:pt x="50920" y="18126"/>
                      <a:pt x="48206" y="15240"/>
                      <a:pt x="44748" y="13249"/>
                    </a:cubicBezTo>
                    <a:cubicBezTo>
                      <a:pt x="41300" y="11268"/>
                      <a:pt x="37471" y="10278"/>
                      <a:pt x="33261" y="10278"/>
                    </a:cubicBezTo>
                    <a:cubicBezTo>
                      <a:pt x="29194" y="10278"/>
                      <a:pt x="25575" y="11268"/>
                      <a:pt x="22393" y="13249"/>
                    </a:cubicBezTo>
                    <a:cubicBezTo>
                      <a:pt x="19212" y="15240"/>
                      <a:pt x="16726" y="18107"/>
                      <a:pt x="14944" y="21879"/>
                    </a:cubicBezTo>
                    <a:cubicBezTo>
                      <a:pt x="13154" y="25651"/>
                      <a:pt x="12259" y="30128"/>
                      <a:pt x="12259" y="35319"/>
                    </a:cubicBezTo>
                    <a:cubicBezTo>
                      <a:pt x="12259" y="40500"/>
                      <a:pt x="13135" y="44987"/>
                      <a:pt x="14868" y="48749"/>
                    </a:cubicBezTo>
                    <a:cubicBezTo>
                      <a:pt x="16611" y="52521"/>
                      <a:pt x="19040" y="55397"/>
                      <a:pt x="22174" y="57379"/>
                    </a:cubicBezTo>
                    <a:cubicBezTo>
                      <a:pt x="25308" y="59360"/>
                      <a:pt x="28880" y="60350"/>
                      <a:pt x="32889" y="60350"/>
                    </a:cubicBezTo>
                    <a:close/>
                  </a:path>
                </a:pathLst>
              </a:custGeom>
              <a:solidFill>
                <a:srgbClr val="E37E6A"/>
              </a:solidFill>
              <a:ln w="9525" cap="rnd">
                <a:noFill/>
                <a:prstDash val="solid"/>
                <a:round/>
              </a:ln>
            </p:spPr>
            <p:txBody>
              <a:bodyPr rtlCol="0" anchor="ctr"/>
              <a:lstStyle/>
              <a:p>
                <a:endParaRPr lang="en-US"/>
              </a:p>
            </p:txBody>
          </p:sp>
          <p:sp>
            <p:nvSpPr>
              <p:cNvPr id="192" name="Freeform: Shape 191">
                <a:extLst>
                  <a:ext uri="{FF2B5EF4-FFF2-40B4-BE49-F238E27FC236}">
                    <a16:creationId xmlns:a16="http://schemas.microsoft.com/office/drawing/2014/main" id="{C0C63701-4E04-874A-773F-56F5712CCC6B}"/>
                  </a:ext>
                </a:extLst>
              </p:cNvPr>
              <p:cNvSpPr/>
              <p:nvPr/>
            </p:nvSpPr>
            <p:spPr>
              <a:xfrm>
                <a:off x="9393516" y="2685954"/>
                <a:ext cx="61740" cy="70551"/>
              </a:xfrm>
              <a:custGeom>
                <a:avLst/>
                <a:gdLst>
                  <a:gd name="connsiteX0" fmla="*/ 33843 w 61740"/>
                  <a:gd name="connsiteY0" fmla="*/ 70552 h 70551"/>
                  <a:gd name="connsiteX1" fmla="*/ 16440 w 61740"/>
                  <a:gd name="connsiteY1" fmla="*/ 66189 h 70551"/>
                  <a:gd name="connsiteX2" fmla="*/ 4363 w 61740"/>
                  <a:gd name="connsiteY2" fmla="*/ 53816 h 70551"/>
                  <a:gd name="connsiteX3" fmla="*/ 0 w 61740"/>
                  <a:gd name="connsiteY3" fmla="*/ 35309 h 70551"/>
                  <a:gd name="connsiteX4" fmla="*/ 4515 w 61740"/>
                  <a:gd name="connsiteY4" fmla="*/ 16593 h 70551"/>
                  <a:gd name="connsiteX5" fmla="*/ 16621 w 61740"/>
                  <a:gd name="connsiteY5" fmla="*/ 4296 h 70551"/>
                  <a:gd name="connsiteX6" fmla="*/ 33404 w 61740"/>
                  <a:gd name="connsiteY6" fmla="*/ 0 h 70551"/>
                  <a:gd name="connsiteX7" fmla="*/ 49082 w 61740"/>
                  <a:gd name="connsiteY7" fmla="*/ 3115 h 70551"/>
                  <a:gd name="connsiteX8" fmla="*/ 61008 w 61740"/>
                  <a:gd name="connsiteY8" fmla="*/ 12992 h 70551"/>
                  <a:gd name="connsiteX9" fmla="*/ 52635 w 61740"/>
                  <a:gd name="connsiteY9" fmla="*/ 20260 h 70551"/>
                  <a:gd name="connsiteX10" fmla="*/ 44044 w 61740"/>
                  <a:gd name="connsiteY10" fmla="*/ 12554 h 70551"/>
                  <a:gd name="connsiteX11" fmla="*/ 33471 w 61740"/>
                  <a:gd name="connsiteY11" fmla="*/ 10421 h 70551"/>
                  <a:gd name="connsiteX12" fmla="*/ 22974 w 61740"/>
                  <a:gd name="connsiteY12" fmla="*/ 13468 h 70551"/>
                  <a:gd name="connsiteX13" fmla="*/ 15373 w 61740"/>
                  <a:gd name="connsiteY13" fmla="*/ 22174 h 70551"/>
                  <a:gd name="connsiteX14" fmla="*/ 12554 w 61740"/>
                  <a:gd name="connsiteY14" fmla="*/ 35309 h 70551"/>
                  <a:gd name="connsiteX15" fmla="*/ 15193 w 61740"/>
                  <a:gd name="connsiteY15" fmla="*/ 48749 h 70551"/>
                  <a:gd name="connsiteX16" fmla="*/ 22650 w 61740"/>
                  <a:gd name="connsiteY16" fmla="*/ 57160 h 70551"/>
                  <a:gd name="connsiteX17" fmla="*/ 33843 w 61740"/>
                  <a:gd name="connsiteY17" fmla="*/ 59979 h 70551"/>
                  <a:gd name="connsiteX18" fmla="*/ 44968 w 61740"/>
                  <a:gd name="connsiteY18" fmla="*/ 57560 h 70551"/>
                  <a:gd name="connsiteX19" fmla="*/ 53302 w 61740"/>
                  <a:gd name="connsiteY19" fmla="*/ 50292 h 70551"/>
                  <a:gd name="connsiteX20" fmla="*/ 61741 w 61740"/>
                  <a:gd name="connsiteY20" fmla="*/ 57045 h 70551"/>
                  <a:gd name="connsiteX21" fmla="*/ 49816 w 61740"/>
                  <a:gd name="connsiteY21" fmla="*/ 67180 h 70551"/>
                  <a:gd name="connsiteX22" fmla="*/ 33843 w 61740"/>
                  <a:gd name="connsiteY22" fmla="*/ 70552 h 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740" h="70551">
                    <a:moveTo>
                      <a:pt x="33843" y="70552"/>
                    </a:moveTo>
                    <a:cubicBezTo>
                      <a:pt x="27384" y="70552"/>
                      <a:pt x="21584" y="69104"/>
                      <a:pt x="16440" y="66189"/>
                    </a:cubicBezTo>
                    <a:cubicBezTo>
                      <a:pt x="11306" y="63275"/>
                      <a:pt x="7277" y="59150"/>
                      <a:pt x="4363" y="53816"/>
                    </a:cubicBezTo>
                    <a:cubicBezTo>
                      <a:pt x="1448" y="48482"/>
                      <a:pt x="0" y="42310"/>
                      <a:pt x="0" y="35309"/>
                    </a:cubicBezTo>
                    <a:cubicBezTo>
                      <a:pt x="0" y="28165"/>
                      <a:pt x="1505" y="21927"/>
                      <a:pt x="4515" y="16593"/>
                    </a:cubicBezTo>
                    <a:cubicBezTo>
                      <a:pt x="7525" y="11259"/>
                      <a:pt x="11563" y="7153"/>
                      <a:pt x="16621" y="4296"/>
                    </a:cubicBezTo>
                    <a:cubicBezTo>
                      <a:pt x="21689" y="1429"/>
                      <a:pt x="27280" y="0"/>
                      <a:pt x="33404" y="0"/>
                    </a:cubicBezTo>
                    <a:cubicBezTo>
                      <a:pt x="39614" y="0"/>
                      <a:pt x="44844" y="1038"/>
                      <a:pt x="49082" y="3115"/>
                    </a:cubicBezTo>
                    <a:cubicBezTo>
                      <a:pt x="53312" y="5201"/>
                      <a:pt x="57293" y="8487"/>
                      <a:pt x="61008" y="12992"/>
                    </a:cubicBezTo>
                    <a:lnTo>
                      <a:pt x="52635" y="20260"/>
                    </a:lnTo>
                    <a:cubicBezTo>
                      <a:pt x="49654" y="16545"/>
                      <a:pt x="46787" y="13973"/>
                      <a:pt x="44044" y="12554"/>
                    </a:cubicBezTo>
                    <a:cubicBezTo>
                      <a:pt x="41310" y="11135"/>
                      <a:pt x="37786" y="10421"/>
                      <a:pt x="33471" y="10421"/>
                    </a:cubicBezTo>
                    <a:cubicBezTo>
                      <a:pt x="29661" y="10421"/>
                      <a:pt x="26156" y="11440"/>
                      <a:pt x="22974" y="13468"/>
                    </a:cubicBezTo>
                    <a:cubicBezTo>
                      <a:pt x="19793" y="15507"/>
                      <a:pt x="17259" y="18402"/>
                      <a:pt x="15373" y="22174"/>
                    </a:cubicBezTo>
                    <a:cubicBezTo>
                      <a:pt x="13497" y="25937"/>
                      <a:pt x="12554" y="30318"/>
                      <a:pt x="12554" y="35309"/>
                    </a:cubicBezTo>
                    <a:cubicBezTo>
                      <a:pt x="12554" y="40548"/>
                      <a:pt x="13431" y="45034"/>
                      <a:pt x="15193" y="48749"/>
                    </a:cubicBezTo>
                    <a:cubicBezTo>
                      <a:pt x="16955" y="52473"/>
                      <a:pt x="19441" y="55274"/>
                      <a:pt x="22650" y="57160"/>
                    </a:cubicBezTo>
                    <a:cubicBezTo>
                      <a:pt x="25851" y="59046"/>
                      <a:pt x="29585" y="59979"/>
                      <a:pt x="33843" y="59979"/>
                    </a:cubicBezTo>
                    <a:cubicBezTo>
                      <a:pt x="38052" y="59979"/>
                      <a:pt x="41758" y="59179"/>
                      <a:pt x="44968" y="57560"/>
                    </a:cubicBezTo>
                    <a:cubicBezTo>
                      <a:pt x="48168" y="55940"/>
                      <a:pt x="50949" y="53521"/>
                      <a:pt x="53302" y="50292"/>
                    </a:cubicBezTo>
                    <a:lnTo>
                      <a:pt x="61741" y="57045"/>
                    </a:lnTo>
                    <a:cubicBezTo>
                      <a:pt x="58169" y="61551"/>
                      <a:pt x="54197" y="64922"/>
                      <a:pt x="49816" y="67180"/>
                    </a:cubicBezTo>
                    <a:cubicBezTo>
                      <a:pt x="45434" y="69428"/>
                      <a:pt x="40110" y="70552"/>
                      <a:pt x="33843" y="70552"/>
                    </a:cubicBezTo>
                    <a:close/>
                  </a:path>
                </a:pathLst>
              </a:custGeom>
              <a:solidFill>
                <a:srgbClr val="E37E6A"/>
              </a:solidFill>
              <a:ln w="9525" cap="rnd">
                <a:noFill/>
                <a:prstDash val="solid"/>
                <a:round/>
              </a:ln>
            </p:spPr>
            <p:txBody>
              <a:bodyPr rtlCol="0" anchor="ctr"/>
              <a:lstStyle/>
              <a:p>
                <a:endParaRPr lang="en-US"/>
              </a:p>
            </p:txBody>
          </p:sp>
          <p:sp>
            <p:nvSpPr>
              <p:cNvPr id="193" name="Freeform: Shape 192">
                <a:extLst>
                  <a:ext uri="{FF2B5EF4-FFF2-40B4-BE49-F238E27FC236}">
                    <a16:creationId xmlns:a16="http://schemas.microsoft.com/office/drawing/2014/main" id="{62DF2FA3-16BF-8D68-23AC-D4C97A61C80A}"/>
                  </a:ext>
                </a:extLst>
              </p:cNvPr>
              <p:cNvSpPr/>
              <p:nvPr/>
            </p:nvSpPr>
            <p:spPr>
              <a:xfrm>
                <a:off x="9462011" y="2670238"/>
                <a:ext cx="43614" cy="86344"/>
              </a:xfrm>
              <a:custGeom>
                <a:avLst/>
                <a:gdLst>
                  <a:gd name="connsiteX0" fmla="*/ 43615 w 43614"/>
                  <a:gd name="connsiteY0" fmla="*/ 83334 h 86344"/>
                  <a:gd name="connsiteX1" fmla="*/ 37195 w 43614"/>
                  <a:gd name="connsiteY1" fmla="*/ 85468 h 86344"/>
                  <a:gd name="connsiteX2" fmla="*/ 30175 w 43614"/>
                  <a:gd name="connsiteY2" fmla="*/ 86344 h 86344"/>
                  <a:gd name="connsiteX3" fmla="*/ 15716 w 43614"/>
                  <a:gd name="connsiteY3" fmla="*/ 81172 h 86344"/>
                  <a:gd name="connsiteX4" fmla="*/ 11087 w 43614"/>
                  <a:gd name="connsiteY4" fmla="*/ 65122 h 86344"/>
                  <a:gd name="connsiteX5" fmla="*/ 11087 w 43614"/>
                  <a:gd name="connsiteY5" fmla="*/ 26651 h 86344"/>
                  <a:gd name="connsiteX6" fmla="*/ 0 w 43614"/>
                  <a:gd name="connsiteY6" fmla="*/ 26651 h 86344"/>
                  <a:gd name="connsiteX7" fmla="*/ 0 w 43614"/>
                  <a:gd name="connsiteY7" fmla="*/ 17107 h 86344"/>
                  <a:gd name="connsiteX8" fmla="*/ 11087 w 43614"/>
                  <a:gd name="connsiteY8" fmla="*/ 17107 h 86344"/>
                  <a:gd name="connsiteX9" fmla="*/ 11087 w 43614"/>
                  <a:gd name="connsiteY9" fmla="*/ 0 h 86344"/>
                  <a:gd name="connsiteX10" fmla="*/ 22983 w 43614"/>
                  <a:gd name="connsiteY10" fmla="*/ 0 h 86344"/>
                  <a:gd name="connsiteX11" fmla="*/ 22983 w 43614"/>
                  <a:gd name="connsiteY11" fmla="*/ 17107 h 86344"/>
                  <a:gd name="connsiteX12" fmla="*/ 42443 w 43614"/>
                  <a:gd name="connsiteY12" fmla="*/ 17107 h 86344"/>
                  <a:gd name="connsiteX13" fmla="*/ 42443 w 43614"/>
                  <a:gd name="connsiteY13" fmla="*/ 26651 h 86344"/>
                  <a:gd name="connsiteX14" fmla="*/ 22983 w 43614"/>
                  <a:gd name="connsiteY14" fmla="*/ 26651 h 86344"/>
                  <a:gd name="connsiteX15" fmla="*/ 22983 w 43614"/>
                  <a:gd name="connsiteY15" fmla="*/ 65637 h 86344"/>
                  <a:gd name="connsiteX16" fmla="*/ 24860 w 43614"/>
                  <a:gd name="connsiteY16" fmla="*/ 74124 h 86344"/>
                  <a:gd name="connsiteX17" fmla="*/ 30985 w 43614"/>
                  <a:gd name="connsiteY17" fmla="*/ 76438 h 86344"/>
                  <a:gd name="connsiteX18" fmla="*/ 40681 w 43614"/>
                  <a:gd name="connsiteY18" fmla="*/ 74304 h 86344"/>
                  <a:gd name="connsiteX19" fmla="*/ 43615 w 43614"/>
                  <a:gd name="connsiteY19" fmla="*/ 83334 h 8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614" h="86344">
                    <a:moveTo>
                      <a:pt x="43615" y="83334"/>
                    </a:moveTo>
                    <a:cubicBezTo>
                      <a:pt x="41853" y="84163"/>
                      <a:pt x="39710" y="84877"/>
                      <a:pt x="37195" y="85468"/>
                    </a:cubicBezTo>
                    <a:cubicBezTo>
                      <a:pt x="34671" y="86049"/>
                      <a:pt x="32337" y="86344"/>
                      <a:pt x="30175" y="86344"/>
                    </a:cubicBezTo>
                    <a:cubicBezTo>
                      <a:pt x="23622" y="86344"/>
                      <a:pt x="18802" y="84620"/>
                      <a:pt x="15716" y="81172"/>
                    </a:cubicBezTo>
                    <a:cubicBezTo>
                      <a:pt x="12630" y="77714"/>
                      <a:pt x="11087" y="72371"/>
                      <a:pt x="11087" y="65122"/>
                    </a:cubicBezTo>
                    <a:lnTo>
                      <a:pt x="11087" y="26651"/>
                    </a:lnTo>
                    <a:lnTo>
                      <a:pt x="0" y="26651"/>
                    </a:lnTo>
                    <a:lnTo>
                      <a:pt x="0" y="17107"/>
                    </a:lnTo>
                    <a:lnTo>
                      <a:pt x="11087" y="17107"/>
                    </a:lnTo>
                    <a:lnTo>
                      <a:pt x="11087" y="0"/>
                    </a:lnTo>
                    <a:lnTo>
                      <a:pt x="22983" y="0"/>
                    </a:lnTo>
                    <a:lnTo>
                      <a:pt x="22983" y="17107"/>
                    </a:lnTo>
                    <a:lnTo>
                      <a:pt x="42443" y="17107"/>
                    </a:lnTo>
                    <a:lnTo>
                      <a:pt x="42443" y="26651"/>
                    </a:lnTo>
                    <a:lnTo>
                      <a:pt x="22983" y="26651"/>
                    </a:lnTo>
                    <a:lnTo>
                      <a:pt x="22983" y="65637"/>
                    </a:lnTo>
                    <a:cubicBezTo>
                      <a:pt x="22983" y="69752"/>
                      <a:pt x="23613" y="72580"/>
                      <a:pt x="24860" y="74124"/>
                    </a:cubicBezTo>
                    <a:cubicBezTo>
                      <a:pt x="26108" y="75667"/>
                      <a:pt x="28146" y="76438"/>
                      <a:pt x="30985" y="76438"/>
                    </a:cubicBezTo>
                    <a:cubicBezTo>
                      <a:pt x="34271" y="76438"/>
                      <a:pt x="37499" y="75724"/>
                      <a:pt x="40681" y="74304"/>
                    </a:cubicBezTo>
                    <a:lnTo>
                      <a:pt x="43615" y="83334"/>
                    </a:lnTo>
                    <a:close/>
                  </a:path>
                </a:pathLst>
              </a:custGeom>
              <a:solidFill>
                <a:srgbClr val="E37E6A"/>
              </a:solidFill>
              <a:ln w="9525" cap="rnd">
                <a:noFill/>
                <a:prstDash val="solid"/>
                <a:round/>
              </a:ln>
            </p:spPr>
            <p:txBody>
              <a:bodyPr rtlCol="0" anchor="ctr"/>
              <a:lstStyle/>
              <a:p>
                <a:endParaRPr lang="en-US"/>
              </a:p>
            </p:txBody>
          </p:sp>
          <p:sp>
            <p:nvSpPr>
              <p:cNvPr id="194" name="Freeform: Shape 193">
                <a:extLst>
                  <a:ext uri="{FF2B5EF4-FFF2-40B4-BE49-F238E27FC236}">
                    <a16:creationId xmlns:a16="http://schemas.microsoft.com/office/drawing/2014/main" id="{661178B0-7C11-80C0-9D3B-EE7B39971CD9}"/>
                  </a:ext>
                </a:extLst>
              </p:cNvPr>
              <p:cNvSpPr/>
              <p:nvPr/>
            </p:nvSpPr>
            <p:spPr>
              <a:xfrm>
                <a:off x="9520608" y="2655998"/>
                <a:ext cx="17344" cy="99412"/>
              </a:xfrm>
              <a:custGeom>
                <a:avLst/>
                <a:gdLst>
                  <a:gd name="connsiteX0" fmla="*/ 8773 w 17344"/>
                  <a:gd name="connsiteY0" fmla="*/ 16954 h 99412"/>
                  <a:gd name="connsiteX1" fmla="*/ 2343 w 17344"/>
                  <a:gd name="connsiteY1" fmla="*/ 14754 h 99412"/>
                  <a:gd name="connsiteX2" fmla="*/ 0 w 17344"/>
                  <a:gd name="connsiteY2" fmla="*/ 8515 h 99412"/>
                  <a:gd name="connsiteX3" fmla="*/ 2305 w 17344"/>
                  <a:gd name="connsiteY3" fmla="*/ 2277 h 99412"/>
                  <a:gd name="connsiteX4" fmla="*/ 8773 w 17344"/>
                  <a:gd name="connsiteY4" fmla="*/ 0 h 99412"/>
                  <a:gd name="connsiteX5" fmla="*/ 14964 w 17344"/>
                  <a:gd name="connsiteY5" fmla="*/ 2343 h 99412"/>
                  <a:gd name="connsiteX6" fmla="*/ 17345 w 17344"/>
                  <a:gd name="connsiteY6" fmla="*/ 8515 h 99412"/>
                  <a:gd name="connsiteX7" fmla="*/ 15059 w 17344"/>
                  <a:gd name="connsiteY7" fmla="*/ 14716 h 99412"/>
                  <a:gd name="connsiteX8" fmla="*/ 8773 w 17344"/>
                  <a:gd name="connsiteY8" fmla="*/ 16954 h 99412"/>
                  <a:gd name="connsiteX9" fmla="*/ 14774 w 17344"/>
                  <a:gd name="connsiteY9" fmla="*/ 99413 h 99412"/>
                  <a:gd name="connsiteX10" fmla="*/ 2638 w 17344"/>
                  <a:gd name="connsiteY10" fmla="*/ 99413 h 99412"/>
                  <a:gd name="connsiteX11" fmla="*/ 2638 w 17344"/>
                  <a:gd name="connsiteY11" fmla="*/ 31347 h 99412"/>
                  <a:gd name="connsiteX12" fmla="*/ 14774 w 17344"/>
                  <a:gd name="connsiteY12" fmla="*/ 31347 h 99412"/>
                  <a:gd name="connsiteX13" fmla="*/ 14774 w 17344"/>
                  <a:gd name="connsiteY13" fmla="*/ 99413 h 9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44" h="99412">
                    <a:moveTo>
                      <a:pt x="8773" y="16954"/>
                    </a:moveTo>
                    <a:cubicBezTo>
                      <a:pt x="6010" y="16954"/>
                      <a:pt x="3915" y="16221"/>
                      <a:pt x="2343" y="14754"/>
                    </a:cubicBezTo>
                    <a:cubicBezTo>
                      <a:pt x="781" y="13287"/>
                      <a:pt x="0" y="11211"/>
                      <a:pt x="0" y="8515"/>
                    </a:cubicBezTo>
                    <a:cubicBezTo>
                      <a:pt x="0" y="5867"/>
                      <a:pt x="771" y="3791"/>
                      <a:pt x="2305" y="2277"/>
                    </a:cubicBezTo>
                    <a:cubicBezTo>
                      <a:pt x="3848" y="753"/>
                      <a:pt x="6010" y="0"/>
                      <a:pt x="8773" y="0"/>
                    </a:cubicBezTo>
                    <a:cubicBezTo>
                      <a:pt x="11344" y="0"/>
                      <a:pt x="13440" y="781"/>
                      <a:pt x="14964" y="2343"/>
                    </a:cubicBezTo>
                    <a:cubicBezTo>
                      <a:pt x="16583" y="3915"/>
                      <a:pt x="17345" y="5972"/>
                      <a:pt x="17345" y="8515"/>
                    </a:cubicBezTo>
                    <a:cubicBezTo>
                      <a:pt x="17345" y="11154"/>
                      <a:pt x="16583" y="13230"/>
                      <a:pt x="15059" y="14716"/>
                    </a:cubicBezTo>
                    <a:cubicBezTo>
                      <a:pt x="13440" y="16212"/>
                      <a:pt x="11344" y="16954"/>
                      <a:pt x="8773" y="16954"/>
                    </a:cubicBezTo>
                    <a:close/>
                    <a:moveTo>
                      <a:pt x="14774" y="99413"/>
                    </a:moveTo>
                    <a:lnTo>
                      <a:pt x="2638" y="99413"/>
                    </a:lnTo>
                    <a:lnTo>
                      <a:pt x="2638" y="31347"/>
                    </a:lnTo>
                    <a:lnTo>
                      <a:pt x="14774" y="31347"/>
                    </a:lnTo>
                    <a:lnTo>
                      <a:pt x="14774" y="99413"/>
                    </a:lnTo>
                    <a:close/>
                  </a:path>
                </a:pathLst>
              </a:custGeom>
              <a:solidFill>
                <a:srgbClr val="E37E6A"/>
              </a:solidFill>
              <a:ln w="9525" cap="rnd">
                <a:noFill/>
                <a:prstDash val="solid"/>
                <a:round/>
              </a:ln>
            </p:spPr>
            <p:txBody>
              <a:bodyPr rtlCol="0" anchor="ctr"/>
              <a:lstStyle/>
              <a:p>
                <a:endParaRPr lang="en-US"/>
              </a:p>
            </p:txBody>
          </p:sp>
          <p:sp>
            <p:nvSpPr>
              <p:cNvPr id="195" name="Freeform: Shape 194">
                <a:extLst>
                  <a:ext uri="{FF2B5EF4-FFF2-40B4-BE49-F238E27FC236}">
                    <a16:creationId xmlns:a16="http://schemas.microsoft.com/office/drawing/2014/main" id="{E563591B-F0B9-B35D-BEA0-276CD7C0606A}"/>
                  </a:ext>
                </a:extLst>
              </p:cNvPr>
              <p:cNvSpPr/>
              <p:nvPr/>
            </p:nvSpPr>
            <p:spPr>
              <a:xfrm>
                <a:off x="9551765" y="2687345"/>
                <a:ext cx="66865" cy="68503"/>
              </a:xfrm>
              <a:custGeom>
                <a:avLst/>
                <a:gdLst>
                  <a:gd name="connsiteX0" fmla="*/ 39243 w 66865"/>
                  <a:gd name="connsiteY0" fmla="*/ 68504 h 68503"/>
                  <a:gd name="connsiteX1" fmla="*/ 27432 w 66865"/>
                  <a:gd name="connsiteY1" fmla="*/ 68504 h 68503"/>
                  <a:gd name="connsiteX2" fmla="*/ 0 w 66865"/>
                  <a:gd name="connsiteY2" fmla="*/ 0 h 68503"/>
                  <a:gd name="connsiteX3" fmla="*/ 12859 w 66865"/>
                  <a:gd name="connsiteY3" fmla="*/ 0 h 68503"/>
                  <a:gd name="connsiteX4" fmla="*/ 33242 w 66865"/>
                  <a:gd name="connsiteY4" fmla="*/ 55064 h 68503"/>
                  <a:gd name="connsiteX5" fmla="*/ 33718 w 66865"/>
                  <a:gd name="connsiteY5" fmla="*/ 55064 h 68503"/>
                  <a:gd name="connsiteX6" fmla="*/ 54293 w 66865"/>
                  <a:gd name="connsiteY6" fmla="*/ 0 h 68503"/>
                  <a:gd name="connsiteX7" fmla="*/ 66866 w 66865"/>
                  <a:gd name="connsiteY7" fmla="*/ 0 h 68503"/>
                  <a:gd name="connsiteX8" fmla="*/ 39243 w 66865"/>
                  <a:gd name="connsiteY8" fmla="*/ 68504 h 6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65" h="68503">
                    <a:moveTo>
                      <a:pt x="39243" y="68504"/>
                    </a:moveTo>
                    <a:lnTo>
                      <a:pt x="27432" y="68504"/>
                    </a:lnTo>
                    <a:lnTo>
                      <a:pt x="0" y="0"/>
                    </a:lnTo>
                    <a:lnTo>
                      <a:pt x="12859" y="0"/>
                    </a:lnTo>
                    <a:lnTo>
                      <a:pt x="33242" y="55064"/>
                    </a:lnTo>
                    <a:lnTo>
                      <a:pt x="33718" y="55064"/>
                    </a:lnTo>
                    <a:lnTo>
                      <a:pt x="54293" y="0"/>
                    </a:lnTo>
                    <a:lnTo>
                      <a:pt x="66866" y="0"/>
                    </a:lnTo>
                    <a:lnTo>
                      <a:pt x="39243" y="68504"/>
                    </a:lnTo>
                    <a:close/>
                  </a:path>
                </a:pathLst>
              </a:custGeom>
              <a:solidFill>
                <a:srgbClr val="E37E6A"/>
              </a:solidFill>
              <a:ln w="9525" cap="rnd">
                <a:no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CFFA1D2C-4B96-E22A-3EB7-DB46C696FCA9}"/>
                  </a:ext>
                </a:extLst>
              </p:cNvPr>
              <p:cNvSpPr/>
              <p:nvPr/>
            </p:nvSpPr>
            <p:spPr>
              <a:xfrm>
                <a:off x="9624536" y="2685954"/>
                <a:ext cx="64103" cy="70551"/>
              </a:xfrm>
              <a:custGeom>
                <a:avLst/>
                <a:gdLst>
                  <a:gd name="connsiteX0" fmla="*/ 64103 w 64103"/>
                  <a:gd name="connsiteY0" fmla="*/ 32671 h 70551"/>
                  <a:gd name="connsiteX1" fmla="*/ 63818 w 64103"/>
                  <a:gd name="connsiteY1" fmla="*/ 38548 h 70551"/>
                  <a:gd name="connsiteX2" fmla="*/ 11906 w 64103"/>
                  <a:gd name="connsiteY2" fmla="*/ 38548 h 70551"/>
                  <a:gd name="connsiteX3" fmla="*/ 19145 w 64103"/>
                  <a:gd name="connsiteY3" fmla="*/ 54474 h 70551"/>
                  <a:gd name="connsiteX4" fmla="*/ 35147 w 64103"/>
                  <a:gd name="connsiteY4" fmla="*/ 59979 h 70551"/>
                  <a:gd name="connsiteX5" fmla="*/ 45625 w 64103"/>
                  <a:gd name="connsiteY5" fmla="*/ 58150 h 70551"/>
                  <a:gd name="connsiteX6" fmla="*/ 54102 w 64103"/>
                  <a:gd name="connsiteY6" fmla="*/ 52930 h 70551"/>
                  <a:gd name="connsiteX7" fmla="*/ 61055 w 64103"/>
                  <a:gd name="connsiteY7" fmla="*/ 60722 h 70551"/>
                  <a:gd name="connsiteX8" fmla="*/ 49530 w 64103"/>
                  <a:gd name="connsiteY8" fmla="*/ 68028 h 70551"/>
                  <a:gd name="connsiteX9" fmla="*/ 34861 w 64103"/>
                  <a:gd name="connsiteY9" fmla="*/ 70552 h 70551"/>
                  <a:gd name="connsiteX10" fmla="*/ 17145 w 64103"/>
                  <a:gd name="connsiteY10" fmla="*/ 66265 h 70551"/>
                  <a:gd name="connsiteX11" fmla="*/ 4667 w 64103"/>
                  <a:gd name="connsiteY11" fmla="*/ 53959 h 70551"/>
                  <a:gd name="connsiteX12" fmla="*/ 0 w 64103"/>
                  <a:gd name="connsiteY12" fmla="*/ 35309 h 70551"/>
                  <a:gd name="connsiteX13" fmla="*/ 4286 w 64103"/>
                  <a:gd name="connsiteY13" fmla="*/ 16812 h 70551"/>
                  <a:gd name="connsiteX14" fmla="*/ 16193 w 64103"/>
                  <a:gd name="connsiteY14" fmla="*/ 4401 h 70551"/>
                  <a:gd name="connsiteX15" fmla="*/ 33147 w 64103"/>
                  <a:gd name="connsiteY15" fmla="*/ 0 h 70551"/>
                  <a:gd name="connsiteX16" fmla="*/ 49435 w 64103"/>
                  <a:gd name="connsiteY16" fmla="*/ 4143 h 70551"/>
                  <a:gd name="connsiteX17" fmla="*/ 60198 w 64103"/>
                  <a:gd name="connsiteY17" fmla="*/ 15707 h 70551"/>
                  <a:gd name="connsiteX18" fmla="*/ 64103 w 64103"/>
                  <a:gd name="connsiteY18" fmla="*/ 32671 h 70551"/>
                  <a:gd name="connsiteX19" fmla="*/ 32956 w 64103"/>
                  <a:gd name="connsiteY19" fmla="*/ 10354 h 70551"/>
                  <a:gd name="connsiteX20" fmla="*/ 19621 w 64103"/>
                  <a:gd name="connsiteY20" fmla="*/ 15230 h 70551"/>
                  <a:gd name="connsiteX21" fmla="*/ 12478 w 64103"/>
                  <a:gd name="connsiteY21" fmla="*/ 28556 h 70551"/>
                  <a:gd name="connsiteX22" fmla="*/ 52768 w 64103"/>
                  <a:gd name="connsiteY22" fmla="*/ 28556 h 70551"/>
                  <a:gd name="connsiteX23" fmla="*/ 46767 w 64103"/>
                  <a:gd name="connsiteY23" fmla="*/ 15050 h 70551"/>
                  <a:gd name="connsiteX24" fmla="*/ 32956 w 64103"/>
                  <a:gd name="connsiteY24" fmla="*/ 10354 h 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103" h="70551">
                    <a:moveTo>
                      <a:pt x="64103" y="32671"/>
                    </a:moveTo>
                    <a:cubicBezTo>
                      <a:pt x="64103" y="34576"/>
                      <a:pt x="64008" y="36538"/>
                      <a:pt x="63818" y="38548"/>
                    </a:cubicBezTo>
                    <a:lnTo>
                      <a:pt x="11906" y="38548"/>
                    </a:lnTo>
                    <a:cubicBezTo>
                      <a:pt x="12478" y="45491"/>
                      <a:pt x="14954" y="50806"/>
                      <a:pt x="19145" y="54474"/>
                    </a:cubicBezTo>
                    <a:cubicBezTo>
                      <a:pt x="23336" y="58150"/>
                      <a:pt x="28670" y="59979"/>
                      <a:pt x="35147" y="59979"/>
                    </a:cubicBezTo>
                    <a:cubicBezTo>
                      <a:pt x="38767" y="59979"/>
                      <a:pt x="42291" y="59369"/>
                      <a:pt x="45625" y="58150"/>
                    </a:cubicBezTo>
                    <a:cubicBezTo>
                      <a:pt x="48959" y="56922"/>
                      <a:pt x="51816" y="55188"/>
                      <a:pt x="54102" y="52930"/>
                    </a:cubicBezTo>
                    <a:lnTo>
                      <a:pt x="61055" y="60722"/>
                    </a:lnTo>
                    <a:cubicBezTo>
                      <a:pt x="57721" y="63903"/>
                      <a:pt x="53911" y="66332"/>
                      <a:pt x="49530" y="68028"/>
                    </a:cubicBezTo>
                    <a:cubicBezTo>
                      <a:pt x="45148" y="69713"/>
                      <a:pt x="40195" y="70552"/>
                      <a:pt x="34861" y="70552"/>
                    </a:cubicBezTo>
                    <a:cubicBezTo>
                      <a:pt x="28289" y="70552"/>
                      <a:pt x="22479" y="69123"/>
                      <a:pt x="17145" y="66265"/>
                    </a:cubicBezTo>
                    <a:cubicBezTo>
                      <a:pt x="11906" y="63398"/>
                      <a:pt x="7715" y="59303"/>
                      <a:pt x="4667" y="53959"/>
                    </a:cubicBezTo>
                    <a:cubicBezTo>
                      <a:pt x="1524" y="48625"/>
                      <a:pt x="0" y="42415"/>
                      <a:pt x="0" y="35309"/>
                    </a:cubicBezTo>
                    <a:cubicBezTo>
                      <a:pt x="0" y="28318"/>
                      <a:pt x="1428" y="22146"/>
                      <a:pt x="4286" y="16812"/>
                    </a:cubicBezTo>
                    <a:cubicBezTo>
                      <a:pt x="7239" y="11478"/>
                      <a:pt x="11144" y="7344"/>
                      <a:pt x="16193" y="4401"/>
                    </a:cubicBezTo>
                    <a:cubicBezTo>
                      <a:pt x="21241" y="1467"/>
                      <a:pt x="26861" y="0"/>
                      <a:pt x="33147" y="0"/>
                    </a:cubicBezTo>
                    <a:cubicBezTo>
                      <a:pt x="39338" y="0"/>
                      <a:pt x="44768" y="1381"/>
                      <a:pt x="49435" y="4143"/>
                    </a:cubicBezTo>
                    <a:cubicBezTo>
                      <a:pt x="54102" y="6915"/>
                      <a:pt x="57721" y="10763"/>
                      <a:pt x="60198" y="15707"/>
                    </a:cubicBezTo>
                    <a:cubicBezTo>
                      <a:pt x="62769" y="20650"/>
                      <a:pt x="64103" y="26308"/>
                      <a:pt x="64103" y="32671"/>
                    </a:cubicBezTo>
                    <a:close/>
                    <a:moveTo>
                      <a:pt x="32956" y="10354"/>
                    </a:moveTo>
                    <a:cubicBezTo>
                      <a:pt x="27717" y="10354"/>
                      <a:pt x="23336" y="11982"/>
                      <a:pt x="19621" y="15230"/>
                    </a:cubicBezTo>
                    <a:cubicBezTo>
                      <a:pt x="15907" y="18488"/>
                      <a:pt x="13525" y="22927"/>
                      <a:pt x="12478" y="28556"/>
                    </a:cubicBezTo>
                    <a:lnTo>
                      <a:pt x="52768" y="28556"/>
                    </a:lnTo>
                    <a:cubicBezTo>
                      <a:pt x="52292" y="22689"/>
                      <a:pt x="50292" y="18183"/>
                      <a:pt x="46767" y="15050"/>
                    </a:cubicBezTo>
                    <a:cubicBezTo>
                      <a:pt x="43339" y="11916"/>
                      <a:pt x="38671" y="10354"/>
                      <a:pt x="32956" y="10354"/>
                    </a:cubicBezTo>
                    <a:close/>
                  </a:path>
                </a:pathLst>
              </a:custGeom>
              <a:solidFill>
                <a:srgbClr val="E37E6A"/>
              </a:solidFill>
              <a:ln w="9525" cap="rnd">
                <a:no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01F72EB8-EBF1-4739-E726-BCC4B28B3527}"/>
                  </a:ext>
                </a:extLst>
              </p:cNvPr>
              <p:cNvSpPr/>
              <p:nvPr/>
            </p:nvSpPr>
            <p:spPr>
              <a:xfrm>
                <a:off x="9747885" y="2664075"/>
                <a:ext cx="87343" cy="92430"/>
              </a:xfrm>
              <a:custGeom>
                <a:avLst/>
                <a:gdLst>
                  <a:gd name="connsiteX0" fmla="*/ 43719 w 87343"/>
                  <a:gd name="connsiteY0" fmla="*/ 92431 h 92430"/>
                  <a:gd name="connsiteX1" fmla="*/ 21527 w 87343"/>
                  <a:gd name="connsiteY1" fmla="*/ 86821 h 92430"/>
                  <a:gd name="connsiteX2" fmla="*/ 5810 w 87343"/>
                  <a:gd name="connsiteY2" fmla="*/ 70742 h 92430"/>
                  <a:gd name="connsiteX3" fmla="*/ 0 w 87343"/>
                  <a:gd name="connsiteY3" fmla="*/ 46254 h 92430"/>
                  <a:gd name="connsiteX4" fmla="*/ 5810 w 87343"/>
                  <a:gd name="connsiteY4" fmla="*/ 21803 h 92430"/>
                  <a:gd name="connsiteX5" fmla="*/ 21622 w 87343"/>
                  <a:gd name="connsiteY5" fmla="*/ 5648 h 92430"/>
                  <a:gd name="connsiteX6" fmla="*/ 43719 w 87343"/>
                  <a:gd name="connsiteY6" fmla="*/ 0 h 92430"/>
                  <a:gd name="connsiteX7" fmla="*/ 65818 w 87343"/>
                  <a:gd name="connsiteY7" fmla="*/ 5687 h 92430"/>
                  <a:gd name="connsiteX8" fmla="*/ 81533 w 87343"/>
                  <a:gd name="connsiteY8" fmla="*/ 21879 h 92430"/>
                  <a:gd name="connsiteX9" fmla="*/ 87344 w 87343"/>
                  <a:gd name="connsiteY9" fmla="*/ 46254 h 92430"/>
                  <a:gd name="connsiteX10" fmla="*/ 81629 w 87343"/>
                  <a:gd name="connsiteY10" fmla="*/ 70590 h 92430"/>
                  <a:gd name="connsiteX11" fmla="*/ 66103 w 87343"/>
                  <a:gd name="connsiteY11" fmla="*/ 86744 h 92430"/>
                  <a:gd name="connsiteX12" fmla="*/ 43719 w 87343"/>
                  <a:gd name="connsiteY12" fmla="*/ 92431 h 92430"/>
                  <a:gd name="connsiteX13" fmla="*/ 43719 w 87343"/>
                  <a:gd name="connsiteY13" fmla="*/ 81277 h 92430"/>
                  <a:gd name="connsiteX14" fmla="*/ 59627 w 87343"/>
                  <a:gd name="connsiteY14" fmla="*/ 77276 h 92430"/>
                  <a:gd name="connsiteX15" fmla="*/ 70485 w 87343"/>
                  <a:gd name="connsiteY15" fmla="*/ 65380 h 92430"/>
                  <a:gd name="connsiteX16" fmla="*/ 74294 w 87343"/>
                  <a:gd name="connsiteY16" fmla="*/ 46254 h 92430"/>
                  <a:gd name="connsiteX17" fmla="*/ 70390 w 87343"/>
                  <a:gd name="connsiteY17" fmla="*/ 27165 h 92430"/>
                  <a:gd name="connsiteX18" fmla="*/ 59436 w 87343"/>
                  <a:gd name="connsiteY18" fmla="*/ 15192 h 92430"/>
                  <a:gd name="connsiteX19" fmla="*/ 43719 w 87343"/>
                  <a:gd name="connsiteY19" fmla="*/ 11154 h 92430"/>
                  <a:gd name="connsiteX20" fmla="*/ 28003 w 87343"/>
                  <a:gd name="connsiteY20" fmla="*/ 15230 h 92430"/>
                  <a:gd name="connsiteX21" fmla="*/ 17049 w 87343"/>
                  <a:gd name="connsiteY21" fmla="*/ 27232 h 92430"/>
                  <a:gd name="connsiteX22" fmla="*/ 13049 w 87343"/>
                  <a:gd name="connsiteY22" fmla="*/ 46254 h 92430"/>
                  <a:gd name="connsiteX23" fmla="*/ 17049 w 87343"/>
                  <a:gd name="connsiteY23" fmla="*/ 65304 h 92430"/>
                  <a:gd name="connsiteX24" fmla="*/ 28003 w 87343"/>
                  <a:gd name="connsiteY24" fmla="*/ 77238 h 92430"/>
                  <a:gd name="connsiteX25" fmla="*/ 43719 w 87343"/>
                  <a:gd name="connsiteY25" fmla="*/ 81277 h 9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7343" h="92430">
                    <a:moveTo>
                      <a:pt x="43719" y="92431"/>
                    </a:moveTo>
                    <a:cubicBezTo>
                      <a:pt x="35623" y="92431"/>
                      <a:pt x="28194" y="90564"/>
                      <a:pt x="21527" y="86821"/>
                    </a:cubicBezTo>
                    <a:cubicBezTo>
                      <a:pt x="14858" y="83077"/>
                      <a:pt x="9620" y="77714"/>
                      <a:pt x="5810" y="70742"/>
                    </a:cubicBezTo>
                    <a:cubicBezTo>
                      <a:pt x="2000" y="63760"/>
                      <a:pt x="0" y="55597"/>
                      <a:pt x="0" y="46254"/>
                    </a:cubicBezTo>
                    <a:cubicBezTo>
                      <a:pt x="0" y="36957"/>
                      <a:pt x="2000" y="28804"/>
                      <a:pt x="5810" y="21803"/>
                    </a:cubicBezTo>
                    <a:cubicBezTo>
                      <a:pt x="9716" y="14802"/>
                      <a:pt x="14954" y="9420"/>
                      <a:pt x="21622" y="5648"/>
                    </a:cubicBezTo>
                    <a:cubicBezTo>
                      <a:pt x="28289" y="1886"/>
                      <a:pt x="35623" y="0"/>
                      <a:pt x="43719" y="0"/>
                    </a:cubicBezTo>
                    <a:cubicBezTo>
                      <a:pt x="51815" y="0"/>
                      <a:pt x="59245" y="1896"/>
                      <a:pt x="65818" y="5687"/>
                    </a:cubicBezTo>
                    <a:cubicBezTo>
                      <a:pt x="72485" y="9477"/>
                      <a:pt x="77724" y="14878"/>
                      <a:pt x="81533" y="21879"/>
                    </a:cubicBezTo>
                    <a:cubicBezTo>
                      <a:pt x="85439" y="28880"/>
                      <a:pt x="87344" y="37005"/>
                      <a:pt x="87344" y="46254"/>
                    </a:cubicBezTo>
                    <a:cubicBezTo>
                      <a:pt x="87344" y="55502"/>
                      <a:pt x="85439" y="63618"/>
                      <a:pt x="81629" y="70590"/>
                    </a:cubicBezTo>
                    <a:cubicBezTo>
                      <a:pt x="77914" y="77572"/>
                      <a:pt x="72676" y="82953"/>
                      <a:pt x="66103" y="86744"/>
                    </a:cubicBezTo>
                    <a:cubicBezTo>
                      <a:pt x="59436" y="90535"/>
                      <a:pt x="52006" y="92431"/>
                      <a:pt x="43719" y="92431"/>
                    </a:cubicBezTo>
                    <a:close/>
                    <a:moveTo>
                      <a:pt x="43719" y="81277"/>
                    </a:moveTo>
                    <a:cubicBezTo>
                      <a:pt x="49720" y="81277"/>
                      <a:pt x="55055" y="79943"/>
                      <a:pt x="59627" y="77276"/>
                    </a:cubicBezTo>
                    <a:cubicBezTo>
                      <a:pt x="64294" y="74609"/>
                      <a:pt x="67818" y="70638"/>
                      <a:pt x="70485" y="65380"/>
                    </a:cubicBezTo>
                    <a:cubicBezTo>
                      <a:pt x="73056" y="60122"/>
                      <a:pt x="74294" y="53740"/>
                      <a:pt x="74294" y="46254"/>
                    </a:cubicBezTo>
                    <a:cubicBezTo>
                      <a:pt x="74294" y="38814"/>
                      <a:pt x="73056" y="32452"/>
                      <a:pt x="70390" y="27165"/>
                    </a:cubicBezTo>
                    <a:cubicBezTo>
                      <a:pt x="67723" y="21879"/>
                      <a:pt x="64103" y="17888"/>
                      <a:pt x="59436" y="15192"/>
                    </a:cubicBezTo>
                    <a:cubicBezTo>
                      <a:pt x="54864" y="12507"/>
                      <a:pt x="49625" y="11154"/>
                      <a:pt x="43719" y="11154"/>
                    </a:cubicBezTo>
                    <a:cubicBezTo>
                      <a:pt x="37814" y="11154"/>
                      <a:pt x="32575" y="12516"/>
                      <a:pt x="28003" y="15230"/>
                    </a:cubicBezTo>
                    <a:cubicBezTo>
                      <a:pt x="23336" y="17945"/>
                      <a:pt x="19716" y="21946"/>
                      <a:pt x="17049" y="27232"/>
                    </a:cubicBezTo>
                    <a:cubicBezTo>
                      <a:pt x="14383" y="32518"/>
                      <a:pt x="13049" y="38862"/>
                      <a:pt x="13049" y="46254"/>
                    </a:cubicBezTo>
                    <a:cubicBezTo>
                      <a:pt x="13049" y="53692"/>
                      <a:pt x="14383" y="60046"/>
                      <a:pt x="17049" y="65304"/>
                    </a:cubicBezTo>
                    <a:cubicBezTo>
                      <a:pt x="19716" y="70571"/>
                      <a:pt x="23336" y="74543"/>
                      <a:pt x="28003" y="77238"/>
                    </a:cubicBezTo>
                    <a:cubicBezTo>
                      <a:pt x="32575" y="79924"/>
                      <a:pt x="37814" y="81277"/>
                      <a:pt x="43719" y="81277"/>
                    </a:cubicBezTo>
                    <a:close/>
                  </a:path>
                </a:pathLst>
              </a:custGeom>
              <a:solidFill>
                <a:srgbClr val="E37E6A"/>
              </a:solidFill>
              <a:ln w="9525" cap="rnd">
                <a:no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94C41DA2-ED2F-5F85-718B-6C9C51BBB177}"/>
                  </a:ext>
                </a:extLst>
              </p:cNvPr>
              <p:cNvSpPr/>
              <p:nvPr/>
            </p:nvSpPr>
            <p:spPr>
              <a:xfrm>
                <a:off x="9856470" y="2665466"/>
                <a:ext cx="72389" cy="89944"/>
              </a:xfrm>
              <a:custGeom>
                <a:avLst/>
                <a:gdLst>
                  <a:gd name="connsiteX0" fmla="*/ 72390 w 72389"/>
                  <a:gd name="connsiteY0" fmla="*/ 89945 h 89944"/>
                  <a:gd name="connsiteX1" fmla="*/ 57150 w 72389"/>
                  <a:gd name="connsiteY1" fmla="*/ 89945 h 89944"/>
                  <a:gd name="connsiteX2" fmla="*/ 28765 w 72389"/>
                  <a:gd name="connsiteY2" fmla="*/ 49635 h 89944"/>
                  <a:gd name="connsiteX3" fmla="*/ 12763 w 72389"/>
                  <a:gd name="connsiteY3" fmla="*/ 68209 h 89944"/>
                  <a:gd name="connsiteX4" fmla="*/ 12763 w 72389"/>
                  <a:gd name="connsiteY4" fmla="*/ 89945 h 89944"/>
                  <a:gd name="connsiteX5" fmla="*/ 0 w 72389"/>
                  <a:gd name="connsiteY5" fmla="*/ 89945 h 89944"/>
                  <a:gd name="connsiteX6" fmla="*/ 0 w 72389"/>
                  <a:gd name="connsiteY6" fmla="*/ 0 h 89944"/>
                  <a:gd name="connsiteX7" fmla="*/ 12763 w 72389"/>
                  <a:gd name="connsiteY7" fmla="*/ 0 h 89944"/>
                  <a:gd name="connsiteX8" fmla="*/ 12763 w 72389"/>
                  <a:gd name="connsiteY8" fmla="*/ 50740 h 89944"/>
                  <a:gd name="connsiteX9" fmla="*/ 13145 w 72389"/>
                  <a:gd name="connsiteY9" fmla="*/ 50740 h 89944"/>
                  <a:gd name="connsiteX10" fmla="*/ 56197 w 72389"/>
                  <a:gd name="connsiteY10" fmla="*/ 0 h 89944"/>
                  <a:gd name="connsiteX11" fmla="*/ 71722 w 72389"/>
                  <a:gd name="connsiteY11" fmla="*/ 0 h 89944"/>
                  <a:gd name="connsiteX12" fmla="*/ 36480 w 72389"/>
                  <a:gd name="connsiteY12" fmla="*/ 40681 h 89944"/>
                  <a:gd name="connsiteX13" fmla="*/ 72390 w 72389"/>
                  <a:gd name="connsiteY13" fmla="*/ 89945 h 8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89" h="89944">
                    <a:moveTo>
                      <a:pt x="72390" y="89945"/>
                    </a:moveTo>
                    <a:lnTo>
                      <a:pt x="57150" y="89945"/>
                    </a:lnTo>
                    <a:lnTo>
                      <a:pt x="28765" y="49635"/>
                    </a:lnTo>
                    <a:lnTo>
                      <a:pt x="12763" y="68209"/>
                    </a:lnTo>
                    <a:lnTo>
                      <a:pt x="12763" y="89945"/>
                    </a:lnTo>
                    <a:lnTo>
                      <a:pt x="0" y="89945"/>
                    </a:lnTo>
                    <a:lnTo>
                      <a:pt x="0" y="0"/>
                    </a:lnTo>
                    <a:lnTo>
                      <a:pt x="12763" y="0"/>
                    </a:lnTo>
                    <a:lnTo>
                      <a:pt x="12763" y="50740"/>
                    </a:lnTo>
                    <a:lnTo>
                      <a:pt x="13145" y="50740"/>
                    </a:lnTo>
                    <a:lnTo>
                      <a:pt x="56197" y="0"/>
                    </a:lnTo>
                    <a:lnTo>
                      <a:pt x="71722" y="0"/>
                    </a:lnTo>
                    <a:lnTo>
                      <a:pt x="36480" y="40681"/>
                    </a:lnTo>
                    <a:lnTo>
                      <a:pt x="72390" y="89945"/>
                    </a:lnTo>
                    <a:close/>
                  </a:path>
                </a:pathLst>
              </a:custGeom>
              <a:solidFill>
                <a:srgbClr val="E37E6A"/>
              </a:solidFill>
              <a:ln w="9525" cap="rnd">
                <a:no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1C979B4D-35A5-F53A-926D-A7F2F612B659}"/>
                  </a:ext>
                </a:extLst>
              </p:cNvPr>
              <p:cNvSpPr/>
              <p:nvPr/>
            </p:nvSpPr>
            <p:spPr>
              <a:xfrm>
                <a:off x="9947528" y="2665466"/>
                <a:ext cx="71437" cy="89944"/>
              </a:xfrm>
              <a:custGeom>
                <a:avLst/>
                <a:gdLst>
                  <a:gd name="connsiteX0" fmla="*/ 71438 w 71437"/>
                  <a:gd name="connsiteY0" fmla="*/ 89945 h 89944"/>
                  <a:gd name="connsiteX1" fmla="*/ 56388 w 71437"/>
                  <a:gd name="connsiteY1" fmla="*/ 89945 h 89944"/>
                  <a:gd name="connsiteX2" fmla="*/ 29432 w 71437"/>
                  <a:gd name="connsiteY2" fmla="*/ 54331 h 89944"/>
                  <a:gd name="connsiteX3" fmla="*/ 12478 w 71437"/>
                  <a:gd name="connsiteY3" fmla="*/ 54331 h 89944"/>
                  <a:gd name="connsiteX4" fmla="*/ 12478 w 71437"/>
                  <a:gd name="connsiteY4" fmla="*/ 89945 h 89944"/>
                  <a:gd name="connsiteX5" fmla="*/ 0 w 71437"/>
                  <a:gd name="connsiteY5" fmla="*/ 89945 h 89944"/>
                  <a:gd name="connsiteX6" fmla="*/ 0 w 71437"/>
                  <a:gd name="connsiteY6" fmla="*/ 0 h 89944"/>
                  <a:gd name="connsiteX7" fmla="*/ 32481 w 71437"/>
                  <a:gd name="connsiteY7" fmla="*/ 0 h 89944"/>
                  <a:gd name="connsiteX8" fmla="*/ 49531 w 71437"/>
                  <a:gd name="connsiteY8" fmla="*/ 3191 h 89944"/>
                  <a:gd name="connsiteX9" fmla="*/ 60865 w 71437"/>
                  <a:gd name="connsiteY9" fmla="*/ 12516 h 89944"/>
                  <a:gd name="connsiteX10" fmla="*/ 64866 w 71437"/>
                  <a:gd name="connsiteY10" fmla="*/ 27099 h 89944"/>
                  <a:gd name="connsiteX11" fmla="*/ 58674 w 71437"/>
                  <a:gd name="connsiteY11" fmla="*/ 43872 h 89944"/>
                  <a:gd name="connsiteX12" fmla="*/ 41815 w 71437"/>
                  <a:gd name="connsiteY12" fmla="*/ 53159 h 89944"/>
                  <a:gd name="connsiteX13" fmla="*/ 71438 w 71437"/>
                  <a:gd name="connsiteY13" fmla="*/ 89945 h 89944"/>
                  <a:gd name="connsiteX14" fmla="*/ 12478 w 71437"/>
                  <a:gd name="connsiteY14" fmla="*/ 10944 h 89944"/>
                  <a:gd name="connsiteX15" fmla="*/ 12478 w 71437"/>
                  <a:gd name="connsiteY15" fmla="*/ 43539 h 89944"/>
                  <a:gd name="connsiteX16" fmla="*/ 31052 w 71437"/>
                  <a:gd name="connsiteY16" fmla="*/ 43539 h 89944"/>
                  <a:gd name="connsiteX17" fmla="*/ 46291 w 71437"/>
                  <a:gd name="connsiteY17" fmla="*/ 39319 h 89944"/>
                  <a:gd name="connsiteX18" fmla="*/ 51817 w 71437"/>
                  <a:gd name="connsiteY18" fmla="*/ 27022 h 89944"/>
                  <a:gd name="connsiteX19" fmla="*/ 46768 w 71437"/>
                  <a:gd name="connsiteY19" fmla="*/ 14869 h 89944"/>
                  <a:gd name="connsiteX20" fmla="*/ 32481 w 71437"/>
                  <a:gd name="connsiteY20" fmla="*/ 10944 h 89944"/>
                  <a:gd name="connsiteX21" fmla="*/ 12478 w 71437"/>
                  <a:gd name="connsiteY21" fmla="*/ 10944 h 8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437" h="89944">
                    <a:moveTo>
                      <a:pt x="71438" y="89945"/>
                    </a:moveTo>
                    <a:lnTo>
                      <a:pt x="56388" y="89945"/>
                    </a:lnTo>
                    <a:lnTo>
                      <a:pt x="29432" y="54331"/>
                    </a:lnTo>
                    <a:lnTo>
                      <a:pt x="12478" y="54331"/>
                    </a:lnTo>
                    <a:lnTo>
                      <a:pt x="12478" y="89945"/>
                    </a:lnTo>
                    <a:lnTo>
                      <a:pt x="0" y="89945"/>
                    </a:lnTo>
                    <a:lnTo>
                      <a:pt x="0" y="0"/>
                    </a:lnTo>
                    <a:lnTo>
                      <a:pt x="32481" y="0"/>
                    </a:lnTo>
                    <a:cubicBezTo>
                      <a:pt x="38957" y="0"/>
                      <a:pt x="44673" y="1067"/>
                      <a:pt x="49531" y="3191"/>
                    </a:cubicBezTo>
                    <a:cubicBezTo>
                      <a:pt x="54387" y="5325"/>
                      <a:pt x="58198" y="8430"/>
                      <a:pt x="60865" y="12516"/>
                    </a:cubicBezTo>
                    <a:cubicBezTo>
                      <a:pt x="63532" y="16612"/>
                      <a:pt x="64866" y="21469"/>
                      <a:pt x="64866" y="27099"/>
                    </a:cubicBezTo>
                    <a:cubicBezTo>
                      <a:pt x="64866" y="33700"/>
                      <a:pt x="62769" y="39291"/>
                      <a:pt x="58674" y="43872"/>
                    </a:cubicBezTo>
                    <a:cubicBezTo>
                      <a:pt x="54578" y="48444"/>
                      <a:pt x="48959" y="51540"/>
                      <a:pt x="41815" y="53159"/>
                    </a:cubicBezTo>
                    <a:lnTo>
                      <a:pt x="71438" y="89945"/>
                    </a:lnTo>
                    <a:close/>
                    <a:moveTo>
                      <a:pt x="12478" y="10944"/>
                    </a:moveTo>
                    <a:lnTo>
                      <a:pt x="12478" y="43539"/>
                    </a:lnTo>
                    <a:lnTo>
                      <a:pt x="31052" y="43539"/>
                    </a:lnTo>
                    <a:cubicBezTo>
                      <a:pt x="37529" y="43539"/>
                      <a:pt x="42576" y="42129"/>
                      <a:pt x="46291" y="39319"/>
                    </a:cubicBezTo>
                    <a:cubicBezTo>
                      <a:pt x="50006" y="36500"/>
                      <a:pt x="51817" y="32404"/>
                      <a:pt x="51817" y="27022"/>
                    </a:cubicBezTo>
                    <a:cubicBezTo>
                      <a:pt x="51817" y="21536"/>
                      <a:pt x="50102" y="17488"/>
                      <a:pt x="46768" y="14869"/>
                    </a:cubicBezTo>
                    <a:cubicBezTo>
                      <a:pt x="43244" y="12249"/>
                      <a:pt x="38577" y="10944"/>
                      <a:pt x="32481" y="10944"/>
                    </a:cubicBezTo>
                    <a:lnTo>
                      <a:pt x="12478" y="10944"/>
                    </a:lnTo>
                    <a:close/>
                  </a:path>
                </a:pathLst>
              </a:custGeom>
              <a:solidFill>
                <a:srgbClr val="E37E6A"/>
              </a:solidFill>
              <a:ln w="9525" cap="rnd">
                <a:no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2FAF6553-F2E3-07E2-A896-83C37B908B75}"/>
                  </a:ext>
                </a:extLst>
              </p:cNvPr>
              <p:cNvSpPr/>
              <p:nvPr/>
            </p:nvSpPr>
            <p:spPr>
              <a:xfrm>
                <a:off x="10028586" y="2685802"/>
                <a:ext cx="52482" cy="70780"/>
              </a:xfrm>
              <a:custGeom>
                <a:avLst/>
                <a:gdLst>
                  <a:gd name="connsiteX0" fmla="*/ 27813 w 52482"/>
                  <a:gd name="connsiteY0" fmla="*/ 70780 h 70780"/>
                  <a:gd name="connsiteX1" fmla="*/ 12383 w 52482"/>
                  <a:gd name="connsiteY1" fmla="*/ 68247 h 70780"/>
                  <a:gd name="connsiteX2" fmla="*/ 0 w 52482"/>
                  <a:gd name="connsiteY2" fmla="*/ 60722 h 70780"/>
                  <a:gd name="connsiteX3" fmla="*/ 6096 w 52482"/>
                  <a:gd name="connsiteY3" fmla="*/ 52206 h 70780"/>
                  <a:gd name="connsiteX4" fmla="*/ 16287 w 52482"/>
                  <a:gd name="connsiteY4" fmla="*/ 58522 h 70780"/>
                  <a:gd name="connsiteX5" fmla="*/ 28004 w 52482"/>
                  <a:gd name="connsiteY5" fmla="*/ 60646 h 70780"/>
                  <a:gd name="connsiteX6" fmla="*/ 41147 w 52482"/>
                  <a:gd name="connsiteY6" fmla="*/ 51321 h 70780"/>
                  <a:gd name="connsiteX7" fmla="*/ 38957 w 52482"/>
                  <a:gd name="connsiteY7" fmla="*/ 45596 h 70780"/>
                  <a:gd name="connsiteX8" fmla="*/ 31718 w 52482"/>
                  <a:gd name="connsiteY8" fmla="*/ 42005 h 70780"/>
                  <a:gd name="connsiteX9" fmla="*/ 19241 w 52482"/>
                  <a:gd name="connsiteY9" fmla="*/ 38405 h 70780"/>
                  <a:gd name="connsiteX10" fmla="*/ 6287 w 52482"/>
                  <a:gd name="connsiteY10" fmla="*/ 31175 h 70780"/>
                  <a:gd name="connsiteX11" fmla="*/ 2000 w 52482"/>
                  <a:gd name="connsiteY11" fmla="*/ 19098 h 70780"/>
                  <a:gd name="connsiteX12" fmla="*/ 4763 w 52482"/>
                  <a:gd name="connsiteY12" fmla="*/ 9544 h 70780"/>
                  <a:gd name="connsiteX13" fmla="*/ 12859 w 52482"/>
                  <a:gd name="connsiteY13" fmla="*/ 2610 h 70780"/>
                  <a:gd name="connsiteX14" fmla="*/ 25908 w 52482"/>
                  <a:gd name="connsiteY14" fmla="*/ 0 h 70780"/>
                  <a:gd name="connsiteX15" fmla="*/ 39624 w 52482"/>
                  <a:gd name="connsiteY15" fmla="*/ 2610 h 70780"/>
                  <a:gd name="connsiteX16" fmla="*/ 50768 w 52482"/>
                  <a:gd name="connsiteY16" fmla="*/ 10211 h 70780"/>
                  <a:gd name="connsiteX17" fmla="*/ 44196 w 52482"/>
                  <a:gd name="connsiteY17" fmla="*/ 17840 h 70780"/>
                  <a:gd name="connsiteX18" fmla="*/ 26098 w 52482"/>
                  <a:gd name="connsiteY18" fmla="*/ 10573 h 70780"/>
                  <a:gd name="connsiteX19" fmla="*/ 16764 w 52482"/>
                  <a:gd name="connsiteY19" fmla="*/ 13145 h 70780"/>
                  <a:gd name="connsiteX20" fmla="*/ 13621 w 52482"/>
                  <a:gd name="connsiteY20" fmla="*/ 19383 h 70780"/>
                  <a:gd name="connsiteX21" fmla="*/ 15526 w 52482"/>
                  <a:gd name="connsiteY21" fmla="*/ 24632 h 70780"/>
                  <a:gd name="connsiteX22" fmla="*/ 21813 w 52482"/>
                  <a:gd name="connsiteY22" fmla="*/ 27908 h 70780"/>
                  <a:gd name="connsiteX23" fmla="*/ 34194 w 52482"/>
                  <a:gd name="connsiteY23" fmla="*/ 31432 h 70780"/>
                  <a:gd name="connsiteX24" fmla="*/ 48102 w 52482"/>
                  <a:gd name="connsiteY24" fmla="*/ 38881 h 70780"/>
                  <a:gd name="connsiteX25" fmla="*/ 52483 w 52482"/>
                  <a:gd name="connsiteY25" fmla="*/ 51178 h 70780"/>
                  <a:gd name="connsiteX26" fmla="*/ 46196 w 52482"/>
                  <a:gd name="connsiteY26" fmla="*/ 65494 h 70780"/>
                  <a:gd name="connsiteX27" fmla="*/ 27813 w 52482"/>
                  <a:gd name="connsiteY27" fmla="*/ 70780 h 7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482" h="70780">
                    <a:moveTo>
                      <a:pt x="27813" y="70780"/>
                    </a:moveTo>
                    <a:cubicBezTo>
                      <a:pt x="22288" y="70780"/>
                      <a:pt x="17145" y="69942"/>
                      <a:pt x="12383" y="68247"/>
                    </a:cubicBezTo>
                    <a:cubicBezTo>
                      <a:pt x="7620" y="66561"/>
                      <a:pt x="3524" y="64056"/>
                      <a:pt x="0" y="60722"/>
                    </a:cubicBezTo>
                    <a:lnTo>
                      <a:pt x="6096" y="52206"/>
                    </a:lnTo>
                    <a:cubicBezTo>
                      <a:pt x="9430" y="54997"/>
                      <a:pt x="12763" y="57102"/>
                      <a:pt x="16287" y="58522"/>
                    </a:cubicBezTo>
                    <a:cubicBezTo>
                      <a:pt x="19812" y="59941"/>
                      <a:pt x="23717" y="60646"/>
                      <a:pt x="28004" y="60646"/>
                    </a:cubicBezTo>
                    <a:cubicBezTo>
                      <a:pt x="36766" y="60646"/>
                      <a:pt x="41147" y="57541"/>
                      <a:pt x="41147" y="51321"/>
                    </a:cubicBezTo>
                    <a:cubicBezTo>
                      <a:pt x="41147" y="48978"/>
                      <a:pt x="40386" y="47063"/>
                      <a:pt x="38957" y="45596"/>
                    </a:cubicBezTo>
                    <a:cubicBezTo>
                      <a:pt x="37434" y="44129"/>
                      <a:pt x="35053" y="42929"/>
                      <a:pt x="31718" y="42005"/>
                    </a:cubicBezTo>
                    <a:lnTo>
                      <a:pt x="19241" y="38405"/>
                    </a:lnTo>
                    <a:cubicBezTo>
                      <a:pt x="13526" y="36738"/>
                      <a:pt x="9144" y="34328"/>
                      <a:pt x="6287" y="31175"/>
                    </a:cubicBezTo>
                    <a:cubicBezTo>
                      <a:pt x="3429" y="28013"/>
                      <a:pt x="2000" y="23984"/>
                      <a:pt x="2000" y="19098"/>
                    </a:cubicBezTo>
                    <a:cubicBezTo>
                      <a:pt x="2000" y="15621"/>
                      <a:pt x="2953" y="12440"/>
                      <a:pt x="4763" y="9544"/>
                    </a:cubicBezTo>
                    <a:cubicBezTo>
                      <a:pt x="6573" y="6658"/>
                      <a:pt x="9239" y="4343"/>
                      <a:pt x="12859" y="2610"/>
                    </a:cubicBezTo>
                    <a:cubicBezTo>
                      <a:pt x="16478" y="876"/>
                      <a:pt x="20860" y="0"/>
                      <a:pt x="25908" y="0"/>
                    </a:cubicBezTo>
                    <a:cubicBezTo>
                      <a:pt x="30861" y="0"/>
                      <a:pt x="35433" y="876"/>
                      <a:pt x="39624" y="2610"/>
                    </a:cubicBezTo>
                    <a:cubicBezTo>
                      <a:pt x="43815" y="4343"/>
                      <a:pt x="47530" y="6877"/>
                      <a:pt x="50768" y="10211"/>
                    </a:cubicBezTo>
                    <a:lnTo>
                      <a:pt x="44196" y="17840"/>
                    </a:lnTo>
                    <a:cubicBezTo>
                      <a:pt x="38957" y="13002"/>
                      <a:pt x="32956" y="10573"/>
                      <a:pt x="26098" y="10573"/>
                    </a:cubicBezTo>
                    <a:cubicBezTo>
                      <a:pt x="21908" y="10573"/>
                      <a:pt x="18764" y="11430"/>
                      <a:pt x="16764" y="13145"/>
                    </a:cubicBezTo>
                    <a:cubicBezTo>
                      <a:pt x="14669" y="14859"/>
                      <a:pt x="13621" y="16936"/>
                      <a:pt x="13621" y="19383"/>
                    </a:cubicBezTo>
                    <a:cubicBezTo>
                      <a:pt x="13621" y="21593"/>
                      <a:pt x="14192" y="23336"/>
                      <a:pt x="15526" y="24632"/>
                    </a:cubicBezTo>
                    <a:cubicBezTo>
                      <a:pt x="16764" y="25936"/>
                      <a:pt x="18859" y="27022"/>
                      <a:pt x="21813" y="27908"/>
                    </a:cubicBezTo>
                    <a:lnTo>
                      <a:pt x="34194" y="31432"/>
                    </a:lnTo>
                    <a:cubicBezTo>
                      <a:pt x="40577" y="33242"/>
                      <a:pt x="45244" y="35719"/>
                      <a:pt x="48102" y="38881"/>
                    </a:cubicBezTo>
                    <a:cubicBezTo>
                      <a:pt x="50959" y="42034"/>
                      <a:pt x="52483" y="46139"/>
                      <a:pt x="52483" y="51178"/>
                    </a:cubicBezTo>
                    <a:cubicBezTo>
                      <a:pt x="52483" y="57198"/>
                      <a:pt x="50388" y="61970"/>
                      <a:pt x="46196" y="65494"/>
                    </a:cubicBezTo>
                    <a:cubicBezTo>
                      <a:pt x="42101" y="69018"/>
                      <a:pt x="36005" y="70780"/>
                      <a:pt x="27813" y="70780"/>
                    </a:cubicBezTo>
                    <a:close/>
                  </a:path>
                </a:pathLst>
              </a:custGeom>
              <a:solidFill>
                <a:srgbClr val="E37E6A"/>
              </a:solidFill>
              <a:ln w="9525" cap="rnd">
                <a:no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FBAA8A6A-23B7-B1A3-3FAE-7454E8D1F7AE}"/>
                  </a:ext>
                </a:extLst>
              </p:cNvPr>
              <p:cNvSpPr/>
              <p:nvPr/>
            </p:nvSpPr>
            <p:spPr>
              <a:xfrm>
                <a:off x="8695172" y="2243623"/>
                <a:ext cx="70408" cy="89944"/>
              </a:xfrm>
              <a:custGeom>
                <a:avLst/>
                <a:gdLst>
                  <a:gd name="connsiteX0" fmla="*/ 41405 w 70408"/>
                  <a:gd name="connsiteY0" fmla="*/ 89945 h 89944"/>
                  <a:gd name="connsiteX1" fmla="*/ 28851 w 70408"/>
                  <a:gd name="connsiteY1" fmla="*/ 89945 h 89944"/>
                  <a:gd name="connsiteX2" fmla="*/ 28851 w 70408"/>
                  <a:gd name="connsiteY2" fmla="*/ 10944 h 89944"/>
                  <a:gd name="connsiteX3" fmla="*/ 0 w 70408"/>
                  <a:gd name="connsiteY3" fmla="*/ 10944 h 89944"/>
                  <a:gd name="connsiteX4" fmla="*/ 0 w 70408"/>
                  <a:gd name="connsiteY4" fmla="*/ 0 h 89944"/>
                  <a:gd name="connsiteX5" fmla="*/ 70408 w 70408"/>
                  <a:gd name="connsiteY5" fmla="*/ 0 h 89944"/>
                  <a:gd name="connsiteX6" fmla="*/ 70408 w 70408"/>
                  <a:gd name="connsiteY6" fmla="*/ 10944 h 89944"/>
                  <a:gd name="connsiteX7" fmla="*/ 41405 w 70408"/>
                  <a:gd name="connsiteY7" fmla="*/ 10944 h 89944"/>
                  <a:gd name="connsiteX8" fmla="*/ 41405 w 70408"/>
                  <a:gd name="connsiteY8" fmla="*/ 89945 h 8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408" h="89944">
                    <a:moveTo>
                      <a:pt x="41405" y="89945"/>
                    </a:moveTo>
                    <a:lnTo>
                      <a:pt x="28851" y="89945"/>
                    </a:lnTo>
                    <a:lnTo>
                      <a:pt x="28851" y="10944"/>
                    </a:lnTo>
                    <a:lnTo>
                      <a:pt x="0" y="10944"/>
                    </a:lnTo>
                    <a:lnTo>
                      <a:pt x="0" y="0"/>
                    </a:lnTo>
                    <a:lnTo>
                      <a:pt x="70408" y="0"/>
                    </a:lnTo>
                    <a:lnTo>
                      <a:pt x="70408" y="10944"/>
                    </a:lnTo>
                    <a:lnTo>
                      <a:pt x="41405" y="10944"/>
                    </a:lnTo>
                    <a:lnTo>
                      <a:pt x="41405" y="89945"/>
                    </a:lnTo>
                    <a:close/>
                  </a:path>
                </a:pathLst>
              </a:custGeom>
              <a:solidFill>
                <a:srgbClr val="D83A00"/>
              </a:solidFill>
              <a:ln w="9525" cap="rnd">
                <a:no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36EC48E5-0411-B3B5-8EA3-CC34FB5BBFF3}"/>
                  </a:ext>
                </a:extLst>
              </p:cNvPr>
              <p:cNvSpPr/>
              <p:nvPr/>
            </p:nvSpPr>
            <p:spPr>
              <a:xfrm>
                <a:off x="8779382" y="2234155"/>
                <a:ext cx="17326" cy="99412"/>
              </a:xfrm>
              <a:custGeom>
                <a:avLst/>
                <a:gdLst>
                  <a:gd name="connsiteX0" fmla="*/ 8735 w 17326"/>
                  <a:gd name="connsiteY0" fmla="*/ 16954 h 99412"/>
                  <a:gd name="connsiteX1" fmla="*/ 2353 w 17326"/>
                  <a:gd name="connsiteY1" fmla="*/ 14754 h 99412"/>
                  <a:gd name="connsiteX2" fmla="*/ 0 w 17326"/>
                  <a:gd name="connsiteY2" fmla="*/ 8515 h 99412"/>
                  <a:gd name="connsiteX3" fmla="*/ 2315 w 17326"/>
                  <a:gd name="connsiteY3" fmla="*/ 2276 h 99412"/>
                  <a:gd name="connsiteX4" fmla="*/ 8735 w 17326"/>
                  <a:gd name="connsiteY4" fmla="*/ 0 h 99412"/>
                  <a:gd name="connsiteX5" fmla="*/ 14983 w 17326"/>
                  <a:gd name="connsiteY5" fmla="*/ 2353 h 99412"/>
                  <a:gd name="connsiteX6" fmla="*/ 17326 w 17326"/>
                  <a:gd name="connsiteY6" fmla="*/ 8515 h 99412"/>
                  <a:gd name="connsiteX7" fmla="*/ 15012 w 17326"/>
                  <a:gd name="connsiteY7" fmla="*/ 14716 h 99412"/>
                  <a:gd name="connsiteX8" fmla="*/ 8735 w 17326"/>
                  <a:gd name="connsiteY8" fmla="*/ 16954 h 99412"/>
                  <a:gd name="connsiteX9" fmla="*/ 14754 w 17326"/>
                  <a:gd name="connsiteY9" fmla="*/ 99412 h 99412"/>
                  <a:gd name="connsiteX10" fmla="*/ 2648 w 17326"/>
                  <a:gd name="connsiteY10" fmla="*/ 99412 h 99412"/>
                  <a:gd name="connsiteX11" fmla="*/ 2648 w 17326"/>
                  <a:gd name="connsiteY11" fmla="*/ 31347 h 99412"/>
                  <a:gd name="connsiteX12" fmla="*/ 14754 w 17326"/>
                  <a:gd name="connsiteY12" fmla="*/ 31347 h 99412"/>
                  <a:gd name="connsiteX13" fmla="*/ 14754 w 17326"/>
                  <a:gd name="connsiteY13" fmla="*/ 99412 h 9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26" h="99412">
                    <a:moveTo>
                      <a:pt x="8735" y="16954"/>
                    </a:moveTo>
                    <a:cubicBezTo>
                      <a:pt x="6048" y="16954"/>
                      <a:pt x="3915" y="16221"/>
                      <a:pt x="2353" y="14754"/>
                    </a:cubicBezTo>
                    <a:cubicBezTo>
                      <a:pt x="781" y="13287"/>
                      <a:pt x="0" y="11211"/>
                      <a:pt x="0" y="8515"/>
                    </a:cubicBezTo>
                    <a:cubicBezTo>
                      <a:pt x="0" y="5877"/>
                      <a:pt x="772" y="3791"/>
                      <a:pt x="2315" y="2276"/>
                    </a:cubicBezTo>
                    <a:cubicBezTo>
                      <a:pt x="3858" y="752"/>
                      <a:pt x="6001" y="0"/>
                      <a:pt x="8735" y="0"/>
                    </a:cubicBezTo>
                    <a:cubicBezTo>
                      <a:pt x="11335" y="0"/>
                      <a:pt x="13411" y="781"/>
                      <a:pt x="14983" y="2353"/>
                    </a:cubicBezTo>
                    <a:cubicBezTo>
                      <a:pt x="16545" y="3915"/>
                      <a:pt x="17326" y="5972"/>
                      <a:pt x="17326" y="8515"/>
                    </a:cubicBezTo>
                    <a:cubicBezTo>
                      <a:pt x="17326" y="11154"/>
                      <a:pt x="16555" y="13230"/>
                      <a:pt x="15012" y="14716"/>
                    </a:cubicBezTo>
                    <a:cubicBezTo>
                      <a:pt x="13478" y="16212"/>
                      <a:pt x="11382" y="16954"/>
                      <a:pt x="8735" y="16954"/>
                    </a:cubicBezTo>
                    <a:close/>
                    <a:moveTo>
                      <a:pt x="14754" y="99412"/>
                    </a:moveTo>
                    <a:lnTo>
                      <a:pt x="2648" y="99412"/>
                    </a:lnTo>
                    <a:lnTo>
                      <a:pt x="2648" y="31347"/>
                    </a:lnTo>
                    <a:lnTo>
                      <a:pt x="14754" y="31347"/>
                    </a:lnTo>
                    <a:lnTo>
                      <a:pt x="14754" y="99412"/>
                    </a:lnTo>
                    <a:close/>
                  </a:path>
                </a:pathLst>
              </a:custGeom>
              <a:solidFill>
                <a:srgbClr val="D83A00"/>
              </a:solidFill>
              <a:ln w="9525" cap="rnd">
                <a:noFill/>
                <a:prstDash val="solid"/>
                <a:round/>
              </a:ln>
            </p:spPr>
            <p:txBody>
              <a:bodyPr rtlCol="0" anchor="ctr"/>
              <a:lstStyle/>
              <a:p>
                <a:endParaRPr lang="en-US"/>
              </a:p>
            </p:txBody>
          </p:sp>
          <p:sp>
            <p:nvSpPr>
              <p:cNvPr id="203" name="Freeform: Shape 202">
                <a:extLst>
                  <a:ext uri="{FF2B5EF4-FFF2-40B4-BE49-F238E27FC236}">
                    <a16:creationId xmlns:a16="http://schemas.microsoft.com/office/drawing/2014/main" id="{EA63FCB5-ED2E-FB71-A2E1-AA966289D752}"/>
                  </a:ext>
                </a:extLst>
              </p:cNvPr>
              <p:cNvSpPr/>
              <p:nvPr/>
            </p:nvSpPr>
            <p:spPr>
              <a:xfrm>
                <a:off x="8817121" y="2264111"/>
                <a:ext cx="105508" cy="69456"/>
              </a:xfrm>
              <a:custGeom>
                <a:avLst/>
                <a:gdLst>
                  <a:gd name="connsiteX0" fmla="*/ 0 w 105508"/>
                  <a:gd name="connsiteY0" fmla="*/ 69456 h 69456"/>
                  <a:gd name="connsiteX1" fmla="*/ 0 w 105508"/>
                  <a:gd name="connsiteY1" fmla="*/ 1391 h 69456"/>
                  <a:gd name="connsiteX2" fmla="*/ 10496 w 105508"/>
                  <a:gd name="connsiteY2" fmla="*/ 1391 h 69456"/>
                  <a:gd name="connsiteX3" fmla="*/ 10792 w 105508"/>
                  <a:gd name="connsiteY3" fmla="*/ 12849 h 69456"/>
                  <a:gd name="connsiteX4" fmla="*/ 11011 w 105508"/>
                  <a:gd name="connsiteY4" fmla="*/ 12849 h 69456"/>
                  <a:gd name="connsiteX5" fmla="*/ 20412 w 105508"/>
                  <a:gd name="connsiteY5" fmla="*/ 3267 h 69456"/>
                  <a:gd name="connsiteX6" fmla="*/ 33404 w 105508"/>
                  <a:gd name="connsiteY6" fmla="*/ 0 h 69456"/>
                  <a:gd name="connsiteX7" fmla="*/ 47244 w 105508"/>
                  <a:gd name="connsiteY7" fmla="*/ 3229 h 69456"/>
                  <a:gd name="connsiteX8" fmla="*/ 56464 w 105508"/>
                  <a:gd name="connsiteY8" fmla="*/ 12992 h 69456"/>
                  <a:gd name="connsiteX9" fmla="*/ 56826 w 105508"/>
                  <a:gd name="connsiteY9" fmla="*/ 12992 h 69456"/>
                  <a:gd name="connsiteX10" fmla="*/ 66408 w 105508"/>
                  <a:gd name="connsiteY10" fmla="*/ 3372 h 69456"/>
                  <a:gd name="connsiteX11" fmla="*/ 79448 w 105508"/>
                  <a:gd name="connsiteY11" fmla="*/ 0 h 69456"/>
                  <a:gd name="connsiteX12" fmla="*/ 92954 w 105508"/>
                  <a:gd name="connsiteY12" fmla="*/ 3048 h 69456"/>
                  <a:gd name="connsiteX13" fmla="*/ 102165 w 105508"/>
                  <a:gd name="connsiteY13" fmla="*/ 12040 h 69456"/>
                  <a:gd name="connsiteX14" fmla="*/ 105508 w 105508"/>
                  <a:gd name="connsiteY14" fmla="*/ 26508 h 69456"/>
                  <a:gd name="connsiteX15" fmla="*/ 105508 w 105508"/>
                  <a:gd name="connsiteY15" fmla="*/ 69456 h 69456"/>
                  <a:gd name="connsiteX16" fmla="*/ 93316 w 105508"/>
                  <a:gd name="connsiteY16" fmla="*/ 69456 h 69456"/>
                  <a:gd name="connsiteX17" fmla="*/ 93316 w 105508"/>
                  <a:gd name="connsiteY17" fmla="*/ 27975 h 69456"/>
                  <a:gd name="connsiteX18" fmla="*/ 89316 w 105508"/>
                  <a:gd name="connsiteY18" fmla="*/ 15126 h 69456"/>
                  <a:gd name="connsiteX19" fmla="*/ 77610 w 105508"/>
                  <a:gd name="connsiteY19" fmla="*/ 10649 h 69456"/>
                  <a:gd name="connsiteX20" fmla="*/ 68170 w 105508"/>
                  <a:gd name="connsiteY20" fmla="*/ 13068 h 69456"/>
                  <a:gd name="connsiteX21" fmla="*/ 61455 w 105508"/>
                  <a:gd name="connsiteY21" fmla="*/ 20193 h 69456"/>
                  <a:gd name="connsiteX22" fmla="*/ 58960 w 105508"/>
                  <a:gd name="connsiteY22" fmla="*/ 31499 h 69456"/>
                  <a:gd name="connsiteX23" fmla="*/ 58960 w 105508"/>
                  <a:gd name="connsiteY23" fmla="*/ 69456 h 69456"/>
                  <a:gd name="connsiteX24" fmla="*/ 46844 w 105508"/>
                  <a:gd name="connsiteY24" fmla="*/ 69456 h 69456"/>
                  <a:gd name="connsiteX25" fmla="*/ 46844 w 105508"/>
                  <a:gd name="connsiteY25" fmla="*/ 27899 h 69456"/>
                  <a:gd name="connsiteX26" fmla="*/ 42806 w 105508"/>
                  <a:gd name="connsiteY26" fmla="*/ 15011 h 69456"/>
                  <a:gd name="connsiteX27" fmla="*/ 31204 w 105508"/>
                  <a:gd name="connsiteY27" fmla="*/ 10649 h 69456"/>
                  <a:gd name="connsiteX28" fmla="*/ 22174 w 105508"/>
                  <a:gd name="connsiteY28" fmla="*/ 12992 h 69456"/>
                  <a:gd name="connsiteX29" fmla="*/ 14944 w 105508"/>
                  <a:gd name="connsiteY29" fmla="*/ 20298 h 69456"/>
                  <a:gd name="connsiteX30" fmla="*/ 12116 w 105508"/>
                  <a:gd name="connsiteY30" fmla="*/ 32595 h 69456"/>
                  <a:gd name="connsiteX31" fmla="*/ 12116 w 105508"/>
                  <a:gd name="connsiteY31" fmla="*/ 69456 h 69456"/>
                  <a:gd name="connsiteX32" fmla="*/ 0 w 105508"/>
                  <a:gd name="connsiteY32" fmla="*/ 69456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5508" h="69456">
                    <a:moveTo>
                      <a:pt x="0" y="69456"/>
                    </a:moveTo>
                    <a:lnTo>
                      <a:pt x="0" y="1391"/>
                    </a:lnTo>
                    <a:lnTo>
                      <a:pt x="10496" y="1391"/>
                    </a:lnTo>
                    <a:lnTo>
                      <a:pt x="10792" y="12849"/>
                    </a:lnTo>
                    <a:lnTo>
                      <a:pt x="11011" y="12849"/>
                    </a:lnTo>
                    <a:cubicBezTo>
                      <a:pt x="13506" y="8639"/>
                      <a:pt x="16640" y="5448"/>
                      <a:pt x="20412" y="3267"/>
                    </a:cubicBezTo>
                    <a:cubicBezTo>
                      <a:pt x="24184" y="1086"/>
                      <a:pt x="28518" y="0"/>
                      <a:pt x="33404" y="0"/>
                    </a:cubicBezTo>
                    <a:cubicBezTo>
                      <a:pt x="38843" y="0"/>
                      <a:pt x="43453" y="1076"/>
                      <a:pt x="47244" y="3229"/>
                    </a:cubicBezTo>
                    <a:cubicBezTo>
                      <a:pt x="51045" y="5382"/>
                      <a:pt x="54111" y="8639"/>
                      <a:pt x="56464" y="12992"/>
                    </a:cubicBezTo>
                    <a:lnTo>
                      <a:pt x="56826" y="12992"/>
                    </a:lnTo>
                    <a:cubicBezTo>
                      <a:pt x="59274" y="8830"/>
                      <a:pt x="62475" y="5629"/>
                      <a:pt x="66408" y="3372"/>
                    </a:cubicBezTo>
                    <a:cubicBezTo>
                      <a:pt x="70352" y="1124"/>
                      <a:pt x="74695" y="0"/>
                      <a:pt x="79448" y="0"/>
                    </a:cubicBezTo>
                    <a:cubicBezTo>
                      <a:pt x="84534" y="0"/>
                      <a:pt x="89040" y="1010"/>
                      <a:pt x="92954" y="3048"/>
                    </a:cubicBezTo>
                    <a:cubicBezTo>
                      <a:pt x="96869" y="5077"/>
                      <a:pt x="99936" y="8077"/>
                      <a:pt x="102165" y="12040"/>
                    </a:cubicBezTo>
                    <a:cubicBezTo>
                      <a:pt x="104394" y="16002"/>
                      <a:pt x="105508" y="20822"/>
                      <a:pt x="105508" y="26508"/>
                    </a:cubicBezTo>
                    <a:lnTo>
                      <a:pt x="105508" y="69456"/>
                    </a:lnTo>
                    <a:lnTo>
                      <a:pt x="93316" y="69456"/>
                    </a:lnTo>
                    <a:lnTo>
                      <a:pt x="93316" y="27975"/>
                    </a:lnTo>
                    <a:cubicBezTo>
                      <a:pt x="93316" y="22393"/>
                      <a:pt x="91983" y="18107"/>
                      <a:pt x="89316" y="15126"/>
                    </a:cubicBezTo>
                    <a:cubicBezTo>
                      <a:pt x="86649" y="12135"/>
                      <a:pt x="82744" y="10649"/>
                      <a:pt x="77610" y="10649"/>
                    </a:cubicBezTo>
                    <a:cubicBezTo>
                      <a:pt x="74133" y="10649"/>
                      <a:pt x="70990" y="11449"/>
                      <a:pt x="68170" y="13068"/>
                    </a:cubicBezTo>
                    <a:cubicBezTo>
                      <a:pt x="65361" y="14678"/>
                      <a:pt x="63122" y="17059"/>
                      <a:pt x="61455" y="20193"/>
                    </a:cubicBezTo>
                    <a:cubicBezTo>
                      <a:pt x="59788" y="23317"/>
                      <a:pt x="58960" y="27089"/>
                      <a:pt x="58960" y="31499"/>
                    </a:cubicBezTo>
                    <a:lnTo>
                      <a:pt x="58960" y="69456"/>
                    </a:lnTo>
                    <a:lnTo>
                      <a:pt x="46844" y="69456"/>
                    </a:lnTo>
                    <a:lnTo>
                      <a:pt x="46844" y="27899"/>
                    </a:lnTo>
                    <a:cubicBezTo>
                      <a:pt x="46844" y="22222"/>
                      <a:pt x="45501" y="17926"/>
                      <a:pt x="42806" y="15011"/>
                    </a:cubicBezTo>
                    <a:cubicBezTo>
                      <a:pt x="40110" y="12097"/>
                      <a:pt x="36243" y="10649"/>
                      <a:pt x="31204" y="10649"/>
                    </a:cubicBezTo>
                    <a:cubicBezTo>
                      <a:pt x="28117" y="10649"/>
                      <a:pt x="25108" y="11430"/>
                      <a:pt x="22174" y="12992"/>
                    </a:cubicBezTo>
                    <a:cubicBezTo>
                      <a:pt x="19241" y="14564"/>
                      <a:pt x="16830" y="16993"/>
                      <a:pt x="14944" y="20298"/>
                    </a:cubicBezTo>
                    <a:cubicBezTo>
                      <a:pt x="13059" y="23603"/>
                      <a:pt x="12116" y="27699"/>
                      <a:pt x="12116" y="32595"/>
                    </a:cubicBezTo>
                    <a:lnTo>
                      <a:pt x="12116" y="69456"/>
                    </a:lnTo>
                    <a:lnTo>
                      <a:pt x="0" y="69456"/>
                    </a:lnTo>
                    <a:close/>
                  </a:path>
                </a:pathLst>
              </a:custGeom>
              <a:solidFill>
                <a:srgbClr val="D83A00"/>
              </a:solidFill>
              <a:ln w="9525" cap="rnd">
                <a:noFill/>
                <a:prstDash val="solid"/>
                <a:round/>
              </a:ln>
            </p:spPr>
            <p:txBody>
              <a:bodyPr rtlCol="0" anchor="ctr"/>
              <a:lstStyle/>
              <a:p>
                <a:endParaRPr lang="en-US"/>
              </a:p>
            </p:txBody>
          </p:sp>
          <p:sp>
            <p:nvSpPr>
              <p:cNvPr id="204" name="Freeform: Shape 203">
                <a:extLst>
                  <a:ext uri="{FF2B5EF4-FFF2-40B4-BE49-F238E27FC236}">
                    <a16:creationId xmlns:a16="http://schemas.microsoft.com/office/drawing/2014/main" id="{A8228C68-DF35-53E7-7A3A-14CE6DD4F8F5}"/>
                  </a:ext>
                </a:extLst>
              </p:cNvPr>
              <p:cNvSpPr/>
              <p:nvPr/>
            </p:nvSpPr>
            <p:spPr>
              <a:xfrm>
                <a:off x="8938050" y="2264111"/>
                <a:ext cx="64017" cy="70561"/>
              </a:xfrm>
              <a:custGeom>
                <a:avLst/>
                <a:gdLst>
                  <a:gd name="connsiteX0" fmla="*/ 64018 w 64017"/>
                  <a:gd name="connsiteY0" fmla="*/ 32671 h 70561"/>
                  <a:gd name="connsiteX1" fmla="*/ 63798 w 64017"/>
                  <a:gd name="connsiteY1" fmla="*/ 38548 h 70561"/>
                  <a:gd name="connsiteX2" fmla="*/ 11887 w 64017"/>
                  <a:gd name="connsiteY2" fmla="*/ 38548 h 70561"/>
                  <a:gd name="connsiteX3" fmla="*/ 19088 w 64017"/>
                  <a:gd name="connsiteY3" fmla="*/ 54474 h 70561"/>
                  <a:gd name="connsiteX4" fmla="*/ 35090 w 64017"/>
                  <a:gd name="connsiteY4" fmla="*/ 59988 h 70561"/>
                  <a:gd name="connsiteX5" fmla="*/ 45596 w 64017"/>
                  <a:gd name="connsiteY5" fmla="*/ 58150 h 70561"/>
                  <a:gd name="connsiteX6" fmla="*/ 54112 w 64017"/>
                  <a:gd name="connsiteY6" fmla="*/ 52940 h 70561"/>
                  <a:gd name="connsiteX7" fmla="*/ 61008 w 64017"/>
                  <a:gd name="connsiteY7" fmla="*/ 60722 h 70561"/>
                  <a:gd name="connsiteX8" fmla="*/ 49482 w 64017"/>
                  <a:gd name="connsiteY8" fmla="*/ 68028 h 70561"/>
                  <a:gd name="connsiteX9" fmla="*/ 34795 w 64017"/>
                  <a:gd name="connsiteY9" fmla="*/ 70561 h 70561"/>
                  <a:gd name="connsiteX10" fmla="*/ 17107 w 64017"/>
                  <a:gd name="connsiteY10" fmla="*/ 66265 h 70561"/>
                  <a:gd name="connsiteX11" fmla="*/ 4582 w 64017"/>
                  <a:gd name="connsiteY11" fmla="*/ 53959 h 70561"/>
                  <a:gd name="connsiteX12" fmla="*/ 0 w 64017"/>
                  <a:gd name="connsiteY12" fmla="*/ 35319 h 70561"/>
                  <a:gd name="connsiteX13" fmla="*/ 4296 w 64017"/>
                  <a:gd name="connsiteY13" fmla="*/ 16812 h 70561"/>
                  <a:gd name="connsiteX14" fmla="*/ 16154 w 64017"/>
                  <a:gd name="connsiteY14" fmla="*/ 4401 h 70561"/>
                  <a:gd name="connsiteX15" fmla="*/ 33109 w 64017"/>
                  <a:gd name="connsiteY15" fmla="*/ 0 h 70561"/>
                  <a:gd name="connsiteX16" fmla="*/ 49378 w 64017"/>
                  <a:gd name="connsiteY16" fmla="*/ 4143 h 70561"/>
                  <a:gd name="connsiteX17" fmla="*/ 60207 w 64017"/>
                  <a:gd name="connsiteY17" fmla="*/ 15707 h 70561"/>
                  <a:gd name="connsiteX18" fmla="*/ 64018 w 64017"/>
                  <a:gd name="connsiteY18" fmla="*/ 32671 h 70561"/>
                  <a:gd name="connsiteX19" fmla="*/ 32890 w 64017"/>
                  <a:gd name="connsiteY19" fmla="*/ 10354 h 70561"/>
                  <a:gd name="connsiteX20" fmla="*/ 19565 w 64017"/>
                  <a:gd name="connsiteY20" fmla="*/ 15230 h 70561"/>
                  <a:gd name="connsiteX21" fmla="*/ 12402 w 64017"/>
                  <a:gd name="connsiteY21" fmla="*/ 28556 h 70561"/>
                  <a:gd name="connsiteX22" fmla="*/ 52711 w 64017"/>
                  <a:gd name="connsiteY22" fmla="*/ 28556 h 70561"/>
                  <a:gd name="connsiteX23" fmla="*/ 46768 w 64017"/>
                  <a:gd name="connsiteY23" fmla="*/ 15050 h 70561"/>
                  <a:gd name="connsiteX24" fmla="*/ 32890 w 64017"/>
                  <a:gd name="connsiteY24" fmla="*/ 10354 h 7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17" h="70561">
                    <a:moveTo>
                      <a:pt x="64018" y="32671"/>
                    </a:moveTo>
                    <a:cubicBezTo>
                      <a:pt x="64018" y="34576"/>
                      <a:pt x="63951" y="36538"/>
                      <a:pt x="63798" y="38548"/>
                    </a:cubicBezTo>
                    <a:lnTo>
                      <a:pt x="11887" y="38548"/>
                    </a:lnTo>
                    <a:cubicBezTo>
                      <a:pt x="12478" y="45491"/>
                      <a:pt x="14878" y="50806"/>
                      <a:pt x="19088" y="54474"/>
                    </a:cubicBezTo>
                    <a:cubicBezTo>
                      <a:pt x="23298" y="58150"/>
                      <a:pt x="28632" y="59988"/>
                      <a:pt x="35090" y="59988"/>
                    </a:cubicBezTo>
                    <a:cubicBezTo>
                      <a:pt x="38767" y="59988"/>
                      <a:pt x="42263" y="59369"/>
                      <a:pt x="45596" y="58150"/>
                    </a:cubicBezTo>
                    <a:cubicBezTo>
                      <a:pt x="48920" y="56921"/>
                      <a:pt x="51759" y="55188"/>
                      <a:pt x="54112" y="52940"/>
                    </a:cubicBezTo>
                    <a:lnTo>
                      <a:pt x="61008" y="60722"/>
                    </a:lnTo>
                    <a:cubicBezTo>
                      <a:pt x="57731" y="63903"/>
                      <a:pt x="53893" y="66332"/>
                      <a:pt x="49482" y="68028"/>
                    </a:cubicBezTo>
                    <a:cubicBezTo>
                      <a:pt x="45082" y="69713"/>
                      <a:pt x="40186" y="70561"/>
                      <a:pt x="34795" y="70561"/>
                    </a:cubicBezTo>
                    <a:cubicBezTo>
                      <a:pt x="28290" y="70561"/>
                      <a:pt x="22393" y="69123"/>
                      <a:pt x="17107" y="66265"/>
                    </a:cubicBezTo>
                    <a:cubicBezTo>
                      <a:pt x="11821" y="63398"/>
                      <a:pt x="7649" y="59303"/>
                      <a:pt x="4582" y="53959"/>
                    </a:cubicBezTo>
                    <a:cubicBezTo>
                      <a:pt x="1524" y="48625"/>
                      <a:pt x="0" y="42415"/>
                      <a:pt x="0" y="35319"/>
                    </a:cubicBezTo>
                    <a:cubicBezTo>
                      <a:pt x="0" y="28318"/>
                      <a:pt x="1429" y="22146"/>
                      <a:pt x="4296" y="16812"/>
                    </a:cubicBezTo>
                    <a:cubicBezTo>
                      <a:pt x="7154" y="11478"/>
                      <a:pt x="11106" y="7344"/>
                      <a:pt x="16154" y="4401"/>
                    </a:cubicBezTo>
                    <a:cubicBezTo>
                      <a:pt x="21193" y="1467"/>
                      <a:pt x="26841" y="0"/>
                      <a:pt x="33109" y="0"/>
                    </a:cubicBezTo>
                    <a:cubicBezTo>
                      <a:pt x="39281" y="0"/>
                      <a:pt x="44701" y="1381"/>
                      <a:pt x="49378" y="4143"/>
                    </a:cubicBezTo>
                    <a:cubicBezTo>
                      <a:pt x="54045" y="6915"/>
                      <a:pt x="57655" y="10763"/>
                      <a:pt x="60207" y="15707"/>
                    </a:cubicBezTo>
                    <a:cubicBezTo>
                      <a:pt x="62751" y="20650"/>
                      <a:pt x="64018" y="26308"/>
                      <a:pt x="64018" y="32671"/>
                    </a:cubicBezTo>
                    <a:close/>
                    <a:moveTo>
                      <a:pt x="32890" y="10354"/>
                    </a:moveTo>
                    <a:cubicBezTo>
                      <a:pt x="27699" y="10354"/>
                      <a:pt x="23260" y="11983"/>
                      <a:pt x="19565" y="15230"/>
                    </a:cubicBezTo>
                    <a:cubicBezTo>
                      <a:pt x="15869" y="18488"/>
                      <a:pt x="13478" y="22927"/>
                      <a:pt x="12402" y="28556"/>
                    </a:cubicBezTo>
                    <a:lnTo>
                      <a:pt x="52711" y="28556"/>
                    </a:lnTo>
                    <a:cubicBezTo>
                      <a:pt x="52226" y="22689"/>
                      <a:pt x="50245" y="18183"/>
                      <a:pt x="46768" y="15050"/>
                    </a:cubicBezTo>
                    <a:cubicBezTo>
                      <a:pt x="43291" y="11916"/>
                      <a:pt x="38662" y="10354"/>
                      <a:pt x="32890" y="10354"/>
                    </a:cubicBezTo>
                    <a:close/>
                  </a:path>
                </a:pathLst>
              </a:custGeom>
              <a:solidFill>
                <a:srgbClr val="D83A00"/>
              </a:solidFill>
              <a:ln w="9525" cap="rnd">
                <a:noFill/>
                <a:prstDash val="solid"/>
                <a:round/>
              </a:ln>
            </p:spPr>
            <p:txBody>
              <a:bodyPr rtlCol="0" anchor="ctr"/>
              <a:lstStyle/>
              <a:p>
                <a:endParaRPr lang="en-US"/>
              </a:p>
            </p:txBody>
          </p:sp>
          <p:sp>
            <p:nvSpPr>
              <p:cNvPr id="205" name="Freeform: Shape 204">
                <a:extLst>
                  <a:ext uri="{FF2B5EF4-FFF2-40B4-BE49-F238E27FC236}">
                    <a16:creationId xmlns:a16="http://schemas.microsoft.com/office/drawing/2014/main" id="{C14884A3-82E4-CB52-060F-F8338B642D3F}"/>
                  </a:ext>
                </a:extLst>
              </p:cNvPr>
              <p:cNvSpPr/>
              <p:nvPr/>
            </p:nvSpPr>
            <p:spPr>
              <a:xfrm>
                <a:off x="8732319" y="2454544"/>
                <a:ext cx="70922" cy="91039"/>
              </a:xfrm>
              <a:custGeom>
                <a:avLst/>
                <a:gdLst>
                  <a:gd name="connsiteX0" fmla="*/ 35386 w 70922"/>
                  <a:gd name="connsiteY0" fmla="*/ 91040 h 91039"/>
                  <a:gd name="connsiteX1" fmla="*/ 8887 w 70922"/>
                  <a:gd name="connsiteY1" fmla="*/ 81277 h 91039"/>
                  <a:gd name="connsiteX2" fmla="*/ 0 w 70922"/>
                  <a:gd name="connsiteY2" fmla="*/ 53454 h 91039"/>
                  <a:gd name="connsiteX3" fmla="*/ 0 w 70922"/>
                  <a:gd name="connsiteY3" fmla="*/ 0 h 91039"/>
                  <a:gd name="connsiteX4" fmla="*/ 12706 w 70922"/>
                  <a:gd name="connsiteY4" fmla="*/ 0 h 91039"/>
                  <a:gd name="connsiteX5" fmla="*/ 12706 w 70922"/>
                  <a:gd name="connsiteY5" fmla="*/ 52940 h 91039"/>
                  <a:gd name="connsiteX6" fmla="*/ 15050 w 70922"/>
                  <a:gd name="connsiteY6" fmla="*/ 68618 h 91039"/>
                  <a:gd name="connsiteX7" fmla="*/ 22355 w 70922"/>
                  <a:gd name="connsiteY7" fmla="*/ 77057 h 91039"/>
                  <a:gd name="connsiteX8" fmla="*/ 35386 w 70922"/>
                  <a:gd name="connsiteY8" fmla="*/ 79667 h 91039"/>
                  <a:gd name="connsiteX9" fmla="*/ 48492 w 70922"/>
                  <a:gd name="connsiteY9" fmla="*/ 76914 h 91039"/>
                  <a:gd name="connsiteX10" fmla="*/ 55950 w 70922"/>
                  <a:gd name="connsiteY10" fmla="*/ 68170 h 91039"/>
                  <a:gd name="connsiteX11" fmla="*/ 58369 w 70922"/>
                  <a:gd name="connsiteY11" fmla="*/ 52349 h 91039"/>
                  <a:gd name="connsiteX12" fmla="*/ 58369 w 70922"/>
                  <a:gd name="connsiteY12" fmla="*/ 0 h 91039"/>
                  <a:gd name="connsiteX13" fmla="*/ 70923 w 70922"/>
                  <a:gd name="connsiteY13" fmla="*/ 0 h 91039"/>
                  <a:gd name="connsiteX14" fmla="*/ 70923 w 70922"/>
                  <a:gd name="connsiteY14" fmla="*/ 53159 h 91039"/>
                  <a:gd name="connsiteX15" fmla="*/ 62046 w 70922"/>
                  <a:gd name="connsiteY15" fmla="*/ 81210 h 91039"/>
                  <a:gd name="connsiteX16" fmla="*/ 35386 w 70922"/>
                  <a:gd name="connsiteY16" fmla="*/ 91040 h 9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922" h="91039">
                    <a:moveTo>
                      <a:pt x="35386" y="91040"/>
                    </a:moveTo>
                    <a:cubicBezTo>
                      <a:pt x="23641" y="91040"/>
                      <a:pt x="14811" y="87792"/>
                      <a:pt x="8887" y="81277"/>
                    </a:cubicBezTo>
                    <a:cubicBezTo>
                      <a:pt x="2963" y="74771"/>
                      <a:pt x="0" y="65494"/>
                      <a:pt x="0" y="53454"/>
                    </a:cubicBezTo>
                    <a:lnTo>
                      <a:pt x="0" y="0"/>
                    </a:lnTo>
                    <a:lnTo>
                      <a:pt x="12706" y="0"/>
                    </a:lnTo>
                    <a:lnTo>
                      <a:pt x="12706" y="52940"/>
                    </a:lnTo>
                    <a:cubicBezTo>
                      <a:pt x="12706" y="59493"/>
                      <a:pt x="13488" y="64722"/>
                      <a:pt x="15050" y="68618"/>
                    </a:cubicBezTo>
                    <a:cubicBezTo>
                      <a:pt x="16621" y="72504"/>
                      <a:pt x="19050" y="75324"/>
                      <a:pt x="22355" y="77057"/>
                    </a:cubicBezTo>
                    <a:cubicBezTo>
                      <a:pt x="25661" y="78791"/>
                      <a:pt x="30004" y="79667"/>
                      <a:pt x="35386" y="79667"/>
                    </a:cubicBezTo>
                    <a:cubicBezTo>
                      <a:pt x="40777" y="79667"/>
                      <a:pt x="45139" y="78743"/>
                      <a:pt x="48492" y="76914"/>
                    </a:cubicBezTo>
                    <a:cubicBezTo>
                      <a:pt x="51845" y="75076"/>
                      <a:pt x="54330" y="72161"/>
                      <a:pt x="55950" y="68170"/>
                    </a:cubicBezTo>
                    <a:cubicBezTo>
                      <a:pt x="57560" y="64189"/>
                      <a:pt x="58369" y="58912"/>
                      <a:pt x="58369" y="52349"/>
                    </a:cubicBezTo>
                    <a:lnTo>
                      <a:pt x="58369" y="0"/>
                    </a:lnTo>
                    <a:lnTo>
                      <a:pt x="70923" y="0"/>
                    </a:lnTo>
                    <a:lnTo>
                      <a:pt x="70923" y="53159"/>
                    </a:lnTo>
                    <a:cubicBezTo>
                      <a:pt x="70923" y="65294"/>
                      <a:pt x="67961" y="74647"/>
                      <a:pt x="62046" y="81210"/>
                    </a:cubicBezTo>
                    <a:cubicBezTo>
                      <a:pt x="56122" y="87763"/>
                      <a:pt x="47234" y="91040"/>
                      <a:pt x="35386" y="91040"/>
                    </a:cubicBezTo>
                    <a:close/>
                  </a:path>
                </a:pathLst>
              </a:custGeom>
              <a:solidFill>
                <a:srgbClr val="D83A00"/>
              </a:solidFill>
              <a:ln w="9525" cap="rnd">
                <a:noFill/>
                <a:prstDash val="solid"/>
                <a:round/>
              </a:ln>
            </p:spPr>
            <p:txBody>
              <a:bodyPr rtlCol="0" anchor="ctr"/>
              <a:lstStyle/>
              <a:p>
                <a:endParaRPr lang="en-US"/>
              </a:p>
            </p:txBody>
          </p:sp>
          <p:sp>
            <p:nvSpPr>
              <p:cNvPr id="206" name="Freeform: Shape 205">
                <a:extLst>
                  <a:ext uri="{FF2B5EF4-FFF2-40B4-BE49-F238E27FC236}">
                    <a16:creationId xmlns:a16="http://schemas.microsoft.com/office/drawing/2014/main" id="{D0F512B5-C467-051E-4C6A-227EB5C5F75D}"/>
                  </a:ext>
                </a:extLst>
              </p:cNvPr>
              <p:cNvSpPr/>
              <p:nvPr/>
            </p:nvSpPr>
            <p:spPr>
              <a:xfrm>
                <a:off x="8822264" y="2474880"/>
                <a:ext cx="52492" cy="70780"/>
              </a:xfrm>
              <a:custGeom>
                <a:avLst/>
                <a:gdLst>
                  <a:gd name="connsiteX0" fmla="*/ 27899 w 52492"/>
                  <a:gd name="connsiteY0" fmla="*/ 70780 h 70780"/>
                  <a:gd name="connsiteX1" fmla="*/ 12440 w 52492"/>
                  <a:gd name="connsiteY1" fmla="*/ 68247 h 70780"/>
                  <a:gd name="connsiteX2" fmla="*/ 0 w 52492"/>
                  <a:gd name="connsiteY2" fmla="*/ 60722 h 70780"/>
                  <a:gd name="connsiteX3" fmla="*/ 6163 w 52492"/>
                  <a:gd name="connsiteY3" fmla="*/ 52207 h 70780"/>
                  <a:gd name="connsiteX4" fmla="*/ 16336 w 52492"/>
                  <a:gd name="connsiteY4" fmla="*/ 58522 h 70780"/>
                  <a:gd name="connsiteX5" fmla="*/ 28042 w 52492"/>
                  <a:gd name="connsiteY5" fmla="*/ 60646 h 70780"/>
                  <a:gd name="connsiteX6" fmla="*/ 41186 w 52492"/>
                  <a:gd name="connsiteY6" fmla="*/ 51321 h 70780"/>
                  <a:gd name="connsiteX7" fmla="*/ 38986 w 52492"/>
                  <a:gd name="connsiteY7" fmla="*/ 45596 h 70780"/>
                  <a:gd name="connsiteX8" fmla="*/ 31785 w 52492"/>
                  <a:gd name="connsiteY8" fmla="*/ 42005 h 70780"/>
                  <a:gd name="connsiteX9" fmla="*/ 19308 w 52492"/>
                  <a:gd name="connsiteY9" fmla="*/ 38405 h 70780"/>
                  <a:gd name="connsiteX10" fmla="*/ 6344 w 52492"/>
                  <a:gd name="connsiteY10" fmla="*/ 31175 h 70780"/>
                  <a:gd name="connsiteX11" fmla="*/ 2057 w 52492"/>
                  <a:gd name="connsiteY11" fmla="*/ 19098 h 70780"/>
                  <a:gd name="connsiteX12" fmla="*/ 4772 w 52492"/>
                  <a:gd name="connsiteY12" fmla="*/ 9544 h 70780"/>
                  <a:gd name="connsiteX13" fmla="*/ 12916 w 52492"/>
                  <a:gd name="connsiteY13" fmla="*/ 2610 h 70780"/>
                  <a:gd name="connsiteX14" fmla="*/ 25984 w 52492"/>
                  <a:gd name="connsiteY14" fmla="*/ 0 h 70780"/>
                  <a:gd name="connsiteX15" fmla="*/ 39681 w 52492"/>
                  <a:gd name="connsiteY15" fmla="*/ 2610 h 70780"/>
                  <a:gd name="connsiteX16" fmla="*/ 50807 w 52492"/>
                  <a:gd name="connsiteY16" fmla="*/ 10211 h 70780"/>
                  <a:gd name="connsiteX17" fmla="*/ 44196 w 52492"/>
                  <a:gd name="connsiteY17" fmla="*/ 17840 h 70780"/>
                  <a:gd name="connsiteX18" fmla="*/ 26137 w 52492"/>
                  <a:gd name="connsiteY18" fmla="*/ 10573 h 70780"/>
                  <a:gd name="connsiteX19" fmla="*/ 16773 w 52492"/>
                  <a:gd name="connsiteY19" fmla="*/ 13145 h 70780"/>
                  <a:gd name="connsiteX20" fmla="*/ 13650 w 52492"/>
                  <a:gd name="connsiteY20" fmla="*/ 19383 h 70780"/>
                  <a:gd name="connsiteX21" fmla="*/ 15526 w 52492"/>
                  <a:gd name="connsiteY21" fmla="*/ 24641 h 70780"/>
                  <a:gd name="connsiteX22" fmla="*/ 21879 w 52492"/>
                  <a:gd name="connsiteY22" fmla="*/ 27908 h 70780"/>
                  <a:gd name="connsiteX23" fmla="*/ 34214 w 52492"/>
                  <a:gd name="connsiteY23" fmla="*/ 31433 h 70780"/>
                  <a:gd name="connsiteX24" fmla="*/ 48159 w 52492"/>
                  <a:gd name="connsiteY24" fmla="*/ 38881 h 70780"/>
                  <a:gd name="connsiteX25" fmla="*/ 52492 w 52492"/>
                  <a:gd name="connsiteY25" fmla="*/ 51178 h 70780"/>
                  <a:gd name="connsiteX26" fmla="*/ 46291 w 52492"/>
                  <a:gd name="connsiteY26" fmla="*/ 65494 h 70780"/>
                  <a:gd name="connsiteX27" fmla="*/ 27899 w 52492"/>
                  <a:gd name="connsiteY27" fmla="*/ 70780 h 7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492" h="70780">
                    <a:moveTo>
                      <a:pt x="27899" y="70780"/>
                    </a:moveTo>
                    <a:cubicBezTo>
                      <a:pt x="22317" y="70780"/>
                      <a:pt x="17164" y="69942"/>
                      <a:pt x="12440" y="68247"/>
                    </a:cubicBezTo>
                    <a:cubicBezTo>
                      <a:pt x="7715" y="66561"/>
                      <a:pt x="3572" y="64056"/>
                      <a:pt x="0" y="60722"/>
                    </a:cubicBezTo>
                    <a:lnTo>
                      <a:pt x="6163" y="52207"/>
                    </a:lnTo>
                    <a:cubicBezTo>
                      <a:pt x="9449" y="54998"/>
                      <a:pt x="12830" y="57103"/>
                      <a:pt x="16336" y="58522"/>
                    </a:cubicBezTo>
                    <a:cubicBezTo>
                      <a:pt x="19831" y="59941"/>
                      <a:pt x="23736" y="60646"/>
                      <a:pt x="28042" y="60646"/>
                    </a:cubicBezTo>
                    <a:cubicBezTo>
                      <a:pt x="36805" y="60646"/>
                      <a:pt x="41186" y="57541"/>
                      <a:pt x="41186" y="51321"/>
                    </a:cubicBezTo>
                    <a:cubicBezTo>
                      <a:pt x="41186" y="48978"/>
                      <a:pt x="40453" y="47063"/>
                      <a:pt x="38986" y="45596"/>
                    </a:cubicBezTo>
                    <a:cubicBezTo>
                      <a:pt x="37519" y="44130"/>
                      <a:pt x="35119" y="42929"/>
                      <a:pt x="31785" y="42005"/>
                    </a:cubicBezTo>
                    <a:lnTo>
                      <a:pt x="19308" y="38405"/>
                    </a:lnTo>
                    <a:cubicBezTo>
                      <a:pt x="13535" y="36738"/>
                      <a:pt x="9211" y="34328"/>
                      <a:pt x="6344" y="31175"/>
                    </a:cubicBezTo>
                    <a:cubicBezTo>
                      <a:pt x="3486" y="28013"/>
                      <a:pt x="2057" y="23984"/>
                      <a:pt x="2057" y="19098"/>
                    </a:cubicBezTo>
                    <a:cubicBezTo>
                      <a:pt x="2057" y="15621"/>
                      <a:pt x="2963" y="12440"/>
                      <a:pt x="4772" y="9544"/>
                    </a:cubicBezTo>
                    <a:cubicBezTo>
                      <a:pt x="6582" y="6658"/>
                      <a:pt x="9297" y="4344"/>
                      <a:pt x="12916" y="2610"/>
                    </a:cubicBezTo>
                    <a:cubicBezTo>
                      <a:pt x="16545" y="876"/>
                      <a:pt x="20898" y="0"/>
                      <a:pt x="25984" y="0"/>
                    </a:cubicBezTo>
                    <a:cubicBezTo>
                      <a:pt x="30928" y="0"/>
                      <a:pt x="35500" y="876"/>
                      <a:pt x="39681" y="2610"/>
                    </a:cubicBezTo>
                    <a:cubicBezTo>
                      <a:pt x="43863" y="4344"/>
                      <a:pt x="47577" y="6877"/>
                      <a:pt x="50807" y="10211"/>
                    </a:cubicBezTo>
                    <a:lnTo>
                      <a:pt x="44196" y="17840"/>
                    </a:lnTo>
                    <a:cubicBezTo>
                      <a:pt x="39005" y="13002"/>
                      <a:pt x="32985" y="10573"/>
                      <a:pt x="26137" y="10573"/>
                    </a:cubicBezTo>
                    <a:cubicBezTo>
                      <a:pt x="21974" y="10573"/>
                      <a:pt x="18850" y="11430"/>
                      <a:pt x="16773" y="13145"/>
                    </a:cubicBezTo>
                    <a:cubicBezTo>
                      <a:pt x="14697" y="14859"/>
                      <a:pt x="13650" y="16936"/>
                      <a:pt x="13650" y="19383"/>
                    </a:cubicBezTo>
                    <a:cubicBezTo>
                      <a:pt x="13650" y="21593"/>
                      <a:pt x="14278" y="23336"/>
                      <a:pt x="15526" y="24641"/>
                    </a:cubicBezTo>
                    <a:cubicBezTo>
                      <a:pt x="16773" y="25937"/>
                      <a:pt x="18888" y="27022"/>
                      <a:pt x="21879" y="27908"/>
                    </a:cubicBezTo>
                    <a:lnTo>
                      <a:pt x="34214" y="31433"/>
                    </a:lnTo>
                    <a:cubicBezTo>
                      <a:pt x="40624" y="33242"/>
                      <a:pt x="45272" y="35719"/>
                      <a:pt x="48159" y="38881"/>
                    </a:cubicBezTo>
                    <a:cubicBezTo>
                      <a:pt x="51054" y="42034"/>
                      <a:pt x="52492" y="46139"/>
                      <a:pt x="52492" y="51178"/>
                    </a:cubicBezTo>
                    <a:cubicBezTo>
                      <a:pt x="52492" y="57198"/>
                      <a:pt x="50425" y="61970"/>
                      <a:pt x="46291" y="65494"/>
                    </a:cubicBezTo>
                    <a:cubicBezTo>
                      <a:pt x="42158" y="69018"/>
                      <a:pt x="36024" y="70780"/>
                      <a:pt x="27899" y="70780"/>
                    </a:cubicBezTo>
                    <a:close/>
                  </a:path>
                </a:pathLst>
              </a:custGeom>
              <a:solidFill>
                <a:srgbClr val="D83A00"/>
              </a:solidFill>
              <a:ln w="9525" cap="rnd">
                <a:no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A1C038D0-9A71-B9A7-15CE-30F5D9317676}"/>
                  </a:ext>
                </a:extLst>
              </p:cNvPr>
              <p:cNvSpPr/>
              <p:nvPr/>
            </p:nvSpPr>
            <p:spPr>
              <a:xfrm>
                <a:off x="8887168" y="2475033"/>
                <a:ext cx="64026" cy="70551"/>
              </a:xfrm>
              <a:custGeom>
                <a:avLst/>
                <a:gdLst>
                  <a:gd name="connsiteX0" fmla="*/ 64027 w 64026"/>
                  <a:gd name="connsiteY0" fmla="*/ 32671 h 70551"/>
                  <a:gd name="connsiteX1" fmla="*/ 63798 w 64026"/>
                  <a:gd name="connsiteY1" fmla="*/ 38548 h 70551"/>
                  <a:gd name="connsiteX2" fmla="*/ 11896 w 64026"/>
                  <a:gd name="connsiteY2" fmla="*/ 38548 h 70551"/>
                  <a:gd name="connsiteX3" fmla="*/ 19088 w 64026"/>
                  <a:gd name="connsiteY3" fmla="*/ 54473 h 70551"/>
                  <a:gd name="connsiteX4" fmla="*/ 35090 w 64026"/>
                  <a:gd name="connsiteY4" fmla="*/ 59979 h 70551"/>
                  <a:gd name="connsiteX5" fmla="*/ 45596 w 64026"/>
                  <a:gd name="connsiteY5" fmla="*/ 58150 h 70551"/>
                  <a:gd name="connsiteX6" fmla="*/ 54111 w 64026"/>
                  <a:gd name="connsiteY6" fmla="*/ 52930 h 70551"/>
                  <a:gd name="connsiteX7" fmla="*/ 61007 w 64026"/>
                  <a:gd name="connsiteY7" fmla="*/ 60722 h 70551"/>
                  <a:gd name="connsiteX8" fmla="*/ 49482 w 64026"/>
                  <a:gd name="connsiteY8" fmla="*/ 68028 h 70551"/>
                  <a:gd name="connsiteX9" fmla="*/ 34804 w 64026"/>
                  <a:gd name="connsiteY9" fmla="*/ 70552 h 70551"/>
                  <a:gd name="connsiteX10" fmla="*/ 17107 w 64026"/>
                  <a:gd name="connsiteY10" fmla="*/ 66265 h 70551"/>
                  <a:gd name="connsiteX11" fmla="*/ 4591 w 64026"/>
                  <a:gd name="connsiteY11" fmla="*/ 53959 h 70551"/>
                  <a:gd name="connsiteX12" fmla="*/ 0 w 64026"/>
                  <a:gd name="connsiteY12" fmla="*/ 35309 h 70551"/>
                  <a:gd name="connsiteX13" fmla="*/ 4296 w 64026"/>
                  <a:gd name="connsiteY13" fmla="*/ 16811 h 70551"/>
                  <a:gd name="connsiteX14" fmla="*/ 16154 w 64026"/>
                  <a:gd name="connsiteY14" fmla="*/ 4401 h 70551"/>
                  <a:gd name="connsiteX15" fmla="*/ 33109 w 64026"/>
                  <a:gd name="connsiteY15" fmla="*/ 0 h 70551"/>
                  <a:gd name="connsiteX16" fmla="*/ 49377 w 64026"/>
                  <a:gd name="connsiteY16" fmla="*/ 4143 h 70551"/>
                  <a:gd name="connsiteX17" fmla="*/ 60207 w 64026"/>
                  <a:gd name="connsiteY17" fmla="*/ 15707 h 70551"/>
                  <a:gd name="connsiteX18" fmla="*/ 64027 w 64026"/>
                  <a:gd name="connsiteY18" fmla="*/ 32671 h 70551"/>
                  <a:gd name="connsiteX19" fmla="*/ 32890 w 64026"/>
                  <a:gd name="connsiteY19" fmla="*/ 10354 h 70551"/>
                  <a:gd name="connsiteX20" fmla="*/ 19565 w 64026"/>
                  <a:gd name="connsiteY20" fmla="*/ 15230 h 70551"/>
                  <a:gd name="connsiteX21" fmla="*/ 12411 w 64026"/>
                  <a:gd name="connsiteY21" fmla="*/ 28556 h 70551"/>
                  <a:gd name="connsiteX22" fmla="*/ 52711 w 64026"/>
                  <a:gd name="connsiteY22" fmla="*/ 28556 h 70551"/>
                  <a:gd name="connsiteX23" fmla="*/ 46767 w 64026"/>
                  <a:gd name="connsiteY23" fmla="*/ 15049 h 70551"/>
                  <a:gd name="connsiteX24" fmla="*/ 32890 w 64026"/>
                  <a:gd name="connsiteY24" fmla="*/ 10354 h 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26" h="70551">
                    <a:moveTo>
                      <a:pt x="64027" y="32671"/>
                    </a:moveTo>
                    <a:cubicBezTo>
                      <a:pt x="64027" y="34576"/>
                      <a:pt x="63951" y="36538"/>
                      <a:pt x="63798" y="38548"/>
                    </a:cubicBezTo>
                    <a:lnTo>
                      <a:pt x="11896" y="38548"/>
                    </a:lnTo>
                    <a:cubicBezTo>
                      <a:pt x="12478" y="45491"/>
                      <a:pt x="14878" y="50806"/>
                      <a:pt x="19088" y="54473"/>
                    </a:cubicBezTo>
                    <a:cubicBezTo>
                      <a:pt x="23298" y="58150"/>
                      <a:pt x="28632" y="59979"/>
                      <a:pt x="35090" y="59979"/>
                    </a:cubicBezTo>
                    <a:cubicBezTo>
                      <a:pt x="38767" y="59979"/>
                      <a:pt x="42263" y="59369"/>
                      <a:pt x="45596" y="58150"/>
                    </a:cubicBezTo>
                    <a:cubicBezTo>
                      <a:pt x="48920" y="56921"/>
                      <a:pt x="51758" y="55188"/>
                      <a:pt x="54111" y="52930"/>
                    </a:cubicBezTo>
                    <a:lnTo>
                      <a:pt x="61007" y="60722"/>
                    </a:lnTo>
                    <a:cubicBezTo>
                      <a:pt x="57731" y="63903"/>
                      <a:pt x="53892" y="66332"/>
                      <a:pt x="49482" y="68028"/>
                    </a:cubicBezTo>
                    <a:cubicBezTo>
                      <a:pt x="45082" y="69713"/>
                      <a:pt x="40186" y="70552"/>
                      <a:pt x="34804" y="70552"/>
                    </a:cubicBezTo>
                    <a:cubicBezTo>
                      <a:pt x="28289" y="70552"/>
                      <a:pt x="22393" y="69123"/>
                      <a:pt x="17107" y="66265"/>
                    </a:cubicBezTo>
                    <a:cubicBezTo>
                      <a:pt x="11820" y="63398"/>
                      <a:pt x="7648" y="59302"/>
                      <a:pt x="4591" y="53959"/>
                    </a:cubicBezTo>
                    <a:cubicBezTo>
                      <a:pt x="1524" y="48625"/>
                      <a:pt x="0" y="42415"/>
                      <a:pt x="0" y="35309"/>
                    </a:cubicBezTo>
                    <a:cubicBezTo>
                      <a:pt x="0" y="28318"/>
                      <a:pt x="1428" y="22145"/>
                      <a:pt x="4296" y="16811"/>
                    </a:cubicBezTo>
                    <a:cubicBezTo>
                      <a:pt x="7153" y="11477"/>
                      <a:pt x="11106" y="7344"/>
                      <a:pt x="16154" y="4401"/>
                    </a:cubicBezTo>
                    <a:cubicBezTo>
                      <a:pt x="21193" y="1467"/>
                      <a:pt x="26851" y="0"/>
                      <a:pt x="33109" y="0"/>
                    </a:cubicBezTo>
                    <a:cubicBezTo>
                      <a:pt x="39281" y="0"/>
                      <a:pt x="44701" y="1381"/>
                      <a:pt x="49377" y="4143"/>
                    </a:cubicBezTo>
                    <a:cubicBezTo>
                      <a:pt x="54045" y="6915"/>
                      <a:pt x="57655" y="10763"/>
                      <a:pt x="60207" y="15707"/>
                    </a:cubicBezTo>
                    <a:cubicBezTo>
                      <a:pt x="62751" y="20650"/>
                      <a:pt x="64027" y="26308"/>
                      <a:pt x="64027" y="32671"/>
                    </a:cubicBezTo>
                    <a:close/>
                    <a:moveTo>
                      <a:pt x="32890" y="10354"/>
                    </a:moveTo>
                    <a:cubicBezTo>
                      <a:pt x="27698" y="10354"/>
                      <a:pt x="23260" y="11982"/>
                      <a:pt x="19565" y="15230"/>
                    </a:cubicBezTo>
                    <a:cubicBezTo>
                      <a:pt x="15869" y="18488"/>
                      <a:pt x="13488" y="22927"/>
                      <a:pt x="12411" y="28556"/>
                    </a:cubicBezTo>
                    <a:lnTo>
                      <a:pt x="52711" y="28556"/>
                    </a:lnTo>
                    <a:cubicBezTo>
                      <a:pt x="52225" y="22688"/>
                      <a:pt x="50244" y="18183"/>
                      <a:pt x="46767" y="15049"/>
                    </a:cubicBezTo>
                    <a:cubicBezTo>
                      <a:pt x="43291" y="11916"/>
                      <a:pt x="38671" y="10354"/>
                      <a:pt x="32890" y="10354"/>
                    </a:cubicBezTo>
                    <a:close/>
                  </a:path>
                </a:pathLst>
              </a:custGeom>
              <a:solidFill>
                <a:srgbClr val="D83A00"/>
              </a:solidFill>
              <a:ln w="9525" cap="rnd">
                <a:no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4A76B5F4-7C7D-06BC-CA68-1A9AEEAEABE1}"/>
                  </a:ext>
                </a:extLst>
              </p:cNvPr>
              <p:cNvSpPr/>
              <p:nvPr/>
            </p:nvSpPr>
            <p:spPr>
              <a:xfrm>
                <a:off x="8967339" y="2475033"/>
                <a:ext cx="38623" cy="69456"/>
              </a:xfrm>
              <a:custGeom>
                <a:avLst/>
                <a:gdLst>
                  <a:gd name="connsiteX0" fmla="*/ 0 w 38623"/>
                  <a:gd name="connsiteY0" fmla="*/ 69456 h 69456"/>
                  <a:gd name="connsiteX1" fmla="*/ 0 w 38623"/>
                  <a:gd name="connsiteY1" fmla="*/ 1391 h 69456"/>
                  <a:gd name="connsiteX2" fmla="*/ 9916 w 38623"/>
                  <a:gd name="connsiteY2" fmla="*/ 1391 h 69456"/>
                  <a:gd name="connsiteX3" fmla="*/ 11020 w 38623"/>
                  <a:gd name="connsiteY3" fmla="*/ 13659 h 69456"/>
                  <a:gd name="connsiteX4" fmla="*/ 11306 w 38623"/>
                  <a:gd name="connsiteY4" fmla="*/ 13659 h 69456"/>
                  <a:gd name="connsiteX5" fmla="*/ 19459 w 38623"/>
                  <a:gd name="connsiteY5" fmla="*/ 3410 h 69456"/>
                  <a:gd name="connsiteX6" fmla="*/ 32747 w 38623"/>
                  <a:gd name="connsiteY6" fmla="*/ 0 h 69456"/>
                  <a:gd name="connsiteX7" fmla="*/ 38624 w 38623"/>
                  <a:gd name="connsiteY7" fmla="*/ 733 h 69456"/>
                  <a:gd name="connsiteX8" fmla="*/ 37081 w 38623"/>
                  <a:gd name="connsiteY8" fmla="*/ 11601 h 69456"/>
                  <a:gd name="connsiteX9" fmla="*/ 34033 w 38623"/>
                  <a:gd name="connsiteY9" fmla="*/ 11192 h 69456"/>
                  <a:gd name="connsiteX10" fmla="*/ 29889 w 38623"/>
                  <a:gd name="connsiteY10" fmla="*/ 11087 h 69456"/>
                  <a:gd name="connsiteX11" fmla="*/ 21403 w 38623"/>
                  <a:gd name="connsiteY11" fmla="*/ 13583 h 69456"/>
                  <a:gd name="connsiteX12" fmla="*/ 14726 w 38623"/>
                  <a:gd name="connsiteY12" fmla="*/ 21031 h 69456"/>
                  <a:gd name="connsiteX13" fmla="*/ 12116 w 38623"/>
                  <a:gd name="connsiteY13" fmla="*/ 32966 h 69456"/>
                  <a:gd name="connsiteX14" fmla="*/ 12116 w 38623"/>
                  <a:gd name="connsiteY14" fmla="*/ 69456 h 69456"/>
                  <a:gd name="connsiteX15" fmla="*/ 0 w 38623"/>
                  <a:gd name="connsiteY15" fmla="*/ 69456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23" h="69456">
                    <a:moveTo>
                      <a:pt x="0" y="69456"/>
                    </a:moveTo>
                    <a:lnTo>
                      <a:pt x="0" y="1391"/>
                    </a:lnTo>
                    <a:lnTo>
                      <a:pt x="9916" y="1391"/>
                    </a:lnTo>
                    <a:lnTo>
                      <a:pt x="11020" y="13659"/>
                    </a:lnTo>
                    <a:lnTo>
                      <a:pt x="11306" y="13659"/>
                    </a:lnTo>
                    <a:cubicBezTo>
                      <a:pt x="13125" y="9106"/>
                      <a:pt x="15840" y="5686"/>
                      <a:pt x="19459" y="3410"/>
                    </a:cubicBezTo>
                    <a:cubicBezTo>
                      <a:pt x="23079" y="1133"/>
                      <a:pt x="27508" y="0"/>
                      <a:pt x="32747" y="0"/>
                    </a:cubicBezTo>
                    <a:cubicBezTo>
                      <a:pt x="35052" y="0"/>
                      <a:pt x="37005" y="238"/>
                      <a:pt x="38624" y="733"/>
                    </a:cubicBezTo>
                    <a:lnTo>
                      <a:pt x="37081" y="11601"/>
                    </a:lnTo>
                    <a:cubicBezTo>
                      <a:pt x="36004" y="11401"/>
                      <a:pt x="34985" y="11268"/>
                      <a:pt x="34033" y="11192"/>
                    </a:cubicBezTo>
                    <a:cubicBezTo>
                      <a:pt x="33081" y="11125"/>
                      <a:pt x="31699" y="11087"/>
                      <a:pt x="29889" y="11087"/>
                    </a:cubicBezTo>
                    <a:cubicBezTo>
                      <a:pt x="26946" y="11087"/>
                      <a:pt x="24127" y="11916"/>
                      <a:pt x="21403" y="13583"/>
                    </a:cubicBezTo>
                    <a:cubicBezTo>
                      <a:pt x="18688" y="15249"/>
                      <a:pt x="16459" y="17726"/>
                      <a:pt x="14726" y="21031"/>
                    </a:cubicBezTo>
                    <a:cubicBezTo>
                      <a:pt x="12982" y="24336"/>
                      <a:pt x="12116" y="28318"/>
                      <a:pt x="12116" y="32966"/>
                    </a:cubicBezTo>
                    <a:lnTo>
                      <a:pt x="12116" y="69456"/>
                    </a:lnTo>
                    <a:lnTo>
                      <a:pt x="0" y="69456"/>
                    </a:lnTo>
                    <a:close/>
                  </a:path>
                </a:pathLst>
              </a:custGeom>
              <a:solidFill>
                <a:srgbClr val="D83A00"/>
              </a:solidFill>
              <a:ln w="9525" cap="rnd">
                <a:no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EB0AB0B9-7328-1776-DA6A-1ED18D05B1F6}"/>
                  </a:ext>
                </a:extLst>
              </p:cNvPr>
              <p:cNvSpPr/>
              <p:nvPr/>
            </p:nvSpPr>
            <p:spPr>
              <a:xfrm>
                <a:off x="8795023" y="2665466"/>
                <a:ext cx="56902" cy="89944"/>
              </a:xfrm>
              <a:custGeom>
                <a:avLst/>
                <a:gdLst>
                  <a:gd name="connsiteX0" fmla="*/ 12697 w 56902"/>
                  <a:gd name="connsiteY0" fmla="*/ 89945 h 89944"/>
                  <a:gd name="connsiteX1" fmla="*/ 0 w 56902"/>
                  <a:gd name="connsiteY1" fmla="*/ 89945 h 89944"/>
                  <a:gd name="connsiteX2" fmla="*/ 0 w 56902"/>
                  <a:gd name="connsiteY2" fmla="*/ 0 h 89944"/>
                  <a:gd name="connsiteX3" fmla="*/ 56902 w 56902"/>
                  <a:gd name="connsiteY3" fmla="*/ 0 h 89944"/>
                  <a:gd name="connsiteX4" fmla="*/ 56902 w 56902"/>
                  <a:gd name="connsiteY4" fmla="*/ 10944 h 89944"/>
                  <a:gd name="connsiteX5" fmla="*/ 12697 w 56902"/>
                  <a:gd name="connsiteY5" fmla="*/ 10944 h 89944"/>
                  <a:gd name="connsiteX6" fmla="*/ 12697 w 56902"/>
                  <a:gd name="connsiteY6" fmla="*/ 38986 h 89944"/>
                  <a:gd name="connsiteX7" fmla="*/ 47797 w 56902"/>
                  <a:gd name="connsiteY7" fmla="*/ 38986 h 89944"/>
                  <a:gd name="connsiteX8" fmla="*/ 47797 w 56902"/>
                  <a:gd name="connsiteY8" fmla="*/ 49854 h 89944"/>
                  <a:gd name="connsiteX9" fmla="*/ 12697 w 56902"/>
                  <a:gd name="connsiteY9" fmla="*/ 49854 h 89944"/>
                  <a:gd name="connsiteX10" fmla="*/ 12697 w 56902"/>
                  <a:gd name="connsiteY10" fmla="*/ 89945 h 8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902" h="89944">
                    <a:moveTo>
                      <a:pt x="12697" y="89945"/>
                    </a:moveTo>
                    <a:lnTo>
                      <a:pt x="0" y="89945"/>
                    </a:lnTo>
                    <a:lnTo>
                      <a:pt x="0" y="0"/>
                    </a:lnTo>
                    <a:lnTo>
                      <a:pt x="56902" y="0"/>
                    </a:lnTo>
                    <a:lnTo>
                      <a:pt x="56902" y="10944"/>
                    </a:lnTo>
                    <a:lnTo>
                      <a:pt x="12697" y="10944"/>
                    </a:lnTo>
                    <a:lnTo>
                      <a:pt x="12697" y="38986"/>
                    </a:lnTo>
                    <a:lnTo>
                      <a:pt x="47797" y="38986"/>
                    </a:lnTo>
                    <a:lnTo>
                      <a:pt x="47797" y="49854"/>
                    </a:lnTo>
                    <a:lnTo>
                      <a:pt x="12697" y="49854"/>
                    </a:lnTo>
                    <a:lnTo>
                      <a:pt x="12697" y="89945"/>
                    </a:lnTo>
                    <a:close/>
                  </a:path>
                </a:pathLst>
              </a:custGeom>
              <a:solidFill>
                <a:srgbClr val="D83A00"/>
              </a:solidFill>
              <a:ln w="9525" cap="rnd">
                <a:no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BEB947BF-1938-5EE9-AB21-A32905CF14B0}"/>
                  </a:ext>
                </a:extLst>
              </p:cNvPr>
              <p:cNvSpPr/>
              <p:nvPr/>
            </p:nvSpPr>
            <p:spPr>
              <a:xfrm>
                <a:off x="8867346" y="2655998"/>
                <a:ext cx="17325" cy="99412"/>
              </a:xfrm>
              <a:custGeom>
                <a:avLst/>
                <a:gdLst>
                  <a:gd name="connsiteX0" fmla="*/ 8734 w 17325"/>
                  <a:gd name="connsiteY0" fmla="*/ 16954 h 99412"/>
                  <a:gd name="connsiteX1" fmla="*/ 2343 w 17325"/>
                  <a:gd name="connsiteY1" fmla="*/ 14754 h 99412"/>
                  <a:gd name="connsiteX2" fmla="*/ 0 w 17325"/>
                  <a:gd name="connsiteY2" fmla="*/ 8515 h 99412"/>
                  <a:gd name="connsiteX3" fmla="*/ 2305 w 17325"/>
                  <a:gd name="connsiteY3" fmla="*/ 2277 h 99412"/>
                  <a:gd name="connsiteX4" fmla="*/ 8734 w 17325"/>
                  <a:gd name="connsiteY4" fmla="*/ 0 h 99412"/>
                  <a:gd name="connsiteX5" fmla="*/ 14973 w 17325"/>
                  <a:gd name="connsiteY5" fmla="*/ 2343 h 99412"/>
                  <a:gd name="connsiteX6" fmla="*/ 17326 w 17325"/>
                  <a:gd name="connsiteY6" fmla="*/ 8515 h 99412"/>
                  <a:gd name="connsiteX7" fmla="*/ 15011 w 17325"/>
                  <a:gd name="connsiteY7" fmla="*/ 14716 h 99412"/>
                  <a:gd name="connsiteX8" fmla="*/ 8734 w 17325"/>
                  <a:gd name="connsiteY8" fmla="*/ 16954 h 99412"/>
                  <a:gd name="connsiteX9" fmla="*/ 14754 w 17325"/>
                  <a:gd name="connsiteY9" fmla="*/ 99413 h 99412"/>
                  <a:gd name="connsiteX10" fmla="*/ 2638 w 17325"/>
                  <a:gd name="connsiteY10" fmla="*/ 99413 h 99412"/>
                  <a:gd name="connsiteX11" fmla="*/ 2638 w 17325"/>
                  <a:gd name="connsiteY11" fmla="*/ 31347 h 99412"/>
                  <a:gd name="connsiteX12" fmla="*/ 14754 w 17325"/>
                  <a:gd name="connsiteY12" fmla="*/ 31347 h 99412"/>
                  <a:gd name="connsiteX13" fmla="*/ 14754 w 17325"/>
                  <a:gd name="connsiteY13" fmla="*/ 99413 h 9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25" h="99412">
                    <a:moveTo>
                      <a:pt x="8734" y="16954"/>
                    </a:moveTo>
                    <a:cubicBezTo>
                      <a:pt x="6039" y="16954"/>
                      <a:pt x="3915" y="16221"/>
                      <a:pt x="2343" y="14754"/>
                    </a:cubicBezTo>
                    <a:cubicBezTo>
                      <a:pt x="781" y="13287"/>
                      <a:pt x="0" y="11211"/>
                      <a:pt x="0" y="8515"/>
                    </a:cubicBezTo>
                    <a:cubicBezTo>
                      <a:pt x="0" y="5867"/>
                      <a:pt x="771" y="3791"/>
                      <a:pt x="2305" y="2277"/>
                    </a:cubicBezTo>
                    <a:cubicBezTo>
                      <a:pt x="3848" y="753"/>
                      <a:pt x="5991" y="0"/>
                      <a:pt x="8734" y="0"/>
                    </a:cubicBezTo>
                    <a:cubicBezTo>
                      <a:pt x="11325" y="0"/>
                      <a:pt x="13411" y="781"/>
                      <a:pt x="14973" y="2343"/>
                    </a:cubicBezTo>
                    <a:cubicBezTo>
                      <a:pt x="16545" y="3915"/>
                      <a:pt x="17326" y="5972"/>
                      <a:pt x="17326" y="8515"/>
                    </a:cubicBezTo>
                    <a:cubicBezTo>
                      <a:pt x="17326" y="11154"/>
                      <a:pt x="16554" y="13230"/>
                      <a:pt x="15011" y="14716"/>
                    </a:cubicBezTo>
                    <a:cubicBezTo>
                      <a:pt x="13468" y="16212"/>
                      <a:pt x="11373" y="16954"/>
                      <a:pt x="8734" y="16954"/>
                    </a:cubicBezTo>
                    <a:close/>
                    <a:moveTo>
                      <a:pt x="14754" y="99413"/>
                    </a:moveTo>
                    <a:lnTo>
                      <a:pt x="2638" y="99413"/>
                    </a:lnTo>
                    <a:lnTo>
                      <a:pt x="2638" y="31347"/>
                    </a:lnTo>
                    <a:lnTo>
                      <a:pt x="14754" y="31347"/>
                    </a:lnTo>
                    <a:lnTo>
                      <a:pt x="14754" y="99413"/>
                    </a:lnTo>
                    <a:close/>
                  </a:path>
                </a:pathLst>
              </a:custGeom>
              <a:solidFill>
                <a:srgbClr val="D83A00"/>
              </a:solidFill>
              <a:ln w="9525" cap="rnd">
                <a:noFill/>
                <a:prstDash val="solid"/>
                <a:round/>
              </a:ln>
            </p:spPr>
            <p:txBody>
              <a:bodyPr rtlCol="0" anchor="ctr"/>
              <a:lstStyle/>
              <a:p>
                <a:endParaRPr lang="en-US"/>
              </a:p>
            </p:txBody>
          </p:sp>
          <p:sp>
            <p:nvSpPr>
              <p:cNvPr id="211" name="Freeform: Shape 210">
                <a:extLst>
                  <a:ext uri="{FF2B5EF4-FFF2-40B4-BE49-F238E27FC236}">
                    <a16:creationId xmlns:a16="http://schemas.microsoft.com/office/drawing/2014/main" id="{914D6380-C23C-EABE-DB8B-6FECB9B7309E}"/>
                  </a:ext>
                </a:extLst>
              </p:cNvPr>
              <p:cNvSpPr/>
              <p:nvPr/>
            </p:nvSpPr>
            <p:spPr>
              <a:xfrm>
                <a:off x="8907427" y="2658637"/>
                <a:ext cx="12115" cy="96774"/>
              </a:xfrm>
              <a:custGeom>
                <a:avLst/>
                <a:gdLst>
                  <a:gd name="connsiteX0" fmla="*/ 0 w 12115"/>
                  <a:gd name="connsiteY0" fmla="*/ 0 h 96774"/>
                  <a:gd name="connsiteX1" fmla="*/ 12116 w 12115"/>
                  <a:gd name="connsiteY1" fmla="*/ 0 h 96774"/>
                  <a:gd name="connsiteX2" fmla="*/ 12116 w 12115"/>
                  <a:gd name="connsiteY2" fmla="*/ 96774 h 96774"/>
                  <a:gd name="connsiteX3" fmla="*/ 0 w 12115"/>
                  <a:gd name="connsiteY3" fmla="*/ 96774 h 96774"/>
                </a:gdLst>
                <a:ahLst/>
                <a:cxnLst>
                  <a:cxn ang="0">
                    <a:pos x="connsiteX0" y="connsiteY0"/>
                  </a:cxn>
                  <a:cxn ang="0">
                    <a:pos x="connsiteX1" y="connsiteY1"/>
                  </a:cxn>
                  <a:cxn ang="0">
                    <a:pos x="connsiteX2" y="connsiteY2"/>
                  </a:cxn>
                  <a:cxn ang="0">
                    <a:pos x="connsiteX3" y="connsiteY3"/>
                  </a:cxn>
                </a:cxnLst>
                <a:rect l="l" t="t" r="r" b="b"/>
                <a:pathLst>
                  <a:path w="12115" h="96774">
                    <a:moveTo>
                      <a:pt x="0" y="0"/>
                    </a:moveTo>
                    <a:lnTo>
                      <a:pt x="12116" y="0"/>
                    </a:lnTo>
                    <a:lnTo>
                      <a:pt x="12116" y="96774"/>
                    </a:lnTo>
                    <a:lnTo>
                      <a:pt x="0" y="96774"/>
                    </a:lnTo>
                    <a:close/>
                  </a:path>
                </a:pathLst>
              </a:custGeom>
              <a:solidFill>
                <a:srgbClr val="D83A00"/>
              </a:solidFill>
              <a:ln w="9525" cap="rnd">
                <a:noFill/>
                <a:prstDash val="solid"/>
                <a:round/>
              </a:ln>
            </p:spPr>
            <p:txBody>
              <a:bodyPr rtlCol="0" anchor="ctr"/>
              <a:lstStyle/>
              <a:p>
                <a:endParaRPr lang="en-US"/>
              </a:p>
            </p:txBody>
          </p:sp>
          <p:sp>
            <p:nvSpPr>
              <p:cNvPr id="212" name="Freeform: Shape 211">
                <a:extLst>
                  <a:ext uri="{FF2B5EF4-FFF2-40B4-BE49-F238E27FC236}">
                    <a16:creationId xmlns:a16="http://schemas.microsoft.com/office/drawing/2014/main" id="{FD2AE82B-9CFA-BA26-F74A-3496F818E402}"/>
                  </a:ext>
                </a:extLst>
              </p:cNvPr>
              <p:cNvSpPr/>
              <p:nvPr/>
            </p:nvSpPr>
            <p:spPr>
              <a:xfrm>
                <a:off x="8938050" y="2685954"/>
                <a:ext cx="64017" cy="70551"/>
              </a:xfrm>
              <a:custGeom>
                <a:avLst/>
                <a:gdLst>
                  <a:gd name="connsiteX0" fmla="*/ 64018 w 64017"/>
                  <a:gd name="connsiteY0" fmla="*/ 32671 h 70551"/>
                  <a:gd name="connsiteX1" fmla="*/ 63798 w 64017"/>
                  <a:gd name="connsiteY1" fmla="*/ 38548 h 70551"/>
                  <a:gd name="connsiteX2" fmla="*/ 11887 w 64017"/>
                  <a:gd name="connsiteY2" fmla="*/ 38548 h 70551"/>
                  <a:gd name="connsiteX3" fmla="*/ 19088 w 64017"/>
                  <a:gd name="connsiteY3" fmla="*/ 54474 h 70551"/>
                  <a:gd name="connsiteX4" fmla="*/ 35090 w 64017"/>
                  <a:gd name="connsiteY4" fmla="*/ 59979 h 70551"/>
                  <a:gd name="connsiteX5" fmla="*/ 45596 w 64017"/>
                  <a:gd name="connsiteY5" fmla="*/ 58150 h 70551"/>
                  <a:gd name="connsiteX6" fmla="*/ 54112 w 64017"/>
                  <a:gd name="connsiteY6" fmla="*/ 52930 h 70551"/>
                  <a:gd name="connsiteX7" fmla="*/ 61008 w 64017"/>
                  <a:gd name="connsiteY7" fmla="*/ 60722 h 70551"/>
                  <a:gd name="connsiteX8" fmla="*/ 49482 w 64017"/>
                  <a:gd name="connsiteY8" fmla="*/ 68028 h 70551"/>
                  <a:gd name="connsiteX9" fmla="*/ 34795 w 64017"/>
                  <a:gd name="connsiteY9" fmla="*/ 70552 h 70551"/>
                  <a:gd name="connsiteX10" fmla="*/ 17107 w 64017"/>
                  <a:gd name="connsiteY10" fmla="*/ 66265 h 70551"/>
                  <a:gd name="connsiteX11" fmla="*/ 4582 w 64017"/>
                  <a:gd name="connsiteY11" fmla="*/ 53959 h 70551"/>
                  <a:gd name="connsiteX12" fmla="*/ 0 w 64017"/>
                  <a:gd name="connsiteY12" fmla="*/ 35309 h 70551"/>
                  <a:gd name="connsiteX13" fmla="*/ 4296 w 64017"/>
                  <a:gd name="connsiteY13" fmla="*/ 16812 h 70551"/>
                  <a:gd name="connsiteX14" fmla="*/ 16154 w 64017"/>
                  <a:gd name="connsiteY14" fmla="*/ 4401 h 70551"/>
                  <a:gd name="connsiteX15" fmla="*/ 33109 w 64017"/>
                  <a:gd name="connsiteY15" fmla="*/ 0 h 70551"/>
                  <a:gd name="connsiteX16" fmla="*/ 49378 w 64017"/>
                  <a:gd name="connsiteY16" fmla="*/ 4143 h 70551"/>
                  <a:gd name="connsiteX17" fmla="*/ 60207 w 64017"/>
                  <a:gd name="connsiteY17" fmla="*/ 15707 h 70551"/>
                  <a:gd name="connsiteX18" fmla="*/ 64018 w 64017"/>
                  <a:gd name="connsiteY18" fmla="*/ 32671 h 70551"/>
                  <a:gd name="connsiteX19" fmla="*/ 32890 w 64017"/>
                  <a:gd name="connsiteY19" fmla="*/ 10354 h 70551"/>
                  <a:gd name="connsiteX20" fmla="*/ 19565 w 64017"/>
                  <a:gd name="connsiteY20" fmla="*/ 15230 h 70551"/>
                  <a:gd name="connsiteX21" fmla="*/ 12402 w 64017"/>
                  <a:gd name="connsiteY21" fmla="*/ 28556 h 70551"/>
                  <a:gd name="connsiteX22" fmla="*/ 52711 w 64017"/>
                  <a:gd name="connsiteY22" fmla="*/ 28556 h 70551"/>
                  <a:gd name="connsiteX23" fmla="*/ 46768 w 64017"/>
                  <a:gd name="connsiteY23" fmla="*/ 15050 h 70551"/>
                  <a:gd name="connsiteX24" fmla="*/ 32890 w 64017"/>
                  <a:gd name="connsiteY24" fmla="*/ 10354 h 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17" h="70551">
                    <a:moveTo>
                      <a:pt x="64018" y="32671"/>
                    </a:moveTo>
                    <a:cubicBezTo>
                      <a:pt x="64018" y="34576"/>
                      <a:pt x="63951" y="36538"/>
                      <a:pt x="63798" y="38548"/>
                    </a:cubicBezTo>
                    <a:lnTo>
                      <a:pt x="11887" y="38548"/>
                    </a:lnTo>
                    <a:cubicBezTo>
                      <a:pt x="12478" y="45491"/>
                      <a:pt x="14878" y="50806"/>
                      <a:pt x="19088" y="54474"/>
                    </a:cubicBezTo>
                    <a:cubicBezTo>
                      <a:pt x="23298" y="58150"/>
                      <a:pt x="28632" y="59979"/>
                      <a:pt x="35090" y="59979"/>
                    </a:cubicBezTo>
                    <a:cubicBezTo>
                      <a:pt x="38767" y="59979"/>
                      <a:pt x="42263" y="59369"/>
                      <a:pt x="45596" y="58150"/>
                    </a:cubicBezTo>
                    <a:cubicBezTo>
                      <a:pt x="48920" y="56922"/>
                      <a:pt x="51759" y="55188"/>
                      <a:pt x="54112" y="52930"/>
                    </a:cubicBezTo>
                    <a:lnTo>
                      <a:pt x="61008" y="60722"/>
                    </a:lnTo>
                    <a:cubicBezTo>
                      <a:pt x="57731" y="63903"/>
                      <a:pt x="53893" y="66332"/>
                      <a:pt x="49482" y="68028"/>
                    </a:cubicBezTo>
                    <a:cubicBezTo>
                      <a:pt x="45082" y="69713"/>
                      <a:pt x="40186" y="70552"/>
                      <a:pt x="34795" y="70552"/>
                    </a:cubicBezTo>
                    <a:cubicBezTo>
                      <a:pt x="28290" y="70552"/>
                      <a:pt x="22393" y="69123"/>
                      <a:pt x="17107" y="66265"/>
                    </a:cubicBezTo>
                    <a:cubicBezTo>
                      <a:pt x="11821" y="63398"/>
                      <a:pt x="7649" y="59303"/>
                      <a:pt x="4582" y="53959"/>
                    </a:cubicBezTo>
                    <a:cubicBezTo>
                      <a:pt x="1524" y="48625"/>
                      <a:pt x="0" y="42415"/>
                      <a:pt x="0" y="35309"/>
                    </a:cubicBezTo>
                    <a:cubicBezTo>
                      <a:pt x="0" y="28318"/>
                      <a:pt x="1429" y="22146"/>
                      <a:pt x="4296" y="16812"/>
                    </a:cubicBezTo>
                    <a:cubicBezTo>
                      <a:pt x="7154" y="11478"/>
                      <a:pt x="11106" y="7344"/>
                      <a:pt x="16154" y="4401"/>
                    </a:cubicBezTo>
                    <a:cubicBezTo>
                      <a:pt x="21193" y="1467"/>
                      <a:pt x="26841" y="0"/>
                      <a:pt x="33109" y="0"/>
                    </a:cubicBezTo>
                    <a:cubicBezTo>
                      <a:pt x="39281" y="0"/>
                      <a:pt x="44701" y="1381"/>
                      <a:pt x="49378" y="4143"/>
                    </a:cubicBezTo>
                    <a:cubicBezTo>
                      <a:pt x="54045" y="6915"/>
                      <a:pt x="57655" y="10763"/>
                      <a:pt x="60207" y="15707"/>
                    </a:cubicBezTo>
                    <a:cubicBezTo>
                      <a:pt x="62751" y="20650"/>
                      <a:pt x="64018" y="26308"/>
                      <a:pt x="64018" y="32671"/>
                    </a:cubicBezTo>
                    <a:close/>
                    <a:moveTo>
                      <a:pt x="32890" y="10354"/>
                    </a:moveTo>
                    <a:cubicBezTo>
                      <a:pt x="27699" y="10354"/>
                      <a:pt x="23260" y="11982"/>
                      <a:pt x="19565" y="15230"/>
                    </a:cubicBezTo>
                    <a:cubicBezTo>
                      <a:pt x="15869" y="18488"/>
                      <a:pt x="13478" y="22927"/>
                      <a:pt x="12402" y="28556"/>
                    </a:cubicBezTo>
                    <a:lnTo>
                      <a:pt x="52711" y="28556"/>
                    </a:lnTo>
                    <a:cubicBezTo>
                      <a:pt x="52226" y="22689"/>
                      <a:pt x="50245" y="18183"/>
                      <a:pt x="46768" y="15050"/>
                    </a:cubicBezTo>
                    <a:cubicBezTo>
                      <a:pt x="43291" y="11916"/>
                      <a:pt x="38662" y="10354"/>
                      <a:pt x="32890" y="10354"/>
                    </a:cubicBezTo>
                    <a:close/>
                  </a:path>
                </a:pathLst>
              </a:custGeom>
              <a:solidFill>
                <a:srgbClr val="D83A00"/>
              </a:solidFill>
              <a:ln w="9525" cap="rnd">
                <a:noFill/>
                <a:prstDash val="solid"/>
                <a:round/>
              </a:ln>
            </p:spPr>
            <p:txBody>
              <a:bodyPr rtlCol="0" anchor="ctr"/>
              <a:lstStyle/>
              <a:p>
                <a:endParaRPr lang="en-US"/>
              </a:p>
            </p:txBody>
          </p:sp>
          <p:sp>
            <p:nvSpPr>
              <p:cNvPr id="213" name="Freeform: Shape 212">
                <a:extLst>
                  <a:ext uri="{FF2B5EF4-FFF2-40B4-BE49-F238E27FC236}">
                    <a16:creationId xmlns:a16="http://schemas.microsoft.com/office/drawing/2014/main" id="{38E9D6CA-6F22-9541-DB94-B9670A21817F}"/>
                  </a:ext>
                </a:extLst>
              </p:cNvPr>
              <p:cNvSpPr/>
              <p:nvPr/>
            </p:nvSpPr>
            <p:spPr>
              <a:xfrm>
                <a:off x="8675932" y="1955682"/>
                <a:ext cx="114280" cy="125177"/>
              </a:xfrm>
              <a:custGeom>
                <a:avLst/>
                <a:gdLst>
                  <a:gd name="connsiteX0" fmla="*/ 114281 w 114280"/>
                  <a:gd name="connsiteY0" fmla="*/ 125178 h 125177"/>
                  <a:gd name="connsiteX1" fmla="*/ 96917 w 114280"/>
                  <a:gd name="connsiteY1" fmla="*/ 125178 h 125177"/>
                  <a:gd name="connsiteX2" fmla="*/ 86020 w 114280"/>
                  <a:gd name="connsiteY2" fmla="*/ 95907 h 125177"/>
                  <a:gd name="connsiteX3" fmla="*/ 28775 w 114280"/>
                  <a:gd name="connsiteY3" fmla="*/ 95907 h 125177"/>
                  <a:gd name="connsiteX4" fmla="*/ 17869 w 114280"/>
                  <a:gd name="connsiteY4" fmla="*/ 125178 h 125177"/>
                  <a:gd name="connsiteX5" fmla="*/ 0 w 114280"/>
                  <a:gd name="connsiteY5" fmla="*/ 125178 h 125177"/>
                  <a:gd name="connsiteX6" fmla="*/ 49063 w 114280"/>
                  <a:gd name="connsiteY6" fmla="*/ 0 h 125177"/>
                  <a:gd name="connsiteX7" fmla="*/ 65418 w 114280"/>
                  <a:gd name="connsiteY7" fmla="*/ 0 h 125177"/>
                  <a:gd name="connsiteX8" fmla="*/ 114281 w 114280"/>
                  <a:gd name="connsiteY8" fmla="*/ 125178 h 125177"/>
                  <a:gd name="connsiteX9" fmla="*/ 57045 w 114280"/>
                  <a:gd name="connsiteY9" fmla="*/ 20088 h 125177"/>
                  <a:gd name="connsiteX10" fmla="*/ 34223 w 114280"/>
                  <a:gd name="connsiteY10" fmla="*/ 81267 h 125177"/>
                  <a:gd name="connsiteX11" fmla="*/ 80667 w 114280"/>
                  <a:gd name="connsiteY11" fmla="*/ 81267 h 125177"/>
                  <a:gd name="connsiteX12" fmla="*/ 57950 w 114280"/>
                  <a:gd name="connsiteY12" fmla="*/ 20088 h 125177"/>
                  <a:gd name="connsiteX13" fmla="*/ 57045 w 114280"/>
                  <a:gd name="connsiteY13" fmla="*/ 20088 h 12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280" h="125177">
                    <a:moveTo>
                      <a:pt x="114281" y="125178"/>
                    </a:moveTo>
                    <a:lnTo>
                      <a:pt x="96917" y="125178"/>
                    </a:lnTo>
                    <a:lnTo>
                      <a:pt x="86020" y="95907"/>
                    </a:lnTo>
                    <a:lnTo>
                      <a:pt x="28775" y="95907"/>
                    </a:lnTo>
                    <a:lnTo>
                      <a:pt x="17869" y="125178"/>
                    </a:lnTo>
                    <a:lnTo>
                      <a:pt x="0" y="125178"/>
                    </a:lnTo>
                    <a:lnTo>
                      <a:pt x="49063" y="0"/>
                    </a:lnTo>
                    <a:lnTo>
                      <a:pt x="65418" y="0"/>
                    </a:lnTo>
                    <a:lnTo>
                      <a:pt x="114281" y="125178"/>
                    </a:lnTo>
                    <a:close/>
                    <a:moveTo>
                      <a:pt x="57045" y="20088"/>
                    </a:moveTo>
                    <a:lnTo>
                      <a:pt x="34223" y="81267"/>
                    </a:lnTo>
                    <a:lnTo>
                      <a:pt x="80667" y="81267"/>
                    </a:lnTo>
                    <a:lnTo>
                      <a:pt x="57950" y="20088"/>
                    </a:lnTo>
                    <a:lnTo>
                      <a:pt x="57045" y="20088"/>
                    </a:lnTo>
                    <a:close/>
                  </a:path>
                </a:pathLst>
              </a:custGeom>
              <a:solidFill>
                <a:srgbClr val="D83A00"/>
              </a:solidFill>
              <a:ln w="9525" cap="rnd">
                <a:noFill/>
                <a:prstDash val="solid"/>
                <a:round/>
              </a:ln>
            </p:spPr>
            <p:txBody>
              <a:bodyPr rtlCol="0" anchor="ctr"/>
              <a:lstStyle/>
              <a:p>
                <a:endParaRPr lang="en-US"/>
              </a:p>
            </p:txBody>
          </p:sp>
          <p:sp>
            <p:nvSpPr>
              <p:cNvPr id="214" name="Freeform: Shape 213">
                <a:extLst>
                  <a:ext uri="{FF2B5EF4-FFF2-40B4-BE49-F238E27FC236}">
                    <a16:creationId xmlns:a16="http://schemas.microsoft.com/office/drawing/2014/main" id="{3EF86815-D9A6-1585-3729-52D035692424}"/>
                  </a:ext>
                </a:extLst>
              </p:cNvPr>
              <p:cNvSpPr/>
              <p:nvPr/>
            </p:nvSpPr>
            <p:spPr>
              <a:xfrm>
                <a:off x="8802528" y="1985362"/>
                <a:ext cx="84905" cy="97012"/>
              </a:xfrm>
              <a:custGeom>
                <a:avLst/>
                <a:gdLst>
                  <a:gd name="connsiteX0" fmla="*/ 46539 w 84905"/>
                  <a:gd name="connsiteY0" fmla="*/ 97012 h 97012"/>
                  <a:gd name="connsiteX1" fmla="*/ 22622 w 84905"/>
                  <a:gd name="connsiteY1" fmla="*/ 91011 h 97012"/>
                  <a:gd name="connsiteX2" fmla="*/ 6010 w 84905"/>
                  <a:gd name="connsiteY2" fmla="*/ 74000 h 97012"/>
                  <a:gd name="connsiteX3" fmla="*/ 0 w 84905"/>
                  <a:gd name="connsiteY3" fmla="*/ 48559 h 97012"/>
                  <a:gd name="connsiteX4" fmla="*/ 6210 w 84905"/>
                  <a:gd name="connsiteY4" fmla="*/ 22812 h 97012"/>
                  <a:gd name="connsiteX5" fmla="*/ 22870 w 84905"/>
                  <a:gd name="connsiteY5" fmla="*/ 5906 h 97012"/>
                  <a:gd name="connsiteX6" fmla="*/ 45939 w 84905"/>
                  <a:gd name="connsiteY6" fmla="*/ 0 h 97012"/>
                  <a:gd name="connsiteX7" fmla="*/ 67494 w 84905"/>
                  <a:gd name="connsiteY7" fmla="*/ 4286 h 97012"/>
                  <a:gd name="connsiteX8" fmla="*/ 83896 w 84905"/>
                  <a:gd name="connsiteY8" fmla="*/ 17869 h 97012"/>
                  <a:gd name="connsiteX9" fmla="*/ 72390 w 84905"/>
                  <a:gd name="connsiteY9" fmla="*/ 27861 h 97012"/>
                  <a:gd name="connsiteX10" fmla="*/ 60579 w 84905"/>
                  <a:gd name="connsiteY10" fmla="*/ 17259 h 97012"/>
                  <a:gd name="connsiteX11" fmla="*/ 46034 w 84905"/>
                  <a:gd name="connsiteY11" fmla="*/ 14335 h 97012"/>
                  <a:gd name="connsiteX12" fmla="*/ 31604 w 84905"/>
                  <a:gd name="connsiteY12" fmla="*/ 18526 h 97012"/>
                  <a:gd name="connsiteX13" fmla="*/ 21155 w 84905"/>
                  <a:gd name="connsiteY13" fmla="*/ 30490 h 97012"/>
                  <a:gd name="connsiteX14" fmla="*/ 17269 w 84905"/>
                  <a:gd name="connsiteY14" fmla="*/ 48559 h 97012"/>
                  <a:gd name="connsiteX15" fmla="*/ 20898 w 84905"/>
                  <a:gd name="connsiteY15" fmla="*/ 67027 h 97012"/>
                  <a:gd name="connsiteX16" fmla="*/ 31146 w 84905"/>
                  <a:gd name="connsiteY16" fmla="*/ 78591 h 97012"/>
                  <a:gd name="connsiteX17" fmla="*/ 46539 w 84905"/>
                  <a:gd name="connsiteY17" fmla="*/ 82477 h 97012"/>
                  <a:gd name="connsiteX18" fmla="*/ 61836 w 84905"/>
                  <a:gd name="connsiteY18" fmla="*/ 79143 h 97012"/>
                  <a:gd name="connsiteX19" fmla="*/ 73294 w 84905"/>
                  <a:gd name="connsiteY19" fmla="*/ 69152 h 97012"/>
                  <a:gd name="connsiteX20" fmla="*/ 84906 w 84905"/>
                  <a:gd name="connsiteY20" fmla="*/ 78438 h 97012"/>
                  <a:gd name="connsiteX21" fmla="*/ 68503 w 84905"/>
                  <a:gd name="connsiteY21" fmla="*/ 92373 h 97012"/>
                  <a:gd name="connsiteX22" fmla="*/ 46539 w 84905"/>
                  <a:gd name="connsiteY22" fmla="*/ 97012 h 9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4905" h="97012">
                    <a:moveTo>
                      <a:pt x="46539" y="97012"/>
                    </a:moveTo>
                    <a:cubicBezTo>
                      <a:pt x="37662" y="97012"/>
                      <a:pt x="29680" y="95012"/>
                      <a:pt x="22622" y="91011"/>
                    </a:cubicBezTo>
                    <a:cubicBezTo>
                      <a:pt x="15554" y="87001"/>
                      <a:pt x="10010" y="81334"/>
                      <a:pt x="6010" y="74000"/>
                    </a:cubicBezTo>
                    <a:cubicBezTo>
                      <a:pt x="2010" y="66666"/>
                      <a:pt x="0" y="58179"/>
                      <a:pt x="0" y="48559"/>
                    </a:cubicBezTo>
                    <a:cubicBezTo>
                      <a:pt x="0" y="38729"/>
                      <a:pt x="2076" y="30147"/>
                      <a:pt x="6210" y="22812"/>
                    </a:cubicBezTo>
                    <a:cubicBezTo>
                      <a:pt x="10353" y="15478"/>
                      <a:pt x="15907" y="9839"/>
                      <a:pt x="22870" y="5906"/>
                    </a:cubicBezTo>
                    <a:cubicBezTo>
                      <a:pt x="29832" y="1962"/>
                      <a:pt x="37529" y="0"/>
                      <a:pt x="45939" y="0"/>
                    </a:cubicBezTo>
                    <a:cubicBezTo>
                      <a:pt x="54483" y="0"/>
                      <a:pt x="61674" y="1429"/>
                      <a:pt x="67494" y="4286"/>
                    </a:cubicBezTo>
                    <a:cubicBezTo>
                      <a:pt x="73314" y="7144"/>
                      <a:pt x="78781" y="11678"/>
                      <a:pt x="83896" y="17869"/>
                    </a:cubicBezTo>
                    <a:lnTo>
                      <a:pt x="72390" y="27861"/>
                    </a:lnTo>
                    <a:cubicBezTo>
                      <a:pt x="68284" y="22746"/>
                      <a:pt x="64341" y="19212"/>
                      <a:pt x="60579" y="17259"/>
                    </a:cubicBezTo>
                    <a:cubicBezTo>
                      <a:pt x="56807" y="15307"/>
                      <a:pt x="51958" y="14335"/>
                      <a:pt x="46034" y="14335"/>
                    </a:cubicBezTo>
                    <a:cubicBezTo>
                      <a:pt x="40786" y="14335"/>
                      <a:pt x="35976" y="15726"/>
                      <a:pt x="31604" y="18526"/>
                    </a:cubicBezTo>
                    <a:cubicBezTo>
                      <a:pt x="27231" y="21317"/>
                      <a:pt x="23746" y="25298"/>
                      <a:pt x="21155" y="30490"/>
                    </a:cubicBezTo>
                    <a:cubicBezTo>
                      <a:pt x="18564" y="35671"/>
                      <a:pt x="17269" y="41691"/>
                      <a:pt x="17269" y="48559"/>
                    </a:cubicBezTo>
                    <a:cubicBezTo>
                      <a:pt x="17269" y="55759"/>
                      <a:pt x="18479" y="61913"/>
                      <a:pt x="20898" y="67027"/>
                    </a:cubicBezTo>
                    <a:cubicBezTo>
                      <a:pt x="23326" y="72142"/>
                      <a:pt x="26736" y="76000"/>
                      <a:pt x="31146" y="78591"/>
                    </a:cubicBezTo>
                    <a:cubicBezTo>
                      <a:pt x="35557" y="81182"/>
                      <a:pt x="40691" y="82477"/>
                      <a:pt x="46539" y="82477"/>
                    </a:cubicBezTo>
                    <a:cubicBezTo>
                      <a:pt x="52330" y="82477"/>
                      <a:pt x="57426" y="81363"/>
                      <a:pt x="61836" y="79143"/>
                    </a:cubicBezTo>
                    <a:cubicBezTo>
                      <a:pt x="66246" y="76924"/>
                      <a:pt x="70065" y="73590"/>
                      <a:pt x="73294" y="69152"/>
                    </a:cubicBezTo>
                    <a:lnTo>
                      <a:pt x="84906" y="78438"/>
                    </a:lnTo>
                    <a:cubicBezTo>
                      <a:pt x="79990" y="84630"/>
                      <a:pt x="74523" y="89278"/>
                      <a:pt x="68503" y="92373"/>
                    </a:cubicBezTo>
                    <a:cubicBezTo>
                      <a:pt x="62474" y="95469"/>
                      <a:pt x="55159" y="97012"/>
                      <a:pt x="46539" y="97012"/>
                    </a:cubicBezTo>
                    <a:close/>
                  </a:path>
                </a:pathLst>
              </a:custGeom>
              <a:solidFill>
                <a:srgbClr val="D83A00"/>
              </a:solidFill>
              <a:ln w="9525" cap="rnd">
                <a:noFill/>
                <a:prstDash val="solid"/>
                <a:round/>
              </a:ln>
            </p:spPr>
            <p:txBody>
              <a:bodyPr rtlCol="0" anchor="ctr"/>
              <a:lstStyle/>
              <a:p>
                <a:endParaRPr lang="en-US"/>
              </a:p>
            </p:txBody>
          </p:sp>
          <p:sp>
            <p:nvSpPr>
              <p:cNvPr id="215" name="Freeform: Shape 214">
                <a:extLst>
                  <a:ext uri="{FF2B5EF4-FFF2-40B4-BE49-F238E27FC236}">
                    <a16:creationId xmlns:a16="http://schemas.microsoft.com/office/drawing/2014/main" id="{70313C59-51A3-3ED5-601B-3EB430C89361}"/>
                  </a:ext>
                </a:extLst>
              </p:cNvPr>
              <p:cNvSpPr/>
              <p:nvPr/>
            </p:nvSpPr>
            <p:spPr>
              <a:xfrm>
                <a:off x="8898740" y="1985362"/>
                <a:ext cx="84905" cy="97012"/>
              </a:xfrm>
              <a:custGeom>
                <a:avLst/>
                <a:gdLst>
                  <a:gd name="connsiteX0" fmla="*/ 46540 w 84905"/>
                  <a:gd name="connsiteY0" fmla="*/ 97012 h 97012"/>
                  <a:gd name="connsiteX1" fmla="*/ 22613 w 84905"/>
                  <a:gd name="connsiteY1" fmla="*/ 91011 h 97012"/>
                  <a:gd name="connsiteX2" fmla="*/ 6011 w 84905"/>
                  <a:gd name="connsiteY2" fmla="*/ 74000 h 97012"/>
                  <a:gd name="connsiteX3" fmla="*/ 0 w 84905"/>
                  <a:gd name="connsiteY3" fmla="*/ 48559 h 97012"/>
                  <a:gd name="connsiteX4" fmla="*/ 6211 w 84905"/>
                  <a:gd name="connsiteY4" fmla="*/ 22812 h 97012"/>
                  <a:gd name="connsiteX5" fmla="*/ 22870 w 84905"/>
                  <a:gd name="connsiteY5" fmla="*/ 5906 h 97012"/>
                  <a:gd name="connsiteX6" fmla="*/ 45939 w 84905"/>
                  <a:gd name="connsiteY6" fmla="*/ 0 h 97012"/>
                  <a:gd name="connsiteX7" fmla="*/ 67494 w 84905"/>
                  <a:gd name="connsiteY7" fmla="*/ 4286 h 97012"/>
                  <a:gd name="connsiteX8" fmla="*/ 83897 w 84905"/>
                  <a:gd name="connsiteY8" fmla="*/ 17869 h 97012"/>
                  <a:gd name="connsiteX9" fmla="*/ 72390 w 84905"/>
                  <a:gd name="connsiteY9" fmla="*/ 27861 h 97012"/>
                  <a:gd name="connsiteX10" fmla="*/ 60570 w 84905"/>
                  <a:gd name="connsiteY10" fmla="*/ 17259 h 97012"/>
                  <a:gd name="connsiteX11" fmla="*/ 46034 w 84905"/>
                  <a:gd name="connsiteY11" fmla="*/ 14335 h 97012"/>
                  <a:gd name="connsiteX12" fmla="*/ 31604 w 84905"/>
                  <a:gd name="connsiteY12" fmla="*/ 18526 h 97012"/>
                  <a:gd name="connsiteX13" fmla="*/ 21155 w 84905"/>
                  <a:gd name="connsiteY13" fmla="*/ 30490 h 97012"/>
                  <a:gd name="connsiteX14" fmla="*/ 17269 w 84905"/>
                  <a:gd name="connsiteY14" fmla="*/ 48559 h 97012"/>
                  <a:gd name="connsiteX15" fmla="*/ 20898 w 84905"/>
                  <a:gd name="connsiteY15" fmla="*/ 67027 h 97012"/>
                  <a:gd name="connsiteX16" fmla="*/ 31147 w 84905"/>
                  <a:gd name="connsiteY16" fmla="*/ 78591 h 97012"/>
                  <a:gd name="connsiteX17" fmla="*/ 46540 w 84905"/>
                  <a:gd name="connsiteY17" fmla="*/ 82477 h 97012"/>
                  <a:gd name="connsiteX18" fmla="*/ 61836 w 84905"/>
                  <a:gd name="connsiteY18" fmla="*/ 79143 h 97012"/>
                  <a:gd name="connsiteX19" fmla="*/ 73295 w 84905"/>
                  <a:gd name="connsiteY19" fmla="*/ 69152 h 97012"/>
                  <a:gd name="connsiteX20" fmla="*/ 84906 w 84905"/>
                  <a:gd name="connsiteY20" fmla="*/ 78438 h 97012"/>
                  <a:gd name="connsiteX21" fmla="*/ 68504 w 84905"/>
                  <a:gd name="connsiteY21" fmla="*/ 92373 h 97012"/>
                  <a:gd name="connsiteX22" fmla="*/ 46540 w 84905"/>
                  <a:gd name="connsiteY22" fmla="*/ 97012 h 9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4905" h="97012">
                    <a:moveTo>
                      <a:pt x="46540" y="97012"/>
                    </a:moveTo>
                    <a:cubicBezTo>
                      <a:pt x="37662" y="97012"/>
                      <a:pt x="29680" y="95012"/>
                      <a:pt x="22613" y="91011"/>
                    </a:cubicBezTo>
                    <a:cubicBezTo>
                      <a:pt x="15545" y="87001"/>
                      <a:pt x="10011" y="81334"/>
                      <a:pt x="6011" y="74000"/>
                    </a:cubicBezTo>
                    <a:cubicBezTo>
                      <a:pt x="2000" y="66666"/>
                      <a:pt x="0" y="58179"/>
                      <a:pt x="0" y="48559"/>
                    </a:cubicBezTo>
                    <a:cubicBezTo>
                      <a:pt x="0" y="38729"/>
                      <a:pt x="2067" y="30147"/>
                      <a:pt x="6211" y="22812"/>
                    </a:cubicBezTo>
                    <a:cubicBezTo>
                      <a:pt x="10354" y="15478"/>
                      <a:pt x="15897" y="9839"/>
                      <a:pt x="22870" y="5906"/>
                    </a:cubicBezTo>
                    <a:cubicBezTo>
                      <a:pt x="29832" y="1962"/>
                      <a:pt x="37519" y="0"/>
                      <a:pt x="45939" y="0"/>
                    </a:cubicBezTo>
                    <a:cubicBezTo>
                      <a:pt x="54483" y="0"/>
                      <a:pt x="61665" y="1429"/>
                      <a:pt x="67494" y="4286"/>
                    </a:cubicBezTo>
                    <a:cubicBezTo>
                      <a:pt x="73314" y="7144"/>
                      <a:pt x="78781" y="11678"/>
                      <a:pt x="83897" y="17869"/>
                    </a:cubicBezTo>
                    <a:lnTo>
                      <a:pt x="72390" y="27861"/>
                    </a:lnTo>
                    <a:cubicBezTo>
                      <a:pt x="68285" y="22746"/>
                      <a:pt x="64341" y="19212"/>
                      <a:pt x="60570" y="17259"/>
                    </a:cubicBezTo>
                    <a:cubicBezTo>
                      <a:pt x="56808" y="15307"/>
                      <a:pt x="51959" y="14335"/>
                      <a:pt x="46034" y="14335"/>
                    </a:cubicBezTo>
                    <a:cubicBezTo>
                      <a:pt x="40786" y="14335"/>
                      <a:pt x="35976" y="15726"/>
                      <a:pt x="31604" y="18526"/>
                    </a:cubicBezTo>
                    <a:cubicBezTo>
                      <a:pt x="27223" y="21317"/>
                      <a:pt x="23746" y="25298"/>
                      <a:pt x="21155" y="30490"/>
                    </a:cubicBezTo>
                    <a:cubicBezTo>
                      <a:pt x="18565" y="35671"/>
                      <a:pt x="17269" y="41691"/>
                      <a:pt x="17269" y="48559"/>
                    </a:cubicBezTo>
                    <a:cubicBezTo>
                      <a:pt x="17269" y="55759"/>
                      <a:pt x="18479" y="61913"/>
                      <a:pt x="20898" y="67027"/>
                    </a:cubicBezTo>
                    <a:cubicBezTo>
                      <a:pt x="23317" y="72142"/>
                      <a:pt x="26737" y="76000"/>
                      <a:pt x="31147" y="78591"/>
                    </a:cubicBezTo>
                    <a:cubicBezTo>
                      <a:pt x="35557" y="81182"/>
                      <a:pt x="40691" y="82477"/>
                      <a:pt x="46540" y="82477"/>
                    </a:cubicBezTo>
                    <a:cubicBezTo>
                      <a:pt x="52331" y="82477"/>
                      <a:pt x="57427" y="81363"/>
                      <a:pt x="61836" y="79143"/>
                    </a:cubicBezTo>
                    <a:cubicBezTo>
                      <a:pt x="66247" y="76924"/>
                      <a:pt x="70066" y="73590"/>
                      <a:pt x="73295" y="69152"/>
                    </a:cubicBezTo>
                    <a:lnTo>
                      <a:pt x="84906" y="78438"/>
                    </a:lnTo>
                    <a:cubicBezTo>
                      <a:pt x="79991" y="84630"/>
                      <a:pt x="74524" y="89278"/>
                      <a:pt x="68504" y="92373"/>
                    </a:cubicBezTo>
                    <a:cubicBezTo>
                      <a:pt x="62475" y="95469"/>
                      <a:pt x="55159" y="97012"/>
                      <a:pt x="46540" y="97012"/>
                    </a:cubicBezTo>
                    <a:close/>
                  </a:path>
                </a:pathLst>
              </a:custGeom>
              <a:solidFill>
                <a:srgbClr val="D83A00"/>
              </a:solidFill>
              <a:ln w="9525" cap="rnd">
                <a:noFill/>
                <a:prstDash val="solid"/>
                <a:round/>
              </a:ln>
            </p:spPr>
            <p:txBody>
              <a:bodyPr rtlCol="0" anchor="ctr"/>
              <a:lstStyle/>
              <a:p>
                <a:endParaRPr lang="en-US"/>
              </a:p>
            </p:txBody>
          </p:sp>
          <p:sp>
            <p:nvSpPr>
              <p:cNvPr id="216" name="Freeform: Shape 215">
                <a:extLst>
                  <a:ext uri="{FF2B5EF4-FFF2-40B4-BE49-F238E27FC236}">
                    <a16:creationId xmlns:a16="http://schemas.microsoft.com/office/drawing/2014/main" id="{2F97E5B7-58A6-BE1C-18C0-160743CA0632}"/>
                  </a:ext>
                </a:extLst>
              </p:cNvPr>
              <p:cNvSpPr/>
              <p:nvPr/>
            </p:nvSpPr>
            <p:spPr>
              <a:xfrm>
                <a:off x="8994952" y="1985362"/>
                <a:ext cx="88030" cy="97012"/>
              </a:xfrm>
              <a:custGeom>
                <a:avLst/>
                <a:gdLst>
                  <a:gd name="connsiteX0" fmla="*/ 88030 w 88030"/>
                  <a:gd name="connsiteY0" fmla="*/ 44920 h 97012"/>
                  <a:gd name="connsiteX1" fmla="*/ 87725 w 88030"/>
                  <a:gd name="connsiteY1" fmla="*/ 52997 h 97012"/>
                  <a:gd name="connsiteX2" fmla="*/ 16354 w 88030"/>
                  <a:gd name="connsiteY2" fmla="*/ 52997 h 97012"/>
                  <a:gd name="connsiteX3" fmla="*/ 26251 w 88030"/>
                  <a:gd name="connsiteY3" fmla="*/ 74905 h 97012"/>
                  <a:gd name="connsiteX4" fmla="*/ 48254 w 88030"/>
                  <a:gd name="connsiteY4" fmla="*/ 82477 h 97012"/>
                  <a:gd name="connsiteX5" fmla="*/ 62694 w 88030"/>
                  <a:gd name="connsiteY5" fmla="*/ 79953 h 97012"/>
                  <a:gd name="connsiteX6" fmla="*/ 74400 w 88030"/>
                  <a:gd name="connsiteY6" fmla="*/ 72790 h 97012"/>
                  <a:gd name="connsiteX7" fmla="*/ 83896 w 88030"/>
                  <a:gd name="connsiteY7" fmla="*/ 83487 h 97012"/>
                  <a:gd name="connsiteX8" fmla="*/ 68046 w 88030"/>
                  <a:gd name="connsiteY8" fmla="*/ 93536 h 97012"/>
                  <a:gd name="connsiteX9" fmla="*/ 47853 w 88030"/>
                  <a:gd name="connsiteY9" fmla="*/ 97012 h 97012"/>
                  <a:gd name="connsiteX10" fmla="*/ 23517 w 88030"/>
                  <a:gd name="connsiteY10" fmla="*/ 91107 h 97012"/>
                  <a:gd name="connsiteX11" fmla="*/ 6305 w 88030"/>
                  <a:gd name="connsiteY11" fmla="*/ 74200 h 97012"/>
                  <a:gd name="connsiteX12" fmla="*/ 0 w 88030"/>
                  <a:gd name="connsiteY12" fmla="*/ 48559 h 97012"/>
                  <a:gd name="connsiteX13" fmla="*/ 5905 w 88030"/>
                  <a:gd name="connsiteY13" fmla="*/ 23117 h 97012"/>
                  <a:gd name="connsiteX14" fmla="*/ 22213 w 88030"/>
                  <a:gd name="connsiteY14" fmla="*/ 6058 h 97012"/>
                  <a:gd name="connsiteX15" fmla="*/ 45530 w 88030"/>
                  <a:gd name="connsiteY15" fmla="*/ 0 h 97012"/>
                  <a:gd name="connsiteX16" fmla="*/ 67894 w 88030"/>
                  <a:gd name="connsiteY16" fmla="*/ 5705 h 97012"/>
                  <a:gd name="connsiteX17" fmla="*/ 82782 w 88030"/>
                  <a:gd name="connsiteY17" fmla="*/ 21603 h 97012"/>
                  <a:gd name="connsiteX18" fmla="*/ 88030 w 88030"/>
                  <a:gd name="connsiteY18" fmla="*/ 44920 h 97012"/>
                  <a:gd name="connsiteX19" fmla="*/ 45225 w 88030"/>
                  <a:gd name="connsiteY19" fmla="*/ 14230 h 97012"/>
                  <a:gd name="connsiteX20" fmla="*/ 26908 w 88030"/>
                  <a:gd name="connsiteY20" fmla="*/ 20946 h 97012"/>
                  <a:gd name="connsiteX21" fmla="*/ 17059 w 88030"/>
                  <a:gd name="connsiteY21" fmla="*/ 39272 h 97012"/>
                  <a:gd name="connsiteX22" fmla="*/ 72485 w 88030"/>
                  <a:gd name="connsiteY22" fmla="*/ 39272 h 97012"/>
                  <a:gd name="connsiteX23" fmla="*/ 64304 w 88030"/>
                  <a:gd name="connsiteY23" fmla="*/ 20688 h 97012"/>
                  <a:gd name="connsiteX24" fmla="*/ 45225 w 88030"/>
                  <a:gd name="connsiteY24" fmla="*/ 14230 h 9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030" h="97012">
                    <a:moveTo>
                      <a:pt x="88030" y="44920"/>
                    </a:moveTo>
                    <a:cubicBezTo>
                      <a:pt x="88030" y="47549"/>
                      <a:pt x="87935" y="50235"/>
                      <a:pt x="87725" y="52997"/>
                    </a:cubicBezTo>
                    <a:lnTo>
                      <a:pt x="16354" y="52997"/>
                    </a:lnTo>
                    <a:cubicBezTo>
                      <a:pt x="17164" y="62551"/>
                      <a:pt x="20460" y="69856"/>
                      <a:pt x="26251" y="74905"/>
                    </a:cubicBezTo>
                    <a:cubicBezTo>
                      <a:pt x="32033" y="79953"/>
                      <a:pt x="39367" y="82477"/>
                      <a:pt x="48254" y="82477"/>
                    </a:cubicBezTo>
                    <a:cubicBezTo>
                      <a:pt x="53302" y="82477"/>
                      <a:pt x="58112" y="81639"/>
                      <a:pt x="62694" y="79953"/>
                    </a:cubicBezTo>
                    <a:cubicBezTo>
                      <a:pt x="67266" y="78267"/>
                      <a:pt x="71171" y="75886"/>
                      <a:pt x="74400" y="72790"/>
                    </a:cubicBezTo>
                    <a:lnTo>
                      <a:pt x="83896" y="83487"/>
                    </a:lnTo>
                    <a:cubicBezTo>
                      <a:pt x="79381" y="87859"/>
                      <a:pt x="74105" y="91211"/>
                      <a:pt x="68046" y="93536"/>
                    </a:cubicBezTo>
                    <a:cubicBezTo>
                      <a:pt x="61989" y="95850"/>
                      <a:pt x="55255" y="97012"/>
                      <a:pt x="47853" y="97012"/>
                    </a:cubicBezTo>
                    <a:cubicBezTo>
                      <a:pt x="38900" y="97012"/>
                      <a:pt x="30795" y="95050"/>
                      <a:pt x="23517" y="91107"/>
                    </a:cubicBezTo>
                    <a:cubicBezTo>
                      <a:pt x="16250" y="87173"/>
                      <a:pt x="10516" y="81534"/>
                      <a:pt x="6305" y="74200"/>
                    </a:cubicBezTo>
                    <a:cubicBezTo>
                      <a:pt x="2105" y="66866"/>
                      <a:pt x="0" y="58312"/>
                      <a:pt x="0" y="48559"/>
                    </a:cubicBezTo>
                    <a:cubicBezTo>
                      <a:pt x="0" y="38929"/>
                      <a:pt x="1972" y="30451"/>
                      <a:pt x="5905" y="23117"/>
                    </a:cubicBezTo>
                    <a:cubicBezTo>
                      <a:pt x="9840" y="15783"/>
                      <a:pt x="15278" y="10096"/>
                      <a:pt x="22213" y="6058"/>
                    </a:cubicBezTo>
                    <a:cubicBezTo>
                      <a:pt x="29137" y="2019"/>
                      <a:pt x="36919" y="0"/>
                      <a:pt x="45530" y="0"/>
                    </a:cubicBezTo>
                    <a:cubicBezTo>
                      <a:pt x="54007" y="0"/>
                      <a:pt x="61465" y="1896"/>
                      <a:pt x="67894" y="5705"/>
                    </a:cubicBezTo>
                    <a:cubicBezTo>
                      <a:pt x="74314" y="9506"/>
                      <a:pt x="79286" y="14802"/>
                      <a:pt x="82782" y="21603"/>
                    </a:cubicBezTo>
                    <a:cubicBezTo>
                      <a:pt x="86277" y="28404"/>
                      <a:pt x="88030" y="36176"/>
                      <a:pt x="88030" y="44920"/>
                    </a:cubicBezTo>
                    <a:close/>
                    <a:moveTo>
                      <a:pt x="45225" y="14230"/>
                    </a:moveTo>
                    <a:cubicBezTo>
                      <a:pt x="38091" y="14230"/>
                      <a:pt x="31985" y="16469"/>
                      <a:pt x="26908" y="20946"/>
                    </a:cubicBezTo>
                    <a:cubicBezTo>
                      <a:pt x="21822" y="25422"/>
                      <a:pt x="18545" y="31528"/>
                      <a:pt x="17059" y="39272"/>
                    </a:cubicBezTo>
                    <a:lnTo>
                      <a:pt x="72485" y="39272"/>
                    </a:lnTo>
                    <a:cubicBezTo>
                      <a:pt x="71809" y="31194"/>
                      <a:pt x="69085" y="25003"/>
                      <a:pt x="64304" y="20688"/>
                    </a:cubicBezTo>
                    <a:cubicBezTo>
                      <a:pt x="59531" y="16383"/>
                      <a:pt x="53169" y="14230"/>
                      <a:pt x="45225" y="14230"/>
                    </a:cubicBezTo>
                    <a:close/>
                  </a:path>
                </a:pathLst>
              </a:custGeom>
              <a:solidFill>
                <a:srgbClr val="D83A00"/>
              </a:solidFill>
              <a:ln w="9525" cap="rnd">
                <a:noFill/>
                <a:prstDash val="solid"/>
                <a:round/>
              </a:ln>
            </p:spPr>
            <p:txBody>
              <a:bodyPr rtlCol="0" anchor="ctr"/>
              <a:lstStyle/>
              <a:p>
                <a:endParaRPr lang="en-US"/>
              </a:p>
            </p:txBody>
          </p:sp>
          <p:sp>
            <p:nvSpPr>
              <p:cNvPr id="217" name="Freeform: Shape 216">
                <a:extLst>
                  <a:ext uri="{FF2B5EF4-FFF2-40B4-BE49-F238E27FC236}">
                    <a16:creationId xmlns:a16="http://schemas.microsoft.com/office/drawing/2014/main" id="{317A2D0C-714A-D95F-F636-6D78E8673661}"/>
                  </a:ext>
                </a:extLst>
              </p:cNvPr>
              <p:cNvSpPr/>
              <p:nvPr/>
            </p:nvSpPr>
            <p:spPr>
              <a:xfrm>
                <a:off x="9100651" y="1985162"/>
                <a:ext cx="72180" cy="97316"/>
              </a:xfrm>
              <a:custGeom>
                <a:avLst/>
                <a:gdLst>
                  <a:gd name="connsiteX0" fmla="*/ 38367 w 72180"/>
                  <a:gd name="connsiteY0" fmla="*/ 97317 h 97316"/>
                  <a:gd name="connsiteX1" fmla="*/ 17107 w 72180"/>
                  <a:gd name="connsiteY1" fmla="*/ 93831 h 97316"/>
                  <a:gd name="connsiteX2" fmla="*/ 0 w 72180"/>
                  <a:gd name="connsiteY2" fmla="*/ 83487 h 97316"/>
                  <a:gd name="connsiteX3" fmla="*/ 8477 w 72180"/>
                  <a:gd name="connsiteY3" fmla="*/ 71771 h 97316"/>
                  <a:gd name="connsiteX4" fmla="*/ 22460 w 72180"/>
                  <a:gd name="connsiteY4" fmla="*/ 80458 h 97316"/>
                  <a:gd name="connsiteX5" fmla="*/ 38567 w 72180"/>
                  <a:gd name="connsiteY5" fmla="*/ 83382 h 97316"/>
                  <a:gd name="connsiteX6" fmla="*/ 56636 w 72180"/>
                  <a:gd name="connsiteY6" fmla="*/ 70561 h 97316"/>
                  <a:gd name="connsiteX7" fmla="*/ 53607 w 72180"/>
                  <a:gd name="connsiteY7" fmla="*/ 62684 h 97316"/>
                  <a:gd name="connsiteX8" fmla="*/ 43711 w 72180"/>
                  <a:gd name="connsiteY8" fmla="*/ 57741 h 97316"/>
                  <a:gd name="connsiteX9" fmla="*/ 26547 w 72180"/>
                  <a:gd name="connsiteY9" fmla="*/ 52797 h 97316"/>
                  <a:gd name="connsiteX10" fmla="*/ 8735 w 72180"/>
                  <a:gd name="connsiteY10" fmla="*/ 42853 h 97316"/>
                  <a:gd name="connsiteX11" fmla="*/ 2829 w 72180"/>
                  <a:gd name="connsiteY11" fmla="*/ 26241 h 97316"/>
                  <a:gd name="connsiteX12" fmla="*/ 6563 w 72180"/>
                  <a:gd name="connsiteY12" fmla="*/ 13116 h 97316"/>
                  <a:gd name="connsiteX13" fmla="*/ 17765 w 72180"/>
                  <a:gd name="connsiteY13" fmla="*/ 3581 h 97316"/>
                  <a:gd name="connsiteX14" fmla="*/ 35738 w 72180"/>
                  <a:gd name="connsiteY14" fmla="*/ 0 h 97316"/>
                  <a:gd name="connsiteX15" fmla="*/ 54569 w 72180"/>
                  <a:gd name="connsiteY15" fmla="*/ 3581 h 97316"/>
                  <a:gd name="connsiteX16" fmla="*/ 69857 w 72180"/>
                  <a:gd name="connsiteY16" fmla="*/ 14030 h 97316"/>
                  <a:gd name="connsiteX17" fmla="*/ 60779 w 72180"/>
                  <a:gd name="connsiteY17" fmla="*/ 24527 h 97316"/>
                  <a:gd name="connsiteX18" fmla="*/ 35938 w 72180"/>
                  <a:gd name="connsiteY18" fmla="*/ 14535 h 97316"/>
                  <a:gd name="connsiteX19" fmla="*/ 23070 w 72180"/>
                  <a:gd name="connsiteY19" fmla="*/ 18069 h 97316"/>
                  <a:gd name="connsiteX20" fmla="*/ 18774 w 72180"/>
                  <a:gd name="connsiteY20" fmla="*/ 26651 h 97316"/>
                  <a:gd name="connsiteX21" fmla="*/ 21355 w 72180"/>
                  <a:gd name="connsiteY21" fmla="*/ 33861 h 97316"/>
                  <a:gd name="connsiteX22" fmla="*/ 30080 w 72180"/>
                  <a:gd name="connsiteY22" fmla="*/ 38357 h 97316"/>
                  <a:gd name="connsiteX23" fmla="*/ 47044 w 72180"/>
                  <a:gd name="connsiteY23" fmla="*/ 43205 h 97316"/>
                  <a:gd name="connsiteX24" fmla="*/ 66227 w 72180"/>
                  <a:gd name="connsiteY24" fmla="*/ 53454 h 97316"/>
                  <a:gd name="connsiteX25" fmla="*/ 72180 w 72180"/>
                  <a:gd name="connsiteY25" fmla="*/ 70361 h 97316"/>
                  <a:gd name="connsiteX26" fmla="*/ 63656 w 72180"/>
                  <a:gd name="connsiteY26" fmla="*/ 90049 h 97316"/>
                  <a:gd name="connsiteX27" fmla="*/ 38367 w 72180"/>
                  <a:gd name="connsiteY27" fmla="*/ 97317 h 9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180" h="97316">
                    <a:moveTo>
                      <a:pt x="38367" y="97317"/>
                    </a:moveTo>
                    <a:cubicBezTo>
                      <a:pt x="30690" y="97317"/>
                      <a:pt x="23603" y="96155"/>
                      <a:pt x="17107" y="93831"/>
                    </a:cubicBezTo>
                    <a:cubicBezTo>
                      <a:pt x="10621" y="91507"/>
                      <a:pt x="4915" y="88059"/>
                      <a:pt x="0" y="83487"/>
                    </a:cubicBezTo>
                    <a:lnTo>
                      <a:pt x="8477" y="71771"/>
                    </a:lnTo>
                    <a:cubicBezTo>
                      <a:pt x="12992" y="75609"/>
                      <a:pt x="17650" y="78505"/>
                      <a:pt x="22460" y="80458"/>
                    </a:cubicBezTo>
                    <a:cubicBezTo>
                      <a:pt x="27270" y="82410"/>
                      <a:pt x="32642" y="83382"/>
                      <a:pt x="38567" y="83382"/>
                    </a:cubicBezTo>
                    <a:cubicBezTo>
                      <a:pt x="50616" y="83382"/>
                      <a:pt x="56636" y="79115"/>
                      <a:pt x="56636" y="70561"/>
                    </a:cubicBezTo>
                    <a:cubicBezTo>
                      <a:pt x="56636" y="67332"/>
                      <a:pt x="55626" y="64703"/>
                      <a:pt x="53607" y="62684"/>
                    </a:cubicBezTo>
                    <a:cubicBezTo>
                      <a:pt x="51588" y="60665"/>
                      <a:pt x="48292" y="59017"/>
                      <a:pt x="43711" y="57741"/>
                    </a:cubicBezTo>
                    <a:lnTo>
                      <a:pt x="26547" y="52797"/>
                    </a:lnTo>
                    <a:cubicBezTo>
                      <a:pt x="18612" y="50502"/>
                      <a:pt x="12668" y="47187"/>
                      <a:pt x="8735" y="42853"/>
                    </a:cubicBezTo>
                    <a:cubicBezTo>
                      <a:pt x="4792" y="38510"/>
                      <a:pt x="2829" y="32976"/>
                      <a:pt x="2829" y="26241"/>
                    </a:cubicBezTo>
                    <a:cubicBezTo>
                      <a:pt x="2829" y="21469"/>
                      <a:pt x="4067" y="17088"/>
                      <a:pt x="6563" y="13116"/>
                    </a:cubicBezTo>
                    <a:cubicBezTo>
                      <a:pt x="9049" y="9144"/>
                      <a:pt x="12792" y="5972"/>
                      <a:pt x="17765" y="3581"/>
                    </a:cubicBezTo>
                    <a:cubicBezTo>
                      <a:pt x="22746" y="1191"/>
                      <a:pt x="28737" y="0"/>
                      <a:pt x="35738" y="0"/>
                    </a:cubicBezTo>
                    <a:cubicBezTo>
                      <a:pt x="42539" y="0"/>
                      <a:pt x="48816" y="1191"/>
                      <a:pt x="54569" y="3581"/>
                    </a:cubicBezTo>
                    <a:cubicBezTo>
                      <a:pt x="60322" y="5972"/>
                      <a:pt x="65418" y="9449"/>
                      <a:pt x="69857" y="14030"/>
                    </a:cubicBezTo>
                    <a:lnTo>
                      <a:pt x="60779" y="24527"/>
                    </a:lnTo>
                    <a:cubicBezTo>
                      <a:pt x="53645" y="17869"/>
                      <a:pt x="45358" y="14535"/>
                      <a:pt x="35938" y="14535"/>
                    </a:cubicBezTo>
                    <a:cubicBezTo>
                      <a:pt x="30223" y="14535"/>
                      <a:pt x="25927" y="15707"/>
                      <a:pt x="23070" y="18069"/>
                    </a:cubicBezTo>
                    <a:cubicBezTo>
                      <a:pt x="20212" y="20422"/>
                      <a:pt x="18774" y="23279"/>
                      <a:pt x="18774" y="26651"/>
                    </a:cubicBezTo>
                    <a:cubicBezTo>
                      <a:pt x="18774" y="29680"/>
                      <a:pt x="19631" y="32080"/>
                      <a:pt x="21355" y="33861"/>
                    </a:cubicBezTo>
                    <a:cubicBezTo>
                      <a:pt x="23070" y="35652"/>
                      <a:pt x="25975" y="37147"/>
                      <a:pt x="30080" y="38357"/>
                    </a:cubicBezTo>
                    <a:lnTo>
                      <a:pt x="47044" y="43205"/>
                    </a:lnTo>
                    <a:cubicBezTo>
                      <a:pt x="55865" y="45691"/>
                      <a:pt x="62256" y="49111"/>
                      <a:pt x="66227" y="53454"/>
                    </a:cubicBezTo>
                    <a:cubicBezTo>
                      <a:pt x="70199" y="57788"/>
                      <a:pt x="72180" y="63427"/>
                      <a:pt x="72180" y="70361"/>
                    </a:cubicBezTo>
                    <a:cubicBezTo>
                      <a:pt x="72180" y="78638"/>
                      <a:pt x="69342" y="85201"/>
                      <a:pt x="63656" y="90049"/>
                    </a:cubicBezTo>
                    <a:cubicBezTo>
                      <a:pt x="57969" y="94888"/>
                      <a:pt x="49540" y="97317"/>
                      <a:pt x="38367" y="97317"/>
                    </a:cubicBezTo>
                    <a:close/>
                  </a:path>
                </a:pathLst>
              </a:custGeom>
              <a:solidFill>
                <a:srgbClr val="D83A00"/>
              </a:solidFill>
              <a:ln w="9525" cap="rnd">
                <a:noFill/>
                <a:prstDash val="solid"/>
                <a:round/>
              </a:ln>
            </p:spPr>
            <p:txBody>
              <a:bodyPr rtlCol="0" anchor="ctr"/>
              <a:lstStyle/>
              <a:p>
                <a:endParaRPr lang="en-US"/>
              </a:p>
            </p:txBody>
          </p:sp>
          <p:sp>
            <p:nvSpPr>
              <p:cNvPr id="218" name="Freeform: Shape 217">
                <a:extLst>
                  <a:ext uri="{FF2B5EF4-FFF2-40B4-BE49-F238E27FC236}">
                    <a16:creationId xmlns:a16="http://schemas.microsoft.com/office/drawing/2014/main" id="{C7408050-684E-AD43-F98D-4A16A07122C5}"/>
                  </a:ext>
                </a:extLst>
              </p:cNvPr>
              <p:cNvSpPr/>
              <p:nvPr/>
            </p:nvSpPr>
            <p:spPr>
              <a:xfrm>
                <a:off x="9190501" y="1985162"/>
                <a:ext cx="72180" cy="97316"/>
              </a:xfrm>
              <a:custGeom>
                <a:avLst/>
                <a:gdLst>
                  <a:gd name="connsiteX0" fmla="*/ 38366 w 72180"/>
                  <a:gd name="connsiteY0" fmla="*/ 97317 h 97316"/>
                  <a:gd name="connsiteX1" fmla="*/ 17116 w 72180"/>
                  <a:gd name="connsiteY1" fmla="*/ 93831 h 97316"/>
                  <a:gd name="connsiteX2" fmla="*/ 0 w 72180"/>
                  <a:gd name="connsiteY2" fmla="*/ 83487 h 97316"/>
                  <a:gd name="connsiteX3" fmla="*/ 8477 w 72180"/>
                  <a:gd name="connsiteY3" fmla="*/ 71771 h 97316"/>
                  <a:gd name="connsiteX4" fmla="*/ 22460 w 72180"/>
                  <a:gd name="connsiteY4" fmla="*/ 80458 h 97316"/>
                  <a:gd name="connsiteX5" fmla="*/ 38567 w 72180"/>
                  <a:gd name="connsiteY5" fmla="*/ 83382 h 97316"/>
                  <a:gd name="connsiteX6" fmla="*/ 56635 w 72180"/>
                  <a:gd name="connsiteY6" fmla="*/ 70561 h 97316"/>
                  <a:gd name="connsiteX7" fmla="*/ 53607 w 72180"/>
                  <a:gd name="connsiteY7" fmla="*/ 62684 h 97316"/>
                  <a:gd name="connsiteX8" fmla="*/ 43710 w 72180"/>
                  <a:gd name="connsiteY8" fmla="*/ 57741 h 97316"/>
                  <a:gd name="connsiteX9" fmla="*/ 26555 w 72180"/>
                  <a:gd name="connsiteY9" fmla="*/ 52797 h 97316"/>
                  <a:gd name="connsiteX10" fmla="*/ 8734 w 72180"/>
                  <a:gd name="connsiteY10" fmla="*/ 42853 h 97316"/>
                  <a:gd name="connsiteX11" fmla="*/ 2829 w 72180"/>
                  <a:gd name="connsiteY11" fmla="*/ 26241 h 97316"/>
                  <a:gd name="connsiteX12" fmla="*/ 6562 w 72180"/>
                  <a:gd name="connsiteY12" fmla="*/ 13116 h 97316"/>
                  <a:gd name="connsiteX13" fmla="*/ 17764 w 72180"/>
                  <a:gd name="connsiteY13" fmla="*/ 3581 h 97316"/>
                  <a:gd name="connsiteX14" fmla="*/ 35737 w 72180"/>
                  <a:gd name="connsiteY14" fmla="*/ 0 h 97316"/>
                  <a:gd name="connsiteX15" fmla="*/ 54569 w 72180"/>
                  <a:gd name="connsiteY15" fmla="*/ 3581 h 97316"/>
                  <a:gd name="connsiteX16" fmla="*/ 69856 w 72180"/>
                  <a:gd name="connsiteY16" fmla="*/ 14030 h 97316"/>
                  <a:gd name="connsiteX17" fmla="*/ 60779 w 72180"/>
                  <a:gd name="connsiteY17" fmla="*/ 24527 h 97316"/>
                  <a:gd name="connsiteX18" fmla="*/ 35938 w 72180"/>
                  <a:gd name="connsiteY18" fmla="*/ 14535 h 97316"/>
                  <a:gd name="connsiteX19" fmla="*/ 23070 w 72180"/>
                  <a:gd name="connsiteY19" fmla="*/ 18069 h 97316"/>
                  <a:gd name="connsiteX20" fmla="*/ 18774 w 72180"/>
                  <a:gd name="connsiteY20" fmla="*/ 26651 h 97316"/>
                  <a:gd name="connsiteX21" fmla="*/ 21355 w 72180"/>
                  <a:gd name="connsiteY21" fmla="*/ 33861 h 97316"/>
                  <a:gd name="connsiteX22" fmla="*/ 30080 w 72180"/>
                  <a:gd name="connsiteY22" fmla="*/ 38357 h 97316"/>
                  <a:gd name="connsiteX23" fmla="*/ 47044 w 72180"/>
                  <a:gd name="connsiteY23" fmla="*/ 43205 h 97316"/>
                  <a:gd name="connsiteX24" fmla="*/ 66227 w 72180"/>
                  <a:gd name="connsiteY24" fmla="*/ 53454 h 97316"/>
                  <a:gd name="connsiteX25" fmla="*/ 72180 w 72180"/>
                  <a:gd name="connsiteY25" fmla="*/ 70361 h 97316"/>
                  <a:gd name="connsiteX26" fmla="*/ 63655 w 72180"/>
                  <a:gd name="connsiteY26" fmla="*/ 90049 h 97316"/>
                  <a:gd name="connsiteX27" fmla="*/ 38366 w 72180"/>
                  <a:gd name="connsiteY27" fmla="*/ 97317 h 9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2180" h="97316">
                    <a:moveTo>
                      <a:pt x="38366" y="97317"/>
                    </a:moveTo>
                    <a:cubicBezTo>
                      <a:pt x="30689" y="97317"/>
                      <a:pt x="23603" y="96155"/>
                      <a:pt x="17116" y="93831"/>
                    </a:cubicBezTo>
                    <a:cubicBezTo>
                      <a:pt x="10620" y="91507"/>
                      <a:pt x="4915" y="88059"/>
                      <a:pt x="0" y="83487"/>
                    </a:cubicBezTo>
                    <a:lnTo>
                      <a:pt x="8477" y="71771"/>
                    </a:lnTo>
                    <a:cubicBezTo>
                      <a:pt x="12992" y="75609"/>
                      <a:pt x="17650" y="78505"/>
                      <a:pt x="22460" y="80458"/>
                    </a:cubicBezTo>
                    <a:cubicBezTo>
                      <a:pt x="27270" y="82410"/>
                      <a:pt x="32642" y="83382"/>
                      <a:pt x="38567" y="83382"/>
                    </a:cubicBezTo>
                    <a:cubicBezTo>
                      <a:pt x="50616" y="83382"/>
                      <a:pt x="56635" y="79115"/>
                      <a:pt x="56635" y="70561"/>
                    </a:cubicBezTo>
                    <a:cubicBezTo>
                      <a:pt x="56635" y="67332"/>
                      <a:pt x="55626" y="64703"/>
                      <a:pt x="53607" y="62684"/>
                    </a:cubicBezTo>
                    <a:cubicBezTo>
                      <a:pt x="51587" y="60665"/>
                      <a:pt x="48292" y="59017"/>
                      <a:pt x="43710" y="57741"/>
                    </a:cubicBezTo>
                    <a:lnTo>
                      <a:pt x="26555" y="52797"/>
                    </a:lnTo>
                    <a:cubicBezTo>
                      <a:pt x="18612" y="50502"/>
                      <a:pt x="12668" y="47187"/>
                      <a:pt x="8734" y="42853"/>
                    </a:cubicBezTo>
                    <a:cubicBezTo>
                      <a:pt x="4791" y="38510"/>
                      <a:pt x="2829" y="32976"/>
                      <a:pt x="2829" y="26241"/>
                    </a:cubicBezTo>
                    <a:cubicBezTo>
                      <a:pt x="2829" y="21469"/>
                      <a:pt x="4076" y="17088"/>
                      <a:pt x="6562" y="13116"/>
                    </a:cubicBezTo>
                    <a:cubicBezTo>
                      <a:pt x="9048" y="9144"/>
                      <a:pt x="12792" y="5972"/>
                      <a:pt x="17764" y="3581"/>
                    </a:cubicBezTo>
                    <a:cubicBezTo>
                      <a:pt x="22746" y="1191"/>
                      <a:pt x="28737" y="0"/>
                      <a:pt x="35737" y="0"/>
                    </a:cubicBezTo>
                    <a:cubicBezTo>
                      <a:pt x="42539" y="0"/>
                      <a:pt x="48816" y="1191"/>
                      <a:pt x="54569" y="3581"/>
                    </a:cubicBezTo>
                    <a:cubicBezTo>
                      <a:pt x="60322" y="5972"/>
                      <a:pt x="65418" y="9449"/>
                      <a:pt x="69856" y="14030"/>
                    </a:cubicBezTo>
                    <a:lnTo>
                      <a:pt x="60779" y="24527"/>
                    </a:lnTo>
                    <a:cubicBezTo>
                      <a:pt x="53644" y="17869"/>
                      <a:pt x="45358" y="14535"/>
                      <a:pt x="35938" y="14535"/>
                    </a:cubicBezTo>
                    <a:cubicBezTo>
                      <a:pt x="30223" y="14535"/>
                      <a:pt x="25927" y="15707"/>
                      <a:pt x="23070" y="18069"/>
                    </a:cubicBezTo>
                    <a:cubicBezTo>
                      <a:pt x="20212" y="20422"/>
                      <a:pt x="18774" y="23279"/>
                      <a:pt x="18774" y="26651"/>
                    </a:cubicBezTo>
                    <a:cubicBezTo>
                      <a:pt x="18774" y="29680"/>
                      <a:pt x="19640" y="32080"/>
                      <a:pt x="21355" y="33861"/>
                    </a:cubicBezTo>
                    <a:cubicBezTo>
                      <a:pt x="23070" y="35652"/>
                      <a:pt x="25975" y="37147"/>
                      <a:pt x="30080" y="38357"/>
                    </a:cubicBezTo>
                    <a:lnTo>
                      <a:pt x="47044" y="43205"/>
                    </a:lnTo>
                    <a:cubicBezTo>
                      <a:pt x="55864" y="45691"/>
                      <a:pt x="62256" y="49111"/>
                      <a:pt x="66227" y="53454"/>
                    </a:cubicBezTo>
                    <a:cubicBezTo>
                      <a:pt x="70199" y="57788"/>
                      <a:pt x="72180" y="63427"/>
                      <a:pt x="72180" y="70361"/>
                    </a:cubicBezTo>
                    <a:cubicBezTo>
                      <a:pt x="72180" y="78638"/>
                      <a:pt x="69342" y="85201"/>
                      <a:pt x="63655" y="90049"/>
                    </a:cubicBezTo>
                    <a:cubicBezTo>
                      <a:pt x="57969" y="94888"/>
                      <a:pt x="49539" y="97317"/>
                      <a:pt x="38366" y="97317"/>
                    </a:cubicBezTo>
                    <a:close/>
                  </a:path>
                </a:pathLst>
              </a:custGeom>
              <a:solidFill>
                <a:srgbClr val="D83A00"/>
              </a:solidFill>
              <a:ln w="9525" cap="rnd">
                <a:noFill/>
                <a:prstDash val="solid"/>
                <a:round/>
              </a:ln>
            </p:spPr>
            <p:txBody>
              <a:bodyPr rtlCol="0" anchor="ctr"/>
              <a:lstStyle/>
              <a:p>
                <a:endParaRPr lang="en-US"/>
              </a:p>
            </p:txBody>
          </p:sp>
          <p:sp>
            <p:nvSpPr>
              <p:cNvPr id="219" name="Freeform: Shape 218">
                <a:extLst>
                  <a:ext uri="{FF2B5EF4-FFF2-40B4-BE49-F238E27FC236}">
                    <a16:creationId xmlns:a16="http://schemas.microsoft.com/office/drawing/2014/main" id="{2C414B8C-E9F6-6D44-16E9-910462EDAB65}"/>
                  </a:ext>
                </a:extLst>
              </p:cNvPr>
              <p:cNvSpPr/>
              <p:nvPr/>
            </p:nvSpPr>
            <p:spPr>
              <a:xfrm>
                <a:off x="9356369" y="1957196"/>
                <a:ext cx="78238" cy="123663"/>
              </a:xfrm>
              <a:custGeom>
                <a:avLst/>
                <a:gdLst>
                  <a:gd name="connsiteX0" fmla="*/ 17469 w 78238"/>
                  <a:gd name="connsiteY0" fmla="*/ 123663 h 123663"/>
                  <a:gd name="connsiteX1" fmla="*/ 0 w 78238"/>
                  <a:gd name="connsiteY1" fmla="*/ 123663 h 123663"/>
                  <a:gd name="connsiteX2" fmla="*/ 0 w 78238"/>
                  <a:gd name="connsiteY2" fmla="*/ 0 h 123663"/>
                  <a:gd name="connsiteX3" fmla="*/ 78238 w 78238"/>
                  <a:gd name="connsiteY3" fmla="*/ 0 h 123663"/>
                  <a:gd name="connsiteX4" fmla="*/ 78238 w 78238"/>
                  <a:gd name="connsiteY4" fmla="*/ 15040 h 123663"/>
                  <a:gd name="connsiteX5" fmla="*/ 17469 w 78238"/>
                  <a:gd name="connsiteY5" fmla="*/ 15040 h 123663"/>
                  <a:gd name="connsiteX6" fmla="*/ 17469 w 78238"/>
                  <a:gd name="connsiteY6" fmla="*/ 53607 h 123663"/>
                  <a:gd name="connsiteX7" fmla="*/ 65722 w 78238"/>
                  <a:gd name="connsiteY7" fmla="*/ 53607 h 123663"/>
                  <a:gd name="connsiteX8" fmla="*/ 65722 w 78238"/>
                  <a:gd name="connsiteY8" fmla="*/ 68542 h 123663"/>
                  <a:gd name="connsiteX9" fmla="*/ 17469 w 78238"/>
                  <a:gd name="connsiteY9" fmla="*/ 68542 h 123663"/>
                  <a:gd name="connsiteX10" fmla="*/ 17469 w 78238"/>
                  <a:gd name="connsiteY10" fmla="*/ 123663 h 12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238" h="123663">
                    <a:moveTo>
                      <a:pt x="17469" y="123663"/>
                    </a:moveTo>
                    <a:lnTo>
                      <a:pt x="0" y="123663"/>
                    </a:lnTo>
                    <a:lnTo>
                      <a:pt x="0" y="0"/>
                    </a:lnTo>
                    <a:lnTo>
                      <a:pt x="78238" y="0"/>
                    </a:lnTo>
                    <a:lnTo>
                      <a:pt x="78238" y="15040"/>
                    </a:lnTo>
                    <a:lnTo>
                      <a:pt x="17469" y="15040"/>
                    </a:lnTo>
                    <a:lnTo>
                      <a:pt x="17469" y="53607"/>
                    </a:lnTo>
                    <a:lnTo>
                      <a:pt x="65722" y="53607"/>
                    </a:lnTo>
                    <a:lnTo>
                      <a:pt x="65722" y="68542"/>
                    </a:lnTo>
                    <a:lnTo>
                      <a:pt x="17469" y="68542"/>
                    </a:lnTo>
                    <a:lnTo>
                      <a:pt x="17469" y="123663"/>
                    </a:lnTo>
                    <a:close/>
                  </a:path>
                </a:pathLst>
              </a:custGeom>
              <a:solidFill>
                <a:srgbClr val="D83A00"/>
              </a:solidFill>
              <a:ln w="9525" cap="rnd">
                <a:noFill/>
                <a:prstDash val="solid"/>
                <a:round/>
              </a:ln>
            </p:spPr>
            <p:txBody>
              <a:bodyPr rtlCol="0" anchor="ctr"/>
              <a:lstStyle/>
              <a:p>
                <a:endParaRPr lang="en-US"/>
              </a:p>
            </p:txBody>
          </p:sp>
          <p:sp>
            <p:nvSpPr>
              <p:cNvPr id="220" name="Freeform: Shape 219">
                <a:extLst>
                  <a:ext uri="{FF2B5EF4-FFF2-40B4-BE49-F238E27FC236}">
                    <a16:creationId xmlns:a16="http://schemas.microsoft.com/office/drawing/2014/main" id="{FD06C28F-29A1-CF04-7AF1-87537BCC9145}"/>
                  </a:ext>
                </a:extLst>
              </p:cNvPr>
              <p:cNvSpPr/>
              <p:nvPr/>
            </p:nvSpPr>
            <p:spPr>
              <a:xfrm>
                <a:off x="9455810" y="1944166"/>
                <a:ext cx="23821" cy="136693"/>
              </a:xfrm>
              <a:custGeom>
                <a:avLst/>
                <a:gdLst>
                  <a:gd name="connsiteX0" fmla="*/ 12011 w 23821"/>
                  <a:gd name="connsiteY0" fmla="*/ 23327 h 136693"/>
                  <a:gd name="connsiteX1" fmla="*/ 3229 w 23821"/>
                  <a:gd name="connsiteY1" fmla="*/ 20298 h 136693"/>
                  <a:gd name="connsiteX2" fmla="*/ 0 w 23821"/>
                  <a:gd name="connsiteY2" fmla="*/ 11716 h 136693"/>
                  <a:gd name="connsiteX3" fmla="*/ 3181 w 23821"/>
                  <a:gd name="connsiteY3" fmla="*/ 3134 h 136693"/>
                  <a:gd name="connsiteX4" fmla="*/ 12011 w 23821"/>
                  <a:gd name="connsiteY4" fmla="*/ 0 h 136693"/>
                  <a:gd name="connsiteX5" fmla="*/ 20593 w 23821"/>
                  <a:gd name="connsiteY5" fmla="*/ 3238 h 136693"/>
                  <a:gd name="connsiteX6" fmla="*/ 23822 w 23821"/>
                  <a:gd name="connsiteY6" fmla="*/ 11716 h 136693"/>
                  <a:gd name="connsiteX7" fmla="*/ 20641 w 23821"/>
                  <a:gd name="connsiteY7" fmla="*/ 20241 h 136693"/>
                  <a:gd name="connsiteX8" fmla="*/ 12011 w 23821"/>
                  <a:gd name="connsiteY8" fmla="*/ 23327 h 136693"/>
                  <a:gd name="connsiteX9" fmla="*/ 20288 w 23821"/>
                  <a:gd name="connsiteY9" fmla="*/ 136693 h 136693"/>
                  <a:gd name="connsiteX10" fmla="*/ 3638 w 23821"/>
                  <a:gd name="connsiteY10" fmla="*/ 136693 h 136693"/>
                  <a:gd name="connsiteX11" fmla="*/ 3638 w 23821"/>
                  <a:gd name="connsiteY11" fmla="*/ 43110 h 136693"/>
                  <a:gd name="connsiteX12" fmla="*/ 20288 w 23821"/>
                  <a:gd name="connsiteY12" fmla="*/ 43110 h 136693"/>
                  <a:gd name="connsiteX13" fmla="*/ 20288 w 23821"/>
                  <a:gd name="connsiteY13" fmla="*/ 136693 h 1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21" h="136693">
                    <a:moveTo>
                      <a:pt x="12011" y="23327"/>
                    </a:moveTo>
                    <a:cubicBezTo>
                      <a:pt x="8315" y="23327"/>
                      <a:pt x="5382" y="22317"/>
                      <a:pt x="3229" y="20298"/>
                    </a:cubicBezTo>
                    <a:cubicBezTo>
                      <a:pt x="1076" y="18279"/>
                      <a:pt x="0" y="15411"/>
                      <a:pt x="0" y="11716"/>
                    </a:cubicBezTo>
                    <a:cubicBezTo>
                      <a:pt x="0" y="8077"/>
                      <a:pt x="1057" y="5220"/>
                      <a:pt x="3181" y="3134"/>
                    </a:cubicBezTo>
                    <a:cubicBezTo>
                      <a:pt x="5296" y="1048"/>
                      <a:pt x="8248" y="0"/>
                      <a:pt x="12011" y="0"/>
                    </a:cubicBezTo>
                    <a:cubicBezTo>
                      <a:pt x="15583" y="0"/>
                      <a:pt x="18440" y="1076"/>
                      <a:pt x="20593" y="3238"/>
                    </a:cubicBezTo>
                    <a:cubicBezTo>
                      <a:pt x="22746" y="5391"/>
                      <a:pt x="23822" y="8211"/>
                      <a:pt x="23822" y="11716"/>
                    </a:cubicBezTo>
                    <a:cubicBezTo>
                      <a:pt x="23822" y="15345"/>
                      <a:pt x="22764" y="18193"/>
                      <a:pt x="20641" y="20241"/>
                    </a:cubicBezTo>
                    <a:cubicBezTo>
                      <a:pt x="18526" y="22298"/>
                      <a:pt x="15650" y="23327"/>
                      <a:pt x="12011" y="23327"/>
                    </a:cubicBezTo>
                    <a:close/>
                    <a:moveTo>
                      <a:pt x="20288" y="136693"/>
                    </a:moveTo>
                    <a:lnTo>
                      <a:pt x="3638" y="136693"/>
                    </a:lnTo>
                    <a:lnTo>
                      <a:pt x="3638" y="43110"/>
                    </a:lnTo>
                    <a:lnTo>
                      <a:pt x="20288" y="43110"/>
                    </a:lnTo>
                    <a:lnTo>
                      <a:pt x="20288" y="136693"/>
                    </a:lnTo>
                    <a:close/>
                  </a:path>
                </a:pathLst>
              </a:custGeom>
              <a:solidFill>
                <a:srgbClr val="D83A00"/>
              </a:solidFill>
              <a:ln w="9525" cap="rnd">
                <a:noFill/>
                <a:prstDash val="solid"/>
                <a:round/>
              </a:ln>
            </p:spPr>
            <p:txBody>
              <a:bodyPr rtlCol="0" anchor="ctr"/>
              <a:lstStyle/>
              <a:p>
                <a:endParaRPr lang="en-US"/>
              </a:p>
            </p:txBody>
          </p:sp>
          <p:sp>
            <p:nvSpPr>
              <p:cNvPr id="221" name="Freeform: Shape 220">
                <a:extLst>
                  <a:ext uri="{FF2B5EF4-FFF2-40B4-BE49-F238E27FC236}">
                    <a16:creationId xmlns:a16="http://schemas.microsoft.com/office/drawing/2014/main" id="{1D6B0BDA-A09C-9B67-7078-E42B23D4D18B}"/>
                  </a:ext>
                </a:extLst>
              </p:cNvPr>
              <p:cNvSpPr/>
              <p:nvPr/>
            </p:nvSpPr>
            <p:spPr>
              <a:xfrm>
                <a:off x="9510931" y="1947805"/>
                <a:ext cx="16659" cy="133054"/>
              </a:xfrm>
              <a:custGeom>
                <a:avLst/>
                <a:gdLst>
                  <a:gd name="connsiteX0" fmla="*/ 0 w 16659"/>
                  <a:gd name="connsiteY0" fmla="*/ 0 h 133054"/>
                  <a:gd name="connsiteX1" fmla="*/ 16660 w 16659"/>
                  <a:gd name="connsiteY1" fmla="*/ 0 h 133054"/>
                  <a:gd name="connsiteX2" fmla="*/ 16660 w 16659"/>
                  <a:gd name="connsiteY2" fmla="*/ 133055 h 133054"/>
                  <a:gd name="connsiteX3" fmla="*/ 0 w 16659"/>
                  <a:gd name="connsiteY3" fmla="*/ 133055 h 133054"/>
                </a:gdLst>
                <a:ahLst/>
                <a:cxnLst>
                  <a:cxn ang="0">
                    <a:pos x="connsiteX0" y="connsiteY0"/>
                  </a:cxn>
                  <a:cxn ang="0">
                    <a:pos x="connsiteX1" y="connsiteY1"/>
                  </a:cxn>
                  <a:cxn ang="0">
                    <a:pos x="connsiteX2" y="connsiteY2"/>
                  </a:cxn>
                  <a:cxn ang="0">
                    <a:pos x="connsiteX3" y="connsiteY3"/>
                  </a:cxn>
                </a:cxnLst>
                <a:rect l="l" t="t" r="r" b="b"/>
                <a:pathLst>
                  <a:path w="16659" h="133054">
                    <a:moveTo>
                      <a:pt x="0" y="0"/>
                    </a:moveTo>
                    <a:lnTo>
                      <a:pt x="16660" y="0"/>
                    </a:lnTo>
                    <a:lnTo>
                      <a:pt x="16660" y="133055"/>
                    </a:lnTo>
                    <a:lnTo>
                      <a:pt x="0" y="133055"/>
                    </a:lnTo>
                    <a:close/>
                  </a:path>
                </a:pathLst>
              </a:custGeom>
              <a:solidFill>
                <a:srgbClr val="D83A00"/>
              </a:solidFill>
              <a:ln w="9525" cap="rnd">
                <a:noFill/>
                <a:prstDash val="solid"/>
                <a:round/>
              </a:ln>
            </p:spPr>
            <p:txBody>
              <a:bodyPr rtlCol="0" anchor="ctr"/>
              <a:lstStyle/>
              <a:p>
                <a:endParaRPr lang="en-US"/>
              </a:p>
            </p:txBody>
          </p:sp>
          <p:sp>
            <p:nvSpPr>
              <p:cNvPr id="222" name="Freeform: Shape 221">
                <a:extLst>
                  <a:ext uri="{FF2B5EF4-FFF2-40B4-BE49-F238E27FC236}">
                    <a16:creationId xmlns:a16="http://schemas.microsoft.com/office/drawing/2014/main" id="{37CA8DD2-2D45-8A66-8F8F-EDA193403370}"/>
                  </a:ext>
                </a:extLst>
              </p:cNvPr>
              <p:cNvSpPr/>
              <p:nvPr/>
            </p:nvSpPr>
            <p:spPr>
              <a:xfrm>
                <a:off x="9553003" y="1985362"/>
                <a:ext cx="88106" cy="97012"/>
              </a:xfrm>
              <a:custGeom>
                <a:avLst/>
                <a:gdLst>
                  <a:gd name="connsiteX0" fmla="*/ 88106 w 88106"/>
                  <a:gd name="connsiteY0" fmla="*/ 44920 h 97012"/>
                  <a:gd name="connsiteX1" fmla="*/ 87725 w 88106"/>
                  <a:gd name="connsiteY1" fmla="*/ 52997 h 97012"/>
                  <a:gd name="connsiteX2" fmla="*/ 16383 w 88106"/>
                  <a:gd name="connsiteY2" fmla="*/ 52997 h 97012"/>
                  <a:gd name="connsiteX3" fmla="*/ 26289 w 88106"/>
                  <a:gd name="connsiteY3" fmla="*/ 74905 h 97012"/>
                  <a:gd name="connsiteX4" fmla="*/ 48292 w 88106"/>
                  <a:gd name="connsiteY4" fmla="*/ 82477 h 97012"/>
                  <a:gd name="connsiteX5" fmla="*/ 62675 w 88106"/>
                  <a:gd name="connsiteY5" fmla="*/ 79953 h 97012"/>
                  <a:gd name="connsiteX6" fmla="*/ 74390 w 88106"/>
                  <a:gd name="connsiteY6" fmla="*/ 72790 h 97012"/>
                  <a:gd name="connsiteX7" fmla="*/ 83915 w 88106"/>
                  <a:gd name="connsiteY7" fmla="*/ 83487 h 97012"/>
                  <a:gd name="connsiteX8" fmla="*/ 68104 w 88106"/>
                  <a:gd name="connsiteY8" fmla="*/ 93536 h 97012"/>
                  <a:gd name="connsiteX9" fmla="*/ 47910 w 88106"/>
                  <a:gd name="connsiteY9" fmla="*/ 97012 h 97012"/>
                  <a:gd name="connsiteX10" fmla="*/ 23526 w 88106"/>
                  <a:gd name="connsiteY10" fmla="*/ 91107 h 97012"/>
                  <a:gd name="connsiteX11" fmla="*/ 6382 w 88106"/>
                  <a:gd name="connsiteY11" fmla="*/ 74200 h 97012"/>
                  <a:gd name="connsiteX12" fmla="*/ 0 w 88106"/>
                  <a:gd name="connsiteY12" fmla="*/ 48559 h 97012"/>
                  <a:gd name="connsiteX13" fmla="*/ 5905 w 88106"/>
                  <a:gd name="connsiteY13" fmla="*/ 23117 h 97012"/>
                  <a:gd name="connsiteX14" fmla="*/ 22193 w 88106"/>
                  <a:gd name="connsiteY14" fmla="*/ 6058 h 97012"/>
                  <a:gd name="connsiteX15" fmla="*/ 45529 w 88106"/>
                  <a:gd name="connsiteY15" fmla="*/ 0 h 97012"/>
                  <a:gd name="connsiteX16" fmla="*/ 67913 w 88106"/>
                  <a:gd name="connsiteY16" fmla="*/ 5705 h 97012"/>
                  <a:gd name="connsiteX17" fmla="*/ 82772 w 88106"/>
                  <a:gd name="connsiteY17" fmla="*/ 21603 h 97012"/>
                  <a:gd name="connsiteX18" fmla="*/ 88106 w 88106"/>
                  <a:gd name="connsiteY18" fmla="*/ 44920 h 97012"/>
                  <a:gd name="connsiteX19" fmla="*/ 45244 w 88106"/>
                  <a:gd name="connsiteY19" fmla="*/ 14230 h 97012"/>
                  <a:gd name="connsiteX20" fmla="*/ 26956 w 88106"/>
                  <a:gd name="connsiteY20" fmla="*/ 20946 h 97012"/>
                  <a:gd name="connsiteX21" fmla="*/ 17050 w 88106"/>
                  <a:gd name="connsiteY21" fmla="*/ 39272 h 97012"/>
                  <a:gd name="connsiteX22" fmla="*/ 72485 w 88106"/>
                  <a:gd name="connsiteY22" fmla="*/ 39272 h 97012"/>
                  <a:gd name="connsiteX23" fmla="*/ 64294 w 88106"/>
                  <a:gd name="connsiteY23" fmla="*/ 20688 h 97012"/>
                  <a:gd name="connsiteX24" fmla="*/ 45244 w 88106"/>
                  <a:gd name="connsiteY24" fmla="*/ 14230 h 9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8106" h="97012">
                    <a:moveTo>
                      <a:pt x="88106" y="44920"/>
                    </a:moveTo>
                    <a:cubicBezTo>
                      <a:pt x="88106" y="47549"/>
                      <a:pt x="87916" y="50235"/>
                      <a:pt x="87725" y="52997"/>
                    </a:cubicBezTo>
                    <a:lnTo>
                      <a:pt x="16383" y="52997"/>
                    </a:lnTo>
                    <a:cubicBezTo>
                      <a:pt x="17240" y="62551"/>
                      <a:pt x="20479" y="69856"/>
                      <a:pt x="26289" y="74905"/>
                    </a:cubicBezTo>
                    <a:cubicBezTo>
                      <a:pt x="32099" y="79953"/>
                      <a:pt x="39434" y="82477"/>
                      <a:pt x="48292" y="82477"/>
                    </a:cubicBezTo>
                    <a:cubicBezTo>
                      <a:pt x="53340" y="82477"/>
                      <a:pt x="58102" y="81639"/>
                      <a:pt x="62675" y="79953"/>
                    </a:cubicBezTo>
                    <a:cubicBezTo>
                      <a:pt x="67246" y="78267"/>
                      <a:pt x="71247" y="75886"/>
                      <a:pt x="74390" y="72790"/>
                    </a:cubicBezTo>
                    <a:lnTo>
                      <a:pt x="83915" y="83487"/>
                    </a:lnTo>
                    <a:cubicBezTo>
                      <a:pt x="79439" y="87859"/>
                      <a:pt x="74104" y="91211"/>
                      <a:pt x="68104" y="93536"/>
                    </a:cubicBezTo>
                    <a:cubicBezTo>
                      <a:pt x="62008" y="95850"/>
                      <a:pt x="55245" y="97012"/>
                      <a:pt x="47910" y="97012"/>
                    </a:cubicBezTo>
                    <a:cubicBezTo>
                      <a:pt x="38958" y="97012"/>
                      <a:pt x="30861" y="95050"/>
                      <a:pt x="23526" y="91107"/>
                    </a:cubicBezTo>
                    <a:cubicBezTo>
                      <a:pt x="16288" y="87173"/>
                      <a:pt x="10573" y="81534"/>
                      <a:pt x="6382" y="74200"/>
                    </a:cubicBezTo>
                    <a:cubicBezTo>
                      <a:pt x="2095" y="66866"/>
                      <a:pt x="0" y="58312"/>
                      <a:pt x="0" y="48559"/>
                    </a:cubicBezTo>
                    <a:cubicBezTo>
                      <a:pt x="0" y="38929"/>
                      <a:pt x="2000" y="30451"/>
                      <a:pt x="5905" y="23117"/>
                    </a:cubicBezTo>
                    <a:cubicBezTo>
                      <a:pt x="9906" y="15783"/>
                      <a:pt x="15335" y="10096"/>
                      <a:pt x="22193" y="6058"/>
                    </a:cubicBezTo>
                    <a:cubicBezTo>
                      <a:pt x="29146" y="2019"/>
                      <a:pt x="36957" y="0"/>
                      <a:pt x="45529" y="0"/>
                    </a:cubicBezTo>
                    <a:cubicBezTo>
                      <a:pt x="54007" y="0"/>
                      <a:pt x="61532" y="1896"/>
                      <a:pt x="67913" y="5705"/>
                    </a:cubicBezTo>
                    <a:cubicBezTo>
                      <a:pt x="74390" y="9506"/>
                      <a:pt x="79343" y="14802"/>
                      <a:pt x="82772" y="21603"/>
                    </a:cubicBezTo>
                    <a:cubicBezTo>
                      <a:pt x="86296" y="28404"/>
                      <a:pt x="88106" y="36176"/>
                      <a:pt x="88106" y="44920"/>
                    </a:cubicBezTo>
                    <a:close/>
                    <a:moveTo>
                      <a:pt x="45244" y="14230"/>
                    </a:moveTo>
                    <a:cubicBezTo>
                      <a:pt x="38100" y="14230"/>
                      <a:pt x="32004" y="16469"/>
                      <a:pt x="26956" y="20946"/>
                    </a:cubicBezTo>
                    <a:cubicBezTo>
                      <a:pt x="21812" y="25422"/>
                      <a:pt x="18574" y="31528"/>
                      <a:pt x="17050" y="39272"/>
                    </a:cubicBezTo>
                    <a:lnTo>
                      <a:pt x="72485" y="39272"/>
                    </a:lnTo>
                    <a:cubicBezTo>
                      <a:pt x="71818" y="31194"/>
                      <a:pt x="69152" y="25003"/>
                      <a:pt x="64294" y="20688"/>
                    </a:cubicBezTo>
                    <a:cubicBezTo>
                      <a:pt x="59531" y="16383"/>
                      <a:pt x="53150" y="14230"/>
                      <a:pt x="45244" y="14230"/>
                    </a:cubicBezTo>
                    <a:close/>
                  </a:path>
                </a:pathLst>
              </a:custGeom>
              <a:solidFill>
                <a:srgbClr val="D83A00"/>
              </a:solidFill>
              <a:ln w="9525" cap="rnd">
                <a:noFill/>
                <a:prstDash val="solid"/>
                <a:round/>
              </a:ln>
            </p:spPr>
            <p:txBody>
              <a:bodyPr rtlCol="0" anchor="ctr"/>
              <a:lstStyle/>
              <a:p>
                <a:endParaRPr lang="en-US"/>
              </a:p>
            </p:txBody>
          </p:sp>
        </p:grpSp>
        <p:sp>
          <p:nvSpPr>
            <p:cNvPr id="867" name="Freeform: Shape 866">
              <a:extLst>
                <a:ext uri="{FF2B5EF4-FFF2-40B4-BE49-F238E27FC236}">
                  <a16:creationId xmlns:a16="http://schemas.microsoft.com/office/drawing/2014/main" id="{02DBF7AF-D923-31CC-46C3-87E860D04F4E}"/>
                </a:ext>
              </a:extLst>
            </p:cNvPr>
            <p:cNvSpPr/>
            <p:nvPr/>
          </p:nvSpPr>
          <p:spPr>
            <a:xfrm>
              <a:off x="4663544" y="3423132"/>
              <a:ext cx="1550079" cy="9525"/>
            </a:xfrm>
            <a:custGeom>
              <a:avLst/>
              <a:gdLst>
                <a:gd name="connsiteX0" fmla="*/ 1550080 w 1550079"/>
                <a:gd name="connsiteY0" fmla="*/ 0 h 9525"/>
                <a:gd name="connsiteX1" fmla="*/ 0 w 1550079"/>
                <a:gd name="connsiteY1" fmla="*/ 0 h 9525"/>
              </a:gdLst>
              <a:ahLst/>
              <a:cxnLst>
                <a:cxn ang="0">
                  <a:pos x="connsiteX0" y="connsiteY0"/>
                </a:cxn>
                <a:cxn ang="0">
                  <a:pos x="connsiteX1" y="connsiteY1"/>
                </a:cxn>
              </a:cxnLst>
              <a:rect l="l" t="t" r="r" b="b"/>
              <a:pathLst>
                <a:path w="1550079" h="9525">
                  <a:moveTo>
                    <a:pt x="1550080" y="0"/>
                  </a:moveTo>
                  <a:lnTo>
                    <a:pt x="0" y="0"/>
                  </a:lnTo>
                </a:path>
              </a:pathLst>
            </a:custGeom>
            <a:noFill/>
            <a:ln w="4763" cap="rnd">
              <a:solidFill>
                <a:srgbClr val="88BE88"/>
              </a:solidFill>
              <a:prstDash val="solid"/>
              <a:round/>
            </a:ln>
          </p:spPr>
          <p:txBody>
            <a:bodyPr rtlCol="0" anchor="ctr"/>
            <a:lstStyle/>
            <a:p>
              <a:endParaRPr lang="en-US"/>
            </a:p>
          </p:txBody>
        </p:sp>
        <p:sp>
          <p:nvSpPr>
            <p:cNvPr id="866" name="Freeform: Shape 865">
              <a:extLst>
                <a:ext uri="{FF2B5EF4-FFF2-40B4-BE49-F238E27FC236}">
                  <a16:creationId xmlns:a16="http://schemas.microsoft.com/office/drawing/2014/main" id="{33F31EE3-E32A-78FF-5675-1D926FD85E48}"/>
                </a:ext>
              </a:extLst>
            </p:cNvPr>
            <p:cNvSpPr/>
            <p:nvPr/>
          </p:nvSpPr>
          <p:spPr>
            <a:xfrm>
              <a:off x="7763703" y="2921793"/>
              <a:ext cx="1799396" cy="501338"/>
            </a:xfrm>
            <a:custGeom>
              <a:avLst/>
              <a:gdLst>
                <a:gd name="connsiteX0" fmla="*/ 0 w 1799396"/>
                <a:gd name="connsiteY0" fmla="*/ 501339 h 501338"/>
                <a:gd name="connsiteX1" fmla="*/ 1799397 w 1799396"/>
                <a:gd name="connsiteY1" fmla="*/ 0 h 501338"/>
              </a:gdLst>
              <a:ahLst/>
              <a:cxnLst>
                <a:cxn ang="0">
                  <a:pos x="connsiteX0" y="connsiteY0"/>
                </a:cxn>
                <a:cxn ang="0">
                  <a:pos x="connsiteX1" y="connsiteY1"/>
                </a:cxn>
              </a:cxnLst>
              <a:rect l="l" t="t" r="r" b="b"/>
              <a:pathLst>
                <a:path w="1799396" h="501338">
                  <a:moveTo>
                    <a:pt x="0" y="501339"/>
                  </a:moveTo>
                  <a:lnTo>
                    <a:pt x="1799397" y="0"/>
                  </a:lnTo>
                </a:path>
              </a:pathLst>
            </a:custGeom>
            <a:noFill/>
            <a:ln w="4763" cap="rnd">
              <a:solidFill>
                <a:srgbClr val="CFE5CF"/>
              </a:solidFill>
              <a:prstDash val="solid"/>
              <a:round/>
            </a:ln>
          </p:spPr>
          <p:txBody>
            <a:bodyPr rtlCol="0" anchor="ctr"/>
            <a:lstStyle/>
            <a:p>
              <a:endParaRPr lang="en-US"/>
            </a:p>
          </p:txBody>
        </p:sp>
        <p:sp>
          <p:nvSpPr>
            <p:cNvPr id="868" name="Freeform: Shape 867">
              <a:extLst>
                <a:ext uri="{FF2B5EF4-FFF2-40B4-BE49-F238E27FC236}">
                  <a16:creationId xmlns:a16="http://schemas.microsoft.com/office/drawing/2014/main" id="{496178B6-6F8A-114B-5483-4ACD836C46BA}"/>
                </a:ext>
              </a:extLst>
            </p:cNvPr>
            <p:cNvSpPr/>
            <p:nvPr/>
          </p:nvSpPr>
          <p:spPr>
            <a:xfrm>
              <a:off x="4663544" y="2921793"/>
              <a:ext cx="3100158" cy="501338"/>
            </a:xfrm>
            <a:custGeom>
              <a:avLst/>
              <a:gdLst>
                <a:gd name="connsiteX0" fmla="*/ 3100159 w 3100158"/>
                <a:gd name="connsiteY0" fmla="*/ 501339 h 501338"/>
                <a:gd name="connsiteX1" fmla="*/ 0 w 3100158"/>
                <a:gd name="connsiteY1" fmla="*/ 0 h 501338"/>
              </a:gdLst>
              <a:ahLst/>
              <a:cxnLst>
                <a:cxn ang="0">
                  <a:pos x="connsiteX0" y="connsiteY0"/>
                </a:cxn>
                <a:cxn ang="0">
                  <a:pos x="connsiteX1" y="connsiteY1"/>
                </a:cxn>
              </a:cxnLst>
              <a:rect l="l" t="t" r="r" b="b"/>
              <a:pathLst>
                <a:path w="3100158" h="501338">
                  <a:moveTo>
                    <a:pt x="3100159" y="501339"/>
                  </a:moveTo>
                  <a:lnTo>
                    <a:pt x="0" y="0"/>
                  </a:lnTo>
                </a:path>
              </a:pathLst>
            </a:custGeom>
            <a:noFill/>
            <a:ln w="4763" cap="rnd">
              <a:solidFill>
                <a:srgbClr val="CFE5CF"/>
              </a:solidFill>
              <a:prstDash val="solid"/>
              <a:round/>
            </a:ln>
          </p:spPr>
          <p:txBody>
            <a:bodyPr rtlCol="0" anchor="ctr"/>
            <a:lstStyle/>
            <a:p>
              <a:endParaRPr lang="en-US"/>
            </a:p>
          </p:txBody>
        </p:sp>
        <p:sp>
          <p:nvSpPr>
            <p:cNvPr id="869" name="Freeform: Shape 868">
              <a:extLst>
                <a:ext uri="{FF2B5EF4-FFF2-40B4-BE49-F238E27FC236}">
                  <a16:creationId xmlns:a16="http://schemas.microsoft.com/office/drawing/2014/main" id="{5A15A870-102A-AC92-B24F-9A354CE11F51}"/>
                </a:ext>
              </a:extLst>
            </p:cNvPr>
            <p:cNvSpPr/>
            <p:nvPr/>
          </p:nvSpPr>
          <p:spPr>
            <a:xfrm>
              <a:off x="2705014" y="2921793"/>
              <a:ext cx="1958530" cy="501338"/>
            </a:xfrm>
            <a:custGeom>
              <a:avLst/>
              <a:gdLst>
                <a:gd name="connsiteX0" fmla="*/ 1958531 w 1958530"/>
                <a:gd name="connsiteY0" fmla="*/ 501339 h 501338"/>
                <a:gd name="connsiteX1" fmla="*/ 0 w 1958530"/>
                <a:gd name="connsiteY1" fmla="*/ 0 h 501338"/>
              </a:gdLst>
              <a:ahLst/>
              <a:cxnLst>
                <a:cxn ang="0">
                  <a:pos x="connsiteX0" y="connsiteY0"/>
                </a:cxn>
                <a:cxn ang="0">
                  <a:pos x="connsiteX1" y="connsiteY1"/>
                </a:cxn>
              </a:cxnLst>
              <a:rect l="l" t="t" r="r" b="b"/>
              <a:pathLst>
                <a:path w="1958530" h="501338">
                  <a:moveTo>
                    <a:pt x="1958531" y="501339"/>
                  </a:moveTo>
                  <a:lnTo>
                    <a:pt x="0" y="0"/>
                  </a:lnTo>
                </a:path>
              </a:pathLst>
            </a:custGeom>
            <a:noFill/>
            <a:ln w="4763" cap="rnd">
              <a:solidFill>
                <a:srgbClr val="CFE5CF"/>
              </a:solidFill>
              <a:prstDash val="solid"/>
              <a:round/>
            </a:ln>
          </p:spPr>
          <p:txBody>
            <a:bodyPr rtlCol="0" anchor="ctr"/>
            <a:lstStyle/>
            <a:p>
              <a:endParaRPr lang="en-US"/>
            </a:p>
          </p:txBody>
        </p:sp>
        <p:sp>
          <p:nvSpPr>
            <p:cNvPr id="870" name="Freeform: Shape 869">
              <a:extLst>
                <a:ext uri="{FF2B5EF4-FFF2-40B4-BE49-F238E27FC236}">
                  <a16:creationId xmlns:a16="http://schemas.microsoft.com/office/drawing/2014/main" id="{2A4E7CB0-DD20-3102-CDAD-76DBABEE5A99}"/>
                </a:ext>
              </a:extLst>
            </p:cNvPr>
            <p:cNvSpPr/>
            <p:nvPr/>
          </p:nvSpPr>
          <p:spPr>
            <a:xfrm>
              <a:off x="4663544" y="2921793"/>
              <a:ext cx="3100158" cy="501338"/>
            </a:xfrm>
            <a:custGeom>
              <a:avLst/>
              <a:gdLst>
                <a:gd name="connsiteX0" fmla="*/ 0 w 3100158"/>
                <a:gd name="connsiteY0" fmla="*/ 501339 h 501338"/>
                <a:gd name="connsiteX1" fmla="*/ 3100159 w 3100158"/>
                <a:gd name="connsiteY1" fmla="*/ 0 h 501338"/>
              </a:gdLst>
              <a:ahLst/>
              <a:cxnLst>
                <a:cxn ang="0">
                  <a:pos x="connsiteX0" y="connsiteY0"/>
                </a:cxn>
                <a:cxn ang="0">
                  <a:pos x="connsiteX1" y="connsiteY1"/>
                </a:cxn>
              </a:cxnLst>
              <a:rect l="l" t="t" r="r" b="b"/>
              <a:pathLst>
                <a:path w="3100158" h="501338">
                  <a:moveTo>
                    <a:pt x="0" y="501339"/>
                  </a:moveTo>
                  <a:lnTo>
                    <a:pt x="3100159" y="0"/>
                  </a:lnTo>
                </a:path>
              </a:pathLst>
            </a:custGeom>
            <a:noFill/>
            <a:ln w="4763" cap="rnd">
              <a:solidFill>
                <a:srgbClr val="CFE5CF"/>
              </a:solidFill>
              <a:prstDash val="solid"/>
              <a:round/>
            </a:ln>
          </p:spPr>
          <p:txBody>
            <a:bodyPr rtlCol="0" anchor="ctr"/>
            <a:lstStyle/>
            <a:p>
              <a:endParaRPr lang="en-US"/>
            </a:p>
          </p:txBody>
        </p:sp>
        <p:sp>
          <p:nvSpPr>
            <p:cNvPr id="871" name="Freeform: Shape 870">
              <a:extLst>
                <a:ext uri="{FF2B5EF4-FFF2-40B4-BE49-F238E27FC236}">
                  <a16:creationId xmlns:a16="http://schemas.microsoft.com/office/drawing/2014/main" id="{315E5CB1-1CDC-0040-0F8D-EA9A540A70F0}"/>
                </a:ext>
              </a:extLst>
            </p:cNvPr>
            <p:cNvSpPr/>
            <p:nvPr/>
          </p:nvSpPr>
          <p:spPr>
            <a:xfrm>
              <a:off x="4622015" y="3381603"/>
              <a:ext cx="83058" cy="83058"/>
            </a:xfrm>
            <a:custGeom>
              <a:avLst/>
              <a:gdLst>
                <a:gd name="connsiteX0" fmla="*/ 83058 w 83058"/>
                <a:gd name="connsiteY0" fmla="*/ 41529 h 83058"/>
                <a:gd name="connsiteX1" fmla="*/ 41529 w 83058"/>
                <a:gd name="connsiteY1" fmla="*/ 83058 h 83058"/>
                <a:gd name="connsiteX2" fmla="*/ 0 w 83058"/>
                <a:gd name="connsiteY2" fmla="*/ 41529 h 83058"/>
                <a:gd name="connsiteX3" fmla="*/ 41529 w 83058"/>
                <a:gd name="connsiteY3" fmla="*/ 0 h 83058"/>
                <a:gd name="connsiteX4" fmla="*/ 83058 w 83058"/>
                <a:gd name="connsiteY4" fmla="*/ 41529 h 83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8" h="83058">
                  <a:moveTo>
                    <a:pt x="83058" y="41529"/>
                  </a:moveTo>
                  <a:cubicBezTo>
                    <a:pt x="83058" y="64465"/>
                    <a:pt x="64465" y="83058"/>
                    <a:pt x="41529" y="83058"/>
                  </a:cubicBezTo>
                  <a:cubicBezTo>
                    <a:pt x="18593" y="83058"/>
                    <a:pt x="0" y="64465"/>
                    <a:pt x="0" y="41529"/>
                  </a:cubicBezTo>
                  <a:cubicBezTo>
                    <a:pt x="0" y="18593"/>
                    <a:pt x="18593" y="0"/>
                    <a:pt x="41529" y="0"/>
                  </a:cubicBezTo>
                  <a:cubicBezTo>
                    <a:pt x="64465" y="0"/>
                    <a:pt x="83058" y="18593"/>
                    <a:pt x="83058" y="41529"/>
                  </a:cubicBezTo>
                  <a:close/>
                </a:path>
              </a:pathLst>
            </a:custGeom>
            <a:solidFill>
              <a:srgbClr val="107C10"/>
            </a:solidFill>
            <a:ln w="9525" cap="rnd">
              <a:noFill/>
              <a:prstDash val="solid"/>
              <a:round/>
            </a:ln>
          </p:spPr>
          <p:txBody>
            <a:bodyPr rtlCol="0" anchor="ctr"/>
            <a:lstStyle/>
            <a:p>
              <a:endParaRPr lang="en-US"/>
            </a:p>
          </p:txBody>
        </p:sp>
        <p:sp>
          <p:nvSpPr>
            <p:cNvPr id="872" name="Freeform: Shape 871">
              <a:extLst>
                <a:ext uri="{FF2B5EF4-FFF2-40B4-BE49-F238E27FC236}">
                  <a16:creationId xmlns:a16="http://schemas.microsoft.com/office/drawing/2014/main" id="{6E8807BF-D4D9-BEB0-94F2-2A5F793D9503}"/>
                </a:ext>
              </a:extLst>
            </p:cNvPr>
            <p:cNvSpPr/>
            <p:nvPr/>
          </p:nvSpPr>
          <p:spPr>
            <a:xfrm>
              <a:off x="7722174" y="3381603"/>
              <a:ext cx="83058" cy="83058"/>
            </a:xfrm>
            <a:custGeom>
              <a:avLst/>
              <a:gdLst>
                <a:gd name="connsiteX0" fmla="*/ 83058 w 83058"/>
                <a:gd name="connsiteY0" fmla="*/ 41529 h 83058"/>
                <a:gd name="connsiteX1" fmla="*/ 41529 w 83058"/>
                <a:gd name="connsiteY1" fmla="*/ 83058 h 83058"/>
                <a:gd name="connsiteX2" fmla="*/ 0 w 83058"/>
                <a:gd name="connsiteY2" fmla="*/ 41529 h 83058"/>
                <a:gd name="connsiteX3" fmla="*/ 41529 w 83058"/>
                <a:gd name="connsiteY3" fmla="*/ 0 h 83058"/>
                <a:gd name="connsiteX4" fmla="*/ 83058 w 83058"/>
                <a:gd name="connsiteY4" fmla="*/ 41529 h 83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58" h="83058">
                  <a:moveTo>
                    <a:pt x="83058" y="41529"/>
                  </a:moveTo>
                  <a:cubicBezTo>
                    <a:pt x="83058" y="64465"/>
                    <a:pt x="64465" y="83058"/>
                    <a:pt x="41529" y="83058"/>
                  </a:cubicBezTo>
                  <a:cubicBezTo>
                    <a:pt x="18594" y="83058"/>
                    <a:pt x="0" y="64465"/>
                    <a:pt x="0" y="41529"/>
                  </a:cubicBezTo>
                  <a:cubicBezTo>
                    <a:pt x="0" y="18593"/>
                    <a:pt x="18594" y="0"/>
                    <a:pt x="41529" y="0"/>
                  </a:cubicBezTo>
                  <a:cubicBezTo>
                    <a:pt x="64465" y="0"/>
                    <a:pt x="83058" y="18593"/>
                    <a:pt x="83058" y="41529"/>
                  </a:cubicBezTo>
                  <a:close/>
                </a:path>
              </a:pathLst>
            </a:custGeom>
            <a:solidFill>
              <a:srgbClr val="107C10"/>
            </a:solidFill>
            <a:ln w="9525" cap="rnd">
              <a:noFill/>
              <a:prstDash val="solid"/>
              <a:round/>
            </a:ln>
          </p:spPr>
          <p:txBody>
            <a:bodyPr rtlCol="0" anchor="ctr"/>
            <a:lstStyle/>
            <a:p>
              <a:endParaRPr lang="en-US"/>
            </a:p>
          </p:txBody>
        </p:sp>
        <p:sp>
          <p:nvSpPr>
            <p:cNvPr id="873" name="Freeform: Shape 872">
              <a:extLst>
                <a:ext uri="{FF2B5EF4-FFF2-40B4-BE49-F238E27FC236}">
                  <a16:creationId xmlns:a16="http://schemas.microsoft.com/office/drawing/2014/main" id="{153A91E3-DAE1-2323-DD76-315B9D990750}"/>
                </a:ext>
              </a:extLst>
            </p:cNvPr>
            <p:cNvSpPr/>
            <p:nvPr/>
          </p:nvSpPr>
          <p:spPr>
            <a:xfrm>
              <a:off x="7901254" y="3382232"/>
              <a:ext cx="55864" cy="79486"/>
            </a:xfrm>
            <a:custGeom>
              <a:avLst/>
              <a:gdLst>
                <a:gd name="connsiteX0" fmla="*/ 0 w 55864"/>
                <a:gd name="connsiteY0" fmla="*/ 79486 h 79486"/>
                <a:gd name="connsiteX1" fmla="*/ 0 w 55864"/>
                <a:gd name="connsiteY1" fmla="*/ 0 h 79486"/>
                <a:gd name="connsiteX2" fmla="*/ 27508 w 55864"/>
                <a:gd name="connsiteY2" fmla="*/ 0 h 79486"/>
                <a:gd name="connsiteX3" fmla="*/ 42233 w 55864"/>
                <a:gd name="connsiteY3" fmla="*/ 3086 h 79486"/>
                <a:gd name="connsiteX4" fmla="*/ 52264 w 55864"/>
                <a:gd name="connsiteY4" fmla="*/ 12068 h 79486"/>
                <a:gd name="connsiteX5" fmla="*/ 55864 w 55864"/>
                <a:gd name="connsiteY5" fmla="*/ 26146 h 79486"/>
                <a:gd name="connsiteX6" fmla="*/ 52225 w 55864"/>
                <a:gd name="connsiteY6" fmla="*/ 40262 h 79486"/>
                <a:gd name="connsiteX7" fmla="*/ 42167 w 55864"/>
                <a:gd name="connsiteY7" fmla="*/ 49282 h 79486"/>
                <a:gd name="connsiteX8" fmla="*/ 27508 w 55864"/>
                <a:gd name="connsiteY8" fmla="*/ 52359 h 79486"/>
                <a:gd name="connsiteX9" fmla="*/ 11030 w 55864"/>
                <a:gd name="connsiteY9" fmla="*/ 52359 h 79486"/>
                <a:gd name="connsiteX10" fmla="*/ 11030 w 55864"/>
                <a:gd name="connsiteY10" fmla="*/ 79486 h 79486"/>
                <a:gd name="connsiteX11" fmla="*/ 0 w 55864"/>
                <a:gd name="connsiteY11" fmla="*/ 79486 h 79486"/>
                <a:gd name="connsiteX12" fmla="*/ 25689 w 55864"/>
                <a:gd name="connsiteY12" fmla="*/ 42567 h 79486"/>
                <a:gd name="connsiteX13" fmla="*/ 39710 w 55864"/>
                <a:gd name="connsiteY13" fmla="*/ 38576 h 79486"/>
                <a:gd name="connsiteX14" fmla="*/ 44510 w 55864"/>
                <a:gd name="connsiteY14" fmla="*/ 26146 h 79486"/>
                <a:gd name="connsiteX15" fmla="*/ 39643 w 55864"/>
                <a:gd name="connsiteY15" fmla="*/ 13726 h 79486"/>
                <a:gd name="connsiteX16" fmla="*/ 25689 w 55864"/>
                <a:gd name="connsiteY16" fmla="*/ 9668 h 79486"/>
                <a:gd name="connsiteX17" fmla="*/ 11030 w 55864"/>
                <a:gd name="connsiteY17" fmla="*/ 9668 h 79486"/>
                <a:gd name="connsiteX18" fmla="*/ 11030 w 55864"/>
                <a:gd name="connsiteY18" fmla="*/ 42567 h 79486"/>
                <a:gd name="connsiteX19" fmla="*/ 25689 w 55864"/>
                <a:gd name="connsiteY19" fmla="*/ 42567 h 7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864" h="79486">
                  <a:moveTo>
                    <a:pt x="0" y="79486"/>
                  </a:moveTo>
                  <a:lnTo>
                    <a:pt x="0" y="0"/>
                  </a:lnTo>
                  <a:lnTo>
                    <a:pt x="27508" y="0"/>
                  </a:lnTo>
                  <a:cubicBezTo>
                    <a:pt x="33042" y="0"/>
                    <a:pt x="37957" y="1029"/>
                    <a:pt x="42233" y="3086"/>
                  </a:cubicBezTo>
                  <a:cubicBezTo>
                    <a:pt x="46520" y="5144"/>
                    <a:pt x="49863" y="8134"/>
                    <a:pt x="52264" y="12068"/>
                  </a:cubicBezTo>
                  <a:cubicBezTo>
                    <a:pt x="54664" y="16012"/>
                    <a:pt x="55864" y="20698"/>
                    <a:pt x="55864" y="26146"/>
                  </a:cubicBezTo>
                  <a:cubicBezTo>
                    <a:pt x="55864" y="31604"/>
                    <a:pt x="54654" y="36309"/>
                    <a:pt x="52225" y="40262"/>
                  </a:cubicBezTo>
                  <a:cubicBezTo>
                    <a:pt x="49806" y="44225"/>
                    <a:pt x="46454" y="47225"/>
                    <a:pt x="42167" y="49282"/>
                  </a:cubicBezTo>
                  <a:cubicBezTo>
                    <a:pt x="37890" y="51340"/>
                    <a:pt x="33004" y="52359"/>
                    <a:pt x="27508" y="52359"/>
                  </a:cubicBezTo>
                  <a:lnTo>
                    <a:pt x="11030" y="52359"/>
                  </a:lnTo>
                  <a:lnTo>
                    <a:pt x="11030" y="79486"/>
                  </a:lnTo>
                  <a:lnTo>
                    <a:pt x="0" y="79486"/>
                  </a:lnTo>
                  <a:close/>
                  <a:moveTo>
                    <a:pt x="25689" y="42567"/>
                  </a:moveTo>
                  <a:cubicBezTo>
                    <a:pt x="31832" y="42567"/>
                    <a:pt x="36509" y="41234"/>
                    <a:pt x="39710" y="38576"/>
                  </a:cubicBezTo>
                  <a:cubicBezTo>
                    <a:pt x="42910" y="35919"/>
                    <a:pt x="44510" y="31775"/>
                    <a:pt x="44510" y="26146"/>
                  </a:cubicBezTo>
                  <a:cubicBezTo>
                    <a:pt x="44510" y="20574"/>
                    <a:pt x="42882" y="16431"/>
                    <a:pt x="39643" y="13726"/>
                  </a:cubicBezTo>
                  <a:cubicBezTo>
                    <a:pt x="36395" y="11021"/>
                    <a:pt x="31747" y="9668"/>
                    <a:pt x="25689" y="9668"/>
                  </a:cubicBezTo>
                  <a:lnTo>
                    <a:pt x="11030" y="9668"/>
                  </a:lnTo>
                  <a:lnTo>
                    <a:pt x="11030" y="42567"/>
                  </a:lnTo>
                  <a:lnTo>
                    <a:pt x="25689" y="42567"/>
                  </a:lnTo>
                  <a:close/>
                </a:path>
              </a:pathLst>
            </a:custGeom>
            <a:solidFill>
              <a:srgbClr val="107C10"/>
            </a:solidFill>
            <a:ln w="9525" cap="rnd">
              <a:noFill/>
              <a:prstDash val="solid"/>
              <a:round/>
            </a:ln>
          </p:spPr>
          <p:txBody>
            <a:bodyPr rtlCol="0" anchor="ctr"/>
            <a:lstStyle/>
            <a:p>
              <a:endParaRPr lang="en-US"/>
            </a:p>
          </p:txBody>
        </p:sp>
        <p:sp>
          <p:nvSpPr>
            <p:cNvPr id="874" name="Freeform: Shape 873">
              <a:extLst>
                <a:ext uri="{FF2B5EF4-FFF2-40B4-BE49-F238E27FC236}">
                  <a16:creationId xmlns:a16="http://schemas.microsoft.com/office/drawing/2014/main" id="{324BDED4-FD05-4DB9-96BB-10BDF898C34C}"/>
                </a:ext>
              </a:extLst>
            </p:cNvPr>
            <p:cNvSpPr/>
            <p:nvPr/>
          </p:nvSpPr>
          <p:spPr>
            <a:xfrm>
              <a:off x="7971386" y="3400339"/>
              <a:ext cx="34128" cy="61379"/>
            </a:xfrm>
            <a:custGeom>
              <a:avLst/>
              <a:gdLst>
                <a:gd name="connsiteX0" fmla="*/ 0 w 34128"/>
                <a:gd name="connsiteY0" fmla="*/ 61379 h 61379"/>
                <a:gd name="connsiteX1" fmla="*/ 0 w 34128"/>
                <a:gd name="connsiteY1" fmla="*/ 1229 h 61379"/>
                <a:gd name="connsiteX2" fmla="*/ 8763 w 34128"/>
                <a:gd name="connsiteY2" fmla="*/ 1229 h 61379"/>
                <a:gd name="connsiteX3" fmla="*/ 9735 w 34128"/>
                <a:gd name="connsiteY3" fmla="*/ 12068 h 61379"/>
                <a:gd name="connsiteX4" fmla="*/ 9992 w 34128"/>
                <a:gd name="connsiteY4" fmla="*/ 12068 h 61379"/>
                <a:gd name="connsiteX5" fmla="*/ 17193 w 34128"/>
                <a:gd name="connsiteY5" fmla="*/ 3020 h 61379"/>
                <a:gd name="connsiteX6" fmla="*/ 28937 w 34128"/>
                <a:gd name="connsiteY6" fmla="*/ 0 h 61379"/>
                <a:gd name="connsiteX7" fmla="*/ 34128 w 34128"/>
                <a:gd name="connsiteY7" fmla="*/ 648 h 61379"/>
                <a:gd name="connsiteX8" fmla="*/ 32766 w 34128"/>
                <a:gd name="connsiteY8" fmla="*/ 10249 h 61379"/>
                <a:gd name="connsiteX9" fmla="*/ 30080 w 34128"/>
                <a:gd name="connsiteY9" fmla="*/ 9896 h 61379"/>
                <a:gd name="connsiteX10" fmla="*/ 26413 w 34128"/>
                <a:gd name="connsiteY10" fmla="*/ 9792 h 61379"/>
                <a:gd name="connsiteX11" fmla="*/ 18917 w 34128"/>
                <a:gd name="connsiteY11" fmla="*/ 12002 h 61379"/>
                <a:gd name="connsiteX12" fmla="*/ 13011 w 34128"/>
                <a:gd name="connsiteY12" fmla="*/ 18583 h 61379"/>
                <a:gd name="connsiteX13" fmla="*/ 10706 w 34128"/>
                <a:gd name="connsiteY13" fmla="*/ 29128 h 61379"/>
                <a:gd name="connsiteX14" fmla="*/ 10706 w 34128"/>
                <a:gd name="connsiteY14" fmla="*/ 61379 h 61379"/>
                <a:gd name="connsiteX15" fmla="*/ 0 w 34128"/>
                <a:gd name="connsiteY15" fmla="*/ 61379 h 6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28" h="61379">
                  <a:moveTo>
                    <a:pt x="0" y="61379"/>
                  </a:moveTo>
                  <a:lnTo>
                    <a:pt x="0" y="1229"/>
                  </a:lnTo>
                  <a:lnTo>
                    <a:pt x="8763" y="1229"/>
                  </a:lnTo>
                  <a:lnTo>
                    <a:pt x="9735" y="12068"/>
                  </a:lnTo>
                  <a:lnTo>
                    <a:pt x="9992" y="12068"/>
                  </a:lnTo>
                  <a:cubicBezTo>
                    <a:pt x="11592" y="8039"/>
                    <a:pt x="13992" y="5029"/>
                    <a:pt x="17193" y="3020"/>
                  </a:cubicBezTo>
                  <a:cubicBezTo>
                    <a:pt x="20393" y="1000"/>
                    <a:pt x="24308" y="0"/>
                    <a:pt x="28937" y="0"/>
                  </a:cubicBezTo>
                  <a:cubicBezTo>
                    <a:pt x="30975" y="0"/>
                    <a:pt x="32699" y="219"/>
                    <a:pt x="34128" y="648"/>
                  </a:cubicBezTo>
                  <a:lnTo>
                    <a:pt x="32766" y="10249"/>
                  </a:lnTo>
                  <a:cubicBezTo>
                    <a:pt x="31814" y="10078"/>
                    <a:pt x="30918" y="9954"/>
                    <a:pt x="30080" y="9896"/>
                  </a:cubicBezTo>
                  <a:cubicBezTo>
                    <a:pt x="29233" y="9830"/>
                    <a:pt x="28013" y="9792"/>
                    <a:pt x="26413" y="9792"/>
                  </a:cubicBezTo>
                  <a:cubicBezTo>
                    <a:pt x="23813" y="9792"/>
                    <a:pt x="21317" y="10535"/>
                    <a:pt x="18917" y="12002"/>
                  </a:cubicBezTo>
                  <a:cubicBezTo>
                    <a:pt x="16516" y="13468"/>
                    <a:pt x="14545" y="15669"/>
                    <a:pt x="13011" y="18583"/>
                  </a:cubicBezTo>
                  <a:cubicBezTo>
                    <a:pt x="11478" y="21507"/>
                    <a:pt x="10706" y="25022"/>
                    <a:pt x="10706" y="29128"/>
                  </a:cubicBezTo>
                  <a:lnTo>
                    <a:pt x="10706" y="61379"/>
                  </a:lnTo>
                  <a:lnTo>
                    <a:pt x="0" y="61379"/>
                  </a:lnTo>
                  <a:close/>
                </a:path>
              </a:pathLst>
            </a:custGeom>
            <a:solidFill>
              <a:srgbClr val="107C10"/>
            </a:solidFill>
            <a:ln w="9525" cap="rnd">
              <a:noFill/>
              <a:prstDash val="solid"/>
              <a:round/>
            </a:ln>
          </p:spPr>
          <p:txBody>
            <a:bodyPr rtlCol="0" anchor="ctr"/>
            <a:lstStyle/>
            <a:p>
              <a:endParaRPr lang="en-US"/>
            </a:p>
          </p:txBody>
        </p:sp>
        <p:sp>
          <p:nvSpPr>
            <p:cNvPr id="875" name="Freeform: Shape 874">
              <a:extLst>
                <a:ext uri="{FF2B5EF4-FFF2-40B4-BE49-F238E27FC236}">
                  <a16:creationId xmlns:a16="http://schemas.microsoft.com/office/drawing/2014/main" id="{FAE17A5B-0897-FE24-2BF3-62D48448DA60}"/>
                </a:ext>
              </a:extLst>
            </p:cNvPr>
            <p:cNvSpPr/>
            <p:nvPr/>
          </p:nvSpPr>
          <p:spPr>
            <a:xfrm>
              <a:off x="8010639" y="3400339"/>
              <a:ext cx="60474" cy="62350"/>
            </a:xfrm>
            <a:custGeom>
              <a:avLst/>
              <a:gdLst>
                <a:gd name="connsiteX0" fmla="*/ 30308 w 60474"/>
                <a:gd name="connsiteY0" fmla="*/ 62351 h 62350"/>
                <a:gd name="connsiteX1" fmla="*/ 14897 w 60474"/>
                <a:gd name="connsiteY1" fmla="*/ 58455 h 62350"/>
                <a:gd name="connsiteX2" fmla="*/ 3991 w 60474"/>
                <a:gd name="connsiteY2" fmla="*/ 47492 h 62350"/>
                <a:gd name="connsiteX3" fmla="*/ 0 w 60474"/>
                <a:gd name="connsiteY3" fmla="*/ 31204 h 62350"/>
                <a:gd name="connsiteX4" fmla="*/ 3991 w 60474"/>
                <a:gd name="connsiteY4" fmla="*/ 14887 h 62350"/>
                <a:gd name="connsiteX5" fmla="*/ 14897 w 60474"/>
                <a:gd name="connsiteY5" fmla="*/ 3896 h 62350"/>
                <a:gd name="connsiteX6" fmla="*/ 30308 w 60474"/>
                <a:gd name="connsiteY6" fmla="*/ 0 h 62350"/>
                <a:gd name="connsiteX7" fmla="*/ 45653 w 60474"/>
                <a:gd name="connsiteY7" fmla="*/ 3896 h 62350"/>
                <a:gd name="connsiteX8" fmla="*/ 56512 w 60474"/>
                <a:gd name="connsiteY8" fmla="*/ 14887 h 62350"/>
                <a:gd name="connsiteX9" fmla="*/ 60474 w 60474"/>
                <a:gd name="connsiteY9" fmla="*/ 31204 h 62350"/>
                <a:gd name="connsiteX10" fmla="*/ 56512 w 60474"/>
                <a:gd name="connsiteY10" fmla="*/ 47492 h 62350"/>
                <a:gd name="connsiteX11" fmla="*/ 45682 w 60474"/>
                <a:gd name="connsiteY11" fmla="*/ 58455 h 62350"/>
                <a:gd name="connsiteX12" fmla="*/ 30308 w 60474"/>
                <a:gd name="connsiteY12" fmla="*/ 62351 h 62350"/>
                <a:gd name="connsiteX13" fmla="*/ 30308 w 60474"/>
                <a:gd name="connsiteY13" fmla="*/ 53264 h 62350"/>
                <a:gd name="connsiteX14" fmla="*/ 40262 w 60474"/>
                <a:gd name="connsiteY14" fmla="*/ 50635 h 62350"/>
                <a:gd name="connsiteX15" fmla="*/ 47301 w 60474"/>
                <a:gd name="connsiteY15" fmla="*/ 43015 h 62350"/>
                <a:gd name="connsiteX16" fmla="*/ 49901 w 60474"/>
                <a:gd name="connsiteY16" fmla="*/ 31204 h 62350"/>
                <a:gd name="connsiteX17" fmla="*/ 47339 w 60474"/>
                <a:gd name="connsiteY17" fmla="*/ 19336 h 62350"/>
                <a:gd name="connsiteX18" fmla="*/ 40300 w 60474"/>
                <a:gd name="connsiteY18" fmla="*/ 11706 h 62350"/>
                <a:gd name="connsiteX19" fmla="*/ 30308 w 60474"/>
                <a:gd name="connsiteY19" fmla="*/ 9077 h 62350"/>
                <a:gd name="connsiteX20" fmla="*/ 20317 w 60474"/>
                <a:gd name="connsiteY20" fmla="*/ 11706 h 62350"/>
                <a:gd name="connsiteX21" fmla="*/ 13211 w 60474"/>
                <a:gd name="connsiteY21" fmla="*/ 19364 h 62350"/>
                <a:gd name="connsiteX22" fmla="*/ 10582 w 60474"/>
                <a:gd name="connsiteY22" fmla="*/ 31204 h 62350"/>
                <a:gd name="connsiteX23" fmla="*/ 13211 w 60474"/>
                <a:gd name="connsiteY23" fmla="*/ 43015 h 62350"/>
                <a:gd name="connsiteX24" fmla="*/ 20317 w 60474"/>
                <a:gd name="connsiteY24" fmla="*/ 50635 h 62350"/>
                <a:gd name="connsiteX25" fmla="*/ 30308 w 60474"/>
                <a:gd name="connsiteY25" fmla="*/ 5326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474" h="62350">
                  <a:moveTo>
                    <a:pt x="30308" y="62351"/>
                  </a:moveTo>
                  <a:cubicBezTo>
                    <a:pt x="24641" y="62351"/>
                    <a:pt x="19498" y="61055"/>
                    <a:pt x="14897" y="58455"/>
                  </a:cubicBezTo>
                  <a:cubicBezTo>
                    <a:pt x="10287" y="55864"/>
                    <a:pt x="6658" y="52206"/>
                    <a:pt x="3991" y="47492"/>
                  </a:cubicBezTo>
                  <a:cubicBezTo>
                    <a:pt x="1333" y="42777"/>
                    <a:pt x="0" y="37347"/>
                    <a:pt x="0" y="31204"/>
                  </a:cubicBezTo>
                  <a:cubicBezTo>
                    <a:pt x="0" y="25060"/>
                    <a:pt x="1333" y="19621"/>
                    <a:pt x="3991" y="14887"/>
                  </a:cubicBezTo>
                  <a:cubicBezTo>
                    <a:pt x="6658" y="10154"/>
                    <a:pt x="10287" y="6487"/>
                    <a:pt x="14897" y="3896"/>
                  </a:cubicBezTo>
                  <a:cubicBezTo>
                    <a:pt x="19498" y="1296"/>
                    <a:pt x="24641" y="0"/>
                    <a:pt x="30308" y="0"/>
                  </a:cubicBezTo>
                  <a:cubicBezTo>
                    <a:pt x="35928" y="0"/>
                    <a:pt x="41043" y="1296"/>
                    <a:pt x="45653" y="3896"/>
                  </a:cubicBezTo>
                  <a:cubicBezTo>
                    <a:pt x="50254" y="6487"/>
                    <a:pt x="53873" y="10154"/>
                    <a:pt x="56512" y="14887"/>
                  </a:cubicBezTo>
                  <a:cubicBezTo>
                    <a:pt x="59160" y="19621"/>
                    <a:pt x="60474" y="25060"/>
                    <a:pt x="60474" y="31204"/>
                  </a:cubicBezTo>
                  <a:cubicBezTo>
                    <a:pt x="60474" y="37347"/>
                    <a:pt x="59160" y="42777"/>
                    <a:pt x="56512" y="47492"/>
                  </a:cubicBezTo>
                  <a:cubicBezTo>
                    <a:pt x="53873" y="52206"/>
                    <a:pt x="50263" y="55864"/>
                    <a:pt x="45682" y="58455"/>
                  </a:cubicBezTo>
                  <a:cubicBezTo>
                    <a:pt x="41100" y="61055"/>
                    <a:pt x="35966" y="62351"/>
                    <a:pt x="30308" y="62351"/>
                  </a:cubicBezTo>
                  <a:close/>
                  <a:moveTo>
                    <a:pt x="30308" y="53264"/>
                  </a:moveTo>
                  <a:cubicBezTo>
                    <a:pt x="33985" y="53264"/>
                    <a:pt x="37299" y="52388"/>
                    <a:pt x="40262" y="50635"/>
                  </a:cubicBezTo>
                  <a:cubicBezTo>
                    <a:pt x="43224" y="48882"/>
                    <a:pt x="45577" y="46349"/>
                    <a:pt x="47301" y="43015"/>
                  </a:cubicBezTo>
                  <a:cubicBezTo>
                    <a:pt x="49034" y="39681"/>
                    <a:pt x="49901" y="35747"/>
                    <a:pt x="49901" y="31204"/>
                  </a:cubicBezTo>
                  <a:cubicBezTo>
                    <a:pt x="49901" y="26623"/>
                    <a:pt x="49044" y="22660"/>
                    <a:pt x="47339" y="19336"/>
                  </a:cubicBezTo>
                  <a:cubicBezTo>
                    <a:pt x="45625" y="16002"/>
                    <a:pt x="43282" y="13459"/>
                    <a:pt x="40300" y="11706"/>
                  </a:cubicBezTo>
                  <a:cubicBezTo>
                    <a:pt x="37309" y="9954"/>
                    <a:pt x="33985" y="9077"/>
                    <a:pt x="30308" y="9077"/>
                  </a:cubicBezTo>
                  <a:cubicBezTo>
                    <a:pt x="26632" y="9077"/>
                    <a:pt x="23298" y="9954"/>
                    <a:pt x="20317" y="11706"/>
                  </a:cubicBezTo>
                  <a:cubicBezTo>
                    <a:pt x="17326" y="13459"/>
                    <a:pt x="14964" y="16012"/>
                    <a:pt x="13211" y="19364"/>
                  </a:cubicBezTo>
                  <a:cubicBezTo>
                    <a:pt x="11459" y="22717"/>
                    <a:pt x="10582" y="26661"/>
                    <a:pt x="10582" y="31204"/>
                  </a:cubicBezTo>
                  <a:cubicBezTo>
                    <a:pt x="10582" y="35747"/>
                    <a:pt x="11459" y="39681"/>
                    <a:pt x="13211" y="43015"/>
                  </a:cubicBezTo>
                  <a:cubicBezTo>
                    <a:pt x="14964" y="46349"/>
                    <a:pt x="17326" y="48882"/>
                    <a:pt x="20317" y="50635"/>
                  </a:cubicBezTo>
                  <a:cubicBezTo>
                    <a:pt x="23298" y="52388"/>
                    <a:pt x="26632" y="53264"/>
                    <a:pt x="30308" y="53264"/>
                  </a:cubicBezTo>
                  <a:close/>
                </a:path>
              </a:pathLst>
            </a:custGeom>
            <a:solidFill>
              <a:srgbClr val="107C10"/>
            </a:solidFill>
            <a:ln w="9525" cap="rnd">
              <a:noFill/>
              <a:prstDash val="solid"/>
              <a:round/>
            </a:ln>
          </p:spPr>
          <p:txBody>
            <a:bodyPr rtlCol="0" anchor="ctr"/>
            <a:lstStyle/>
            <a:p>
              <a:endParaRPr lang="en-US"/>
            </a:p>
          </p:txBody>
        </p:sp>
        <p:sp>
          <p:nvSpPr>
            <p:cNvPr id="876" name="Freeform: Shape 875">
              <a:extLst>
                <a:ext uri="{FF2B5EF4-FFF2-40B4-BE49-F238E27FC236}">
                  <a16:creationId xmlns:a16="http://schemas.microsoft.com/office/drawing/2014/main" id="{CD554857-E2E7-89DF-692A-3946B3506081}"/>
                </a:ext>
              </a:extLst>
            </p:cNvPr>
            <p:cNvSpPr/>
            <p:nvPr/>
          </p:nvSpPr>
          <p:spPr>
            <a:xfrm>
              <a:off x="8082143" y="3400272"/>
              <a:ext cx="60150" cy="62417"/>
            </a:xfrm>
            <a:custGeom>
              <a:avLst/>
              <a:gdLst>
                <a:gd name="connsiteX0" fmla="*/ 28223 w 60150"/>
                <a:gd name="connsiteY0" fmla="*/ 62417 h 62417"/>
                <a:gd name="connsiteX1" fmla="*/ 13659 w 60150"/>
                <a:gd name="connsiteY1" fmla="*/ 58588 h 62417"/>
                <a:gd name="connsiteX2" fmla="*/ 3629 w 60150"/>
                <a:gd name="connsiteY2" fmla="*/ 47692 h 62417"/>
                <a:gd name="connsiteX3" fmla="*/ 0 w 60150"/>
                <a:gd name="connsiteY3" fmla="*/ 31204 h 62417"/>
                <a:gd name="connsiteX4" fmla="*/ 3734 w 60150"/>
                <a:gd name="connsiteY4" fmla="*/ 14821 h 62417"/>
                <a:gd name="connsiteX5" fmla="*/ 13850 w 60150"/>
                <a:gd name="connsiteY5" fmla="*/ 3858 h 62417"/>
                <a:gd name="connsiteX6" fmla="*/ 27966 w 60150"/>
                <a:gd name="connsiteY6" fmla="*/ 0 h 62417"/>
                <a:gd name="connsiteX7" fmla="*/ 40653 w 60150"/>
                <a:gd name="connsiteY7" fmla="*/ 3115 h 62417"/>
                <a:gd name="connsiteX8" fmla="*/ 49445 w 60150"/>
                <a:gd name="connsiteY8" fmla="*/ 10773 h 62417"/>
                <a:gd name="connsiteX9" fmla="*/ 49702 w 60150"/>
                <a:gd name="connsiteY9" fmla="*/ 10773 h 62417"/>
                <a:gd name="connsiteX10" fmla="*/ 50025 w 60150"/>
                <a:gd name="connsiteY10" fmla="*/ 1295 h 62417"/>
                <a:gd name="connsiteX11" fmla="*/ 60150 w 60150"/>
                <a:gd name="connsiteY11" fmla="*/ 1295 h 62417"/>
                <a:gd name="connsiteX12" fmla="*/ 60150 w 60150"/>
                <a:gd name="connsiteY12" fmla="*/ 61446 h 62417"/>
                <a:gd name="connsiteX13" fmla="*/ 50740 w 60150"/>
                <a:gd name="connsiteY13" fmla="*/ 61512 h 62417"/>
                <a:gd name="connsiteX14" fmla="*/ 50025 w 60150"/>
                <a:gd name="connsiteY14" fmla="*/ 50673 h 62417"/>
                <a:gd name="connsiteX15" fmla="*/ 49768 w 60150"/>
                <a:gd name="connsiteY15" fmla="*/ 50673 h 62417"/>
                <a:gd name="connsiteX16" fmla="*/ 41072 w 60150"/>
                <a:gd name="connsiteY16" fmla="*/ 59169 h 62417"/>
                <a:gd name="connsiteX17" fmla="*/ 28223 w 60150"/>
                <a:gd name="connsiteY17" fmla="*/ 62417 h 62417"/>
                <a:gd name="connsiteX18" fmla="*/ 29070 w 60150"/>
                <a:gd name="connsiteY18" fmla="*/ 53330 h 62417"/>
                <a:gd name="connsiteX19" fmla="*/ 39510 w 60150"/>
                <a:gd name="connsiteY19" fmla="*/ 50702 h 62417"/>
                <a:gd name="connsiteX20" fmla="*/ 46749 w 60150"/>
                <a:gd name="connsiteY20" fmla="*/ 43081 h 62417"/>
                <a:gd name="connsiteX21" fmla="*/ 49378 w 60150"/>
                <a:gd name="connsiteY21" fmla="*/ 31204 h 62417"/>
                <a:gd name="connsiteX22" fmla="*/ 46749 w 60150"/>
                <a:gd name="connsiteY22" fmla="*/ 19364 h 62417"/>
                <a:gd name="connsiteX23" fmla="*/ 39548 w 60150"/>
                <a:gd name="connsiteY23" fmla="*/ 11716 h 62417"/>
                <a:gd name="connsiteX24" fmla="*/ 29394 w 60150"/>
                <a:gd name="connsiteY24" fmla="*/ 9087 h 62417"/>
                <a:gd name="connsiteX25" fmla="*/ 19793 w 60150"/>
                <a:gd name="connsiteY25" fmla="*/ 11716 h 62417"/>
                <a:gd name="connsiteX26" fmla="*/ 13202 w 60150"/>
                <a:gd name="connsiteY26" fmla="*/ 19336 h 62417"/>
                <a:gd name="connsiteX27" fmla="*/ 10839 w 60150"/>
                <a:gd name="connsiteY27" fmla="*/ 31204 h 62417"/>
                <a:gd name="connsiteX28" fmla="*/ 13135 w 60150"/>
                <a:gd name="connsiteY28" fmla="*/ 43081 h 62417"/>
                <a:gd name="connsiteX29" fmla="*/ 19593 w 60150"/>
                <a:gd name="connsiteY29" fmla="*/ 50702 h 62417"/>
                <a:gd name="connsiteX30" fmla="*/ 29070 w 60150"/>
                <a:gd name="connsiteY30" fmla="*/ 53330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50" h="62417">
                  <a:moveTo>
                    <a:pt x="28223" y="62417"/>
                  </a:moveTo>
                  <a:cubicBezTo>
                    <a:pt x="22774" y="62417"/>
                    <a:pt x="17917" y="61141"/>
                    <a:pt x="13659" y="58588"/>
                  </a:cubicBezTo>
                  <a:cubicBezTo>
                    <a:pt x="9401" y="56036"/>
                    <a:pt x="6058" y="52406"/>
                    <a:pt x="3629" y="47692"/>
                  </a:cubicBezTo>
                  <a:cubicBezTo>
                    <a:pt x="1210" y="42977"/>
                    <a:pt x="0" y="37481"/>
                    <a:pt x="0" y="31204"/>
                  </a:cubicBezTo>
                  <a:cubicBezTo>
                    <a:pt x="0" y="25022"/>
                    <a:pt x="1248" y="19564"/>
                    <a:pt x="3734" y="14821"/>
                  </a:cubicBezTo>
                  <a:cubicBezTo>
                    <a:pt x="6220" y="10087"/>
                    <a:pt x="9592" y="6429"/>
                    <a:pt x="13850" y="3858"/>
                  </a:cubicBezTo>
                  <a:cubicBezTo>
                    <a:pt x="18117" y="1286"/>
                    <a:pt x="22813" y="0"/>
                    <a:pt x="27966" y="0"/>
                  </a:cubicBezTo>
                  <a:cubicBezTo>
                    <a:pt x="32595" y="0"/>
                    <a:pt x="36824" y="1038"/>
                    <a:pt x="40653" y="3115"/>
                  </a:cubicBezTo>
                  <a:cubicBezTo>
                    <a:pt x="44472" y="5191"/>
                    <a:pt x="47406" y="7744"/>
                    <a:pt x="49445" y="10773"/>
                  </a:cubicBezTo>
                  <a:lnTo>
                    <a:pt x="49702" y="10773"/>
                  </a:lnTo>
                  <a:lnTo>
                    <a:pt x="50025" y="1295"/>
                  </a:lnTo>
                  <a:lnTo>
                    <a:pt x="60150" y="1295"/>
                  </a:lnTo>
                  <a:lnTo>
                    <a:pt x="60150" y="61446"/>
                  </a:lnTo>
                  <a:lnTo>
                    <a:pt x="50740" y="61512"/>
                  </a:lnTo>
                  <a:lnTo>
                    <a:pt x="50025" y="50673"/>
                  </a:lnTo>
                  <a:lnTo>
                    <a:pt x="49768" y="50673"/>
                  </a:lnTo>
                  <a:cubicBezTo>
                    <a:pt x="47606" y="54178"/>
                    <a:pt x="44701" y="57007"/>
                    <a:pt x="41072" y="59169"/>
                  </a:cubicBezTo>
                  <a:cubicBezTo>
                    <a:pt x="37433" y="61331"/>
                    <a:pt x="33157" y="62417"/>
                    <a:pt x="28223" y="62417"/>
                  </a:cubicBezTo>
                  <a:close/>
                  <a:moveTo>
                    <a:pt x="29070" y="53330"/>
                  </a:moveTo>
                  <a:cubicBezTo>
                    <a:pt x="32957" y="53330"/>
                    <a:pt x="36443" y="52454"/>
                    <a:pt x="39510" y="50702"/>
                  </a:cubicBezTo>
                  <a:cubicBezTo>
                    <a:pt x="42586" y="48949"/>
                    <a:pt x="44996" y="46415"/>
                    <a:pt x="46749" y="43081"/>
                  </a:cubicBezTo>
                  <a:cubicBezTo>
                    <a:pt x="48502" y="39748"/>
                    <a:pt x="49378" y="35795"/>
                    <a:pt x="49378" y="31204"/>
                  </a:cubicBezTo>
                  <a:cubicBezTo>
                    <a:pt x="49378" y="26670"/>
                    <a:pt x="48502" y="22717"/>
                    <a:pt x="46749" y="19364"/>
                  </a:cubicBezTo>
                  <a:cubicBezTo>
                    <a:pt x="44996" y="16012"/>
                    <a:pt x="42596" y="13459"/>
                    <a:pt x="39548" y="11716"/>
                  </a:cubicBezTo>
                  <a:cubicBezTo>
                    <a:pt x="36500" y="9963"/>
                    <a:pt x="33109" y="9087"/>
                    <a:pt x="29394" y="9087"/>
                  </a:cubicBezTo>
                  <a:cubicBezTo>
                    <a:pt x="25804" y="9087"/>
                    <a:pt x="22603" y="9963"/>
                    <a:pt x="19793" y="11716"/>
                  </a:cubicBezTo>
                  <a:cubicBezTo>
                    <a:pt x="16974" y="13459"/>
                    <a:pt x="14783" y="16002"/>
                    <a:pt x="13202" y="19336"/>
                  </a:cubicBezTo>
                  <a:cubicBezTo>
                    <a:pt x="11621" y="22670"/>
                    <a:pt x="10839" y="26622"/>
                    <a:pt x="10839" y="31204"/>
                  </a:cubicBezTo>
                  <a:cubicBezTo>
                    <a:pt x="10839" y="35795"/>
                    <a:pt x="11602" y="39748"/>
                    <a:pt x="13135" y="43081"/>
                  </a:cubicBezTo>
                  <a:cubicBezTo>
                    <a:pt x="14678" y="46415"/>
                    <a:pt x="16831" y="48949"/>
                    <a:pt x="19593" y="50702"/>
                  </a:cubicBezTo>
                  <a:cubicBezTo>
                    <a:pt x="22365" y="52454"/>
                    <a:pt x="25518" y="53330"/>
                    <a:pt x="29070" y="53330"/>
                  </a:cubicBezTo>
                  <a:close/>
                </a:path>
              </a:pathLst>
            </a:custGeom>
            <a:solidFill>
              <a:srgbClr val="107C10"/>
            </a:solidFill>
            <a:ln w="9525" cap="rnd">
              <a:noFill/>
              <a:prstDash val="solid"/>
              <a:round/>
            </a:ln>
          </p:spPr>
          <p:txBody>
            <a:bodyPr rtlCol="0" anchor="ctr"/>
            <a:lstStyle/>
            <a:p>
              <a:endParaRPr lang="en-US"/>
            </a:p>
          </p:txBody>
        </p:sp>
        <p:sp>
          <p:nvSpPr>
            <p:cNvPr id="877" name="Freeform: Shape 876">
              <a:extLst>
                <a:ext uri="{FF2B5EF4-FFF2-40B4-BE49-F238E27FC236}">
                  <a16:creationId xmlns:a16="http://schemas.microsoft.com/office/drawing/2014/main" id="{DFBDEF43-2AE8-3440-BB6A-329B9138F837}"/>
                </a:ext>
              </a:extLst>
            </p:cNvPr>
            <p:cNvSpPr/>
            <p:nvPr/>
          </p:nvSpPr>
          <p:spPr>
            <a:xfrm>
              <a:off x="8155914" y="3400339"/>
              <a:ext cx="54568" cy="62350"/>
            </a:xfrm>
            <a:custGeom>
              <a:avLst/>
              <a:gdLst>
                <a:gd name="connsiteX0" fmla="*/ 29909 w 54568"/>
                <a:gd name="connsiteY0" fmla="*/ 62351 h 62350"/>
                <a:gd name="connsiteX1" fmla="*/ 14535 w 54568"/>
                <a:gd name="connsiteY1" fmla="*/ 58493 h 62350"/>
                <a:gd name="connsiteX2" fmla="*/ 3858 w 54568"/>
                <a:gd name="connsiteY2" fmla="*/ 47558 h 62350"/>
                <a:gd name="connsiteX3" fmla="*/ 0 w 54568"/>
                <a:gd name="connsiteY3" fmla="*/ 31204 h 62350"/>
                <a:gd name="connsiteX4" fmla="*/ 3991 w 54568"/>
                <a:gd name="connsiteY4" fmla="*/ 14659 h 62350"/>
                <a:gd name="connsiteX5" fmla="*/ 14697 w 54568"/>
                <a:gd name="connsiteY5" fmla="*/ 3791 h 62350"/>
                <a:gd name="connsiteX6" fmla="*/ 29518 w 54568"/>
                <a:gd name="connsiteY6" fmla="*/ 0 h 62350"/>
                <a:gd name="connsiteX7" fmla="*/ 43377 w 54568"/>
                <a:gd name="connsiteY7" fmla="*/ 2753 h 62350"/>
                <a:gd name="connsiteX8" fmla="*/ 53921 w 54568"/>
                <a:gd name="connsiteY8" fmla="*/ 11478 h 62350"/>
                <a:gd name="connsiteX9" fmla="*/ 46520 w 54568"/>
                <a:gd name="connsiteY9" fmla="*/ 17907 h 62350"/>
                <a:gd name="connsiteX10" fmla="*/ 38929 w 54568"/>
                <a:gd name="connsiteY10" fmla="*/ 11097 h 62350"/>
                <a:gd name="connsiteX11" fmla="*/ 29585 w 54568"/>
                <a:gd name="connsiteY11" fmla="*/ 9211 h 62350"/>
                <a:gd name="connsiteX12" fmla="*/ 20307 w 54568"/>
                <a:gd name="connsiteY12" fmla="*/ 11906 h 62350"/>
                <a:gd name="connsiteX13" fmla="*/ 13592 w 54568"/>
                <a:gd name="connsiteY13" fmla="*/ 19593 h 62350"/>
                <a:gd name="connsiteX14" fmla="*/ 11097 w 54568"/>
                <a:gd name="connsiteY14" fmla="*/ 31204 h 62350"/>
                <a:gd name="connsiteX15" fmla="*/ 13431 w 54568"/>
                <a:gd name="connsiteY15" fmla="*/ 43082 h 62350"/>
                <a:gd name="connsiteX16" fmla="*/ 20012 w 54568"/>
                <a:gd name="connsiteY16" fmla="*/ 50511 h 62350"/>
                <a:gd name="connsiteX17" fmla="*/ 29909 w 54568"/>
                <a:gd name="connsiteY17" fmla="*/ 53007 h 62350"/>
                <a:gd name="connsiteX18" fmla="*/ 39738 w 54568"/>
                <a:gd name="connsiteY18" fmla="*/ 50863 h 62350"/>
                <a:gd name="connsiteX19" fmla="*/ 47101 w 54568"/>
                <a:gd name="connsiteY19" fmla="*/ 44444 h 62350"/>
                <a:gd name="connsiteX20" fmla="*/ 54569 w 54568"/>
                <a:gd name="connsiteY20" fmla="*/ 50416 h 62350"/>
                <a:gd name="connsiteX21" fmla="*/ 44025 w 54568"/>
                <a:gd name="connsiteY21" fmla="*/ 59369 h 62350"/>
                <a:gd name="connsiteX22" fmla="*/ 29909 w 54568"/>
                <a:gd name="connsiteY22" fmla="*/ 62351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568" h="62350">
                  <a:moveTo>
                    <a:pt x="29909" y="62351"/>
                  </a:moveTo>
                  <a:cubicBezTo>
                    <a:pt x="24203" y="62351"/>
                    <a:pt x="19079" y="61065"/>
                    <a:pt x="14535" y="58493"/>
                  </a:cubicBezTo>
                  <a:cubicBezTo>
                    <a:pt x="9992" y="55912"/>
                    <a:pt x="6430" y="52273"/>
                    <a:pt x="3858" y="47558"/>
                  </a:cubicBezTo>
                  <a:cubicBezTo>
                    <a:pt x="1286" y="42844"/>
                    <a:pt x="0" y="37395"/>
                    <a:pt x="0" y="31204"/>
                  </a:cubicBezTo>
                  <a:cubicBezTo>
                    <a:pt x="0" y="24889"/>
                    <a:pt x="1334" y="19374"/>
                    <a:pt x="3991" y="14659"/>
                  </a:cubicBezTo>
                  <a:cubicBezTo>
                    <a:pt x="6648" y="9944"/>
                    <a:pt x="10220" y="6325"/>
                    <a:pt x="14697" y="3791"/>
                  </a:cubicBezTo>
                  <a:cubicBezTo>
                    <a:pt x="19174" y="1267"/>
                    <a:pt x="24118" y="0"/>
                    <a:pt x="29518" y="0"/>
                  </a:cubicBezTo>
                  <a:cubicBezTo>
                    <a:pt x="35014" y="0"/>
                    <a:pt x="39634" y="914"/>
                    <a:pt x="43377" y="2753"/>
                  </a:cubicBezTo>
                  <a:cubicBezTo>
                    <a:pt x="47111" y="4591"/>
                    <a:pt x="50625" y="7506"/>
                    <a:pt x="53921" y="11478"/>
                  </a:cubicBezTo>
                  <a:lnTo>
                    <a:pt x="46520" y="17907"/>
                  </a:lnTo>
                  <a:cubicBezTo>
                    <a:pt x="43882" y="14621"/>
                    <a:pt x="41348" y="12344"/>
                    <a:pt x="38929" y="11097"/>
                  </a:cubicBezTo>
                  <a:cubicBezTo>
                    <a:pt x="36509" y="9839"/>
                    <a:pt x="33395" y="9211"/>
                    <a:pt x="29585" y="9211"/>
                  </a:cubicBezTo>
                  <a:cubicBezTo>
                    <a:pt x="26213" y="9211"/>
                    <a:pt x="23117" y="10106"/>
                    <a:pt x="20307" y="11906"/>
                  </a:cubicBezTo>
                  <a:cubicBezTo>
                    <a:pt x="17498" y="13697"/>
                    <a:pt x="15260" y="16259"/>
                    <a:pt x="13592" y="19593"/>
                  </a:cubicBezTo>
                  <a:cubicBezTo>
                    <a:pt x="11925" y="22927"/>
                    <a:pt x="11097" y="26794"/>
                    <a:pt x="11097" y="31204"/>
                  </a:cubicBezTo>
                  <a:cubicBezTo>
                    <a:pt x="11097" y="35833"/>
                    <a:pt x="11878" y="39796"/>
                    <a:pt x="13431" y="43082"/>
                  </a:cubicBezTo>
                  <a:cubicBezTo>
                    <a:pt x="14983" y="46368"/>
                    <a:pt x="17183" y="48844"/>
                    <a:pt x="20012" y="50511"/>
                  </a:cubicBezTo>
                  <a:cubicBezTo>
                    <a:pt x="22851" y="52178"/>
                    <a:pt x="26146" y="53007"/>
                    <a:pt x="29909" y="53007"/>
                  </a:cubicBezTo>
                  <a:cubicBezTo>
                    <a:pt x="33633" y="53007"/>
                    <a:pt x="36909" y="52292"/>
                    <a:pt x="39738" y="50863"/>
                  </a:cubicBezTo>
                  <a:cubicBezTo>
                    <a:pt x="42577" y="49435"/>
                    <a:pt x="45025" y="47301"/>
                    <a:pt x="47101" y="44444"/>
                  </a:cubicBezTo>
                  <a:lnTo>
                    <a:pt x="54569" y="50416"/>
                  </a:lnTo>
                  <a:cubicBezTo>
                    <a:pt x="51407" y="54388"/>
                    <a:pt x="47892" y="57379"/>
                    <a:pt x="44025" y="59369"/>
                  </a:cubicBezTo>
                  <a:cubicBezTo>
                    <a:pt x="40148" y="61351"/>
                    <a:pt x="35443" y="62351"/>
                    <a:pt x="29909" y="62351"/>
                  </a:cubicBezTo>
                  <a:close/>
                </a:path>
              </a:pathLst>
            </a:custGeom>
            <a:solidFill>
              <a:srgbClr val="107C10"/>
            </a:solidFill>
            <a:ln w="9525" cap="rnd">
              <a:noFill/>
              <a:prstDash val="solid"/>
              <a:round/>
            </a:ln>
          </p:spPr>
          <p:txBody>
            <a:bodyPr rtlCol="0" anchor="ctr"/>
            <a:lstStyle/>
            <a:p>
              <a:endParaRPr lang="en-US"/>
            </a:p>
          </p:txBody>
        </p:sp>
        <p:sp>
          <p:nvSpPr>
            <p:cNvPr id="878" name="Freeform: Shape 877">
              <a:extLst>
                <a:ext uri="{FF2B5EF4-FFF2-40B4-BE49-F238E27FC236}">
                  <a16:creationId xmlns:a16="http://schemas.microsoft.com/office/drawing/2014/main" id="{7D82FC2E-61A3-A6A8-C14C-C09256AA6349}"/>
                </a:ext>
              </a:extLst>
            </p:cNvPr>
            <p:cNvSpPr/>
            <p:nvPr/>
          </p:nvSpPr>
          <p:spPr>
            <a:xfrm>
              <a:off x="8216446" y="3386451"/>
              <a:ext cx="38547" cy="76304"/>
            </a:xfrm>
            <a:custGeom>
              <a:avLst/>
              <a:gdLst>
                <a:gd name="connsiteX0" fmla="*/ 38548 w 38547"/>
                <a:gd name="connsiteY0" fmla="*/ 73638 h 76304"/>
                <a:gd name="connsiteX1" fmla="*/ 32871 w 38547"/>
                <a:gd name="connsiteY1" fmla="*/ 75524 h 76304"/>
                <a:gd name="connsiteX2" fmla="*/ 26670 w 38547"/>
                <a:gd name="connsiteY2" fmla="*/ 76305 h 76304"/>
                <a:gd name="connsiteX3" fmla="*/ 13888 w 38547"/>
                <a:gd name="connsiteY3" fmla="*/ 71723 h 76304"/>
                <a:gd name="connsiteX4" fmla="*/ 9801 w 38547"/>
                <a:gd name="connsiteY4" fmla="*/ 57550 h 76304"/>
                <a:gd name="connsiteX5" fmla="*/ 9801 w 38547"/>
                <a:gd name="connsiteY5" fmla="*/ 23556 h 76304"/>
                <a:gd name="connsiteX6" fmla="*/ 0 w 38547"/>
                <a:gd name="connsiteY6" fmla="*/ 23556 h 76304"/>
                <a:gd name="connsiteX7" fmla="*/ 0 w 38547"/>
                <a:gd name="connsiteY7" fmla="*/ 15116 h 76304"/>
                <a:gd name="connsiteX8" fmla="*/ 9801 w 38547"/>
                <a:gd name="connsiteY8" fmla="*/ 15116 h 76304"/>
                <a:gd name="connsiteX9" fmla="*/ 9801 w 38547"/>
                <a:gd name="connsiteY9" fmla="*/ 0 h 76304"/>
                <a:gd name="connsiteX10" fmla="*/ 20307 w 38547"/>
                <a:gd name="connsiteY10" fmla="*/ 0 h 76304"/>
                <a:gd name="connsiteX11" fmla="*/ 20307 w 38547"/>
                <a:gd name="connsiteY11" fmla="*/ 15116 h 76304"/>
                <a:gd name="connsiteX12" fmla="*/ 37509 w 38547"/>
                <a:gd name="connsiteY12" fmla="*/ 15116 h 76304"/>
                <a:gd name="connsiteX13" fmla="*/ 37509 w 38547"/>
                <a:gd name="connsiteY13" fmla="*/ 23556 h 76304"/>
                <a:gd name="connsiteX14" fmla="*/ 20307 w 38547"/>
                <a:gd name="connsiteY14" fmla="*/ 23556 h 76304"/>
                <a:gd name="connsiteX15" fmla="*/ 20307 w 38547"/>
                <a:gd name="connsiteY15" fmla="*/ 58007 h 76304"/>
                <a:gd name="connsiteX16" fmla="*/ 21964 w 38547"/>
                <a:gd name="connsiteY16" fmla="*/ 65504 h 76304"/>
                <a:gd name="connsiteX17" fmla="*/ 27384 w 38547"/>
                <a:gd name="connsiteY17" fmla="*/ 67542 h 76304"/>
                <a:gd name="connsiteX18" fmla="*/ 35947 w 38547"/>
                <a:gd name="connsiteY18" fmla="*/ 65665 h 76304"/>
                <a:gd name="connsiteX19" fmla="*/ 38548 w 38547"/>
                <a:gd name="connsiteY19" fmla="*/ 73638 h 7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547" h="76304">
                  <a:moveTo>
                    <a:pt x="38548" y="73638"/>
                  </a:moveTo>
                  <a:cubicBezTo>
                    <a:pt x="36986" y="74381"/>
                    <a:pt x="35090" y="75000"/>
                    <a:pt x="32871" y="75524"/>
                  </a:cubicBezTo>
                  <a:cubicBezTo>
                    <a:pt x="30642" y="76038"/>
                    <a:pt x="28575" y="76305"/>
                    <a:pt x="26670" y="76305"/>
                  </a:cubicBezTo>
                  <a:cubicBezTo>
                    <a:pt x="20869" y="76305"/>
                    <a:pt x="16611" y="74781"/>
                    <a:pt x="13888" y="71723"/>
                  </a:cubicBezTo>
                  <a:cubicBezTo>
                    <a:pt x="11163" y="68675"/>
                    <a:pt x="9801" y="63951"/>
                    <a:pt x="9801" y="57550"/>
                  </a:cubicBezTo>
                  <a:lnTo>
                    <a:pt x="9801" y="23556"/>
                  </a:lnTo>
                  <a:lnTo>
                    <a:pt x="0" y="23556"/>
                  </a:lnTo>
                  <a:lnTo>
                    <a:pt x="0" y="15116"/>
                  </a:lnTo>
                  <a:lnTo>
                    <a:pt x="9801" y="15116"/>
                  </a:lnTo>
                  <a:lnTo>
                    <a:pt x="9801" y="0"/>
                  </a:lnTo>
                  <a:lnTo>
                    <a:pt x="20307" y="0"/>
                  </a:lnTo>
                  <a:lnTo>
                    <a:pt x="20307" y="15116"/>
                  </a:lnTo>
                  <a:lnTo>
                    <a:pt x="37509" y="15116"/>
                  </a:lnTo>
                  <a:lnTo>
                    <a:pt x="37509" y="23556"/>
                  </a:lnTo>
                  <a:lnTo>
                    <a:pt x="20307" y="23556"/>
                  </a:lnTo>
                  <a:lnTo>
                    <a:pt x="20307" y="58007"/>
                  </a:lnTo>
                  <a:cubicBezTo>
                    <a:pt x="20307" y="61636"/>
                    <a:pt x="20860" y="64141"/>
                    <a:pt x="21964" y="65504"/>
                  </a:cubicBezTo>
                  <a:cubicBezTo>
                    <a:pt x="23070" y="66866"/>
                    <a:pt x="24879" y="67542"/>
                    <a:pt x="27384" y="67542"/>
                  </a:cubicBezTo>
                  <a:cubicBezTo>
                    <a:pt x="30280" y="67542"/>
                    <a:pt x="33138" y="66913"/>
                    <a:pt x="35947" y="65665"/>
                  </a:cubicBezTo>
                  <a:lnTo>
                    <a:pt x="38548" y="73638"/>
                  </a:lnTo>
                  <a:close/>
                </a:path>
              </a:pathLst>
            </a:custGeom>
            <a:solidFill>
              <a:srgbClr val="107C10"/>
            </a:solidFill>
            <a:ln w="9525" cap="rnd">
              <a:noFill/>
              <a:prstDash val="solid"/>
              <a:round/>
            </a:ln>
          </p:spPr>
          <p:txBody>
            <a:bodyPr rtlCol="0" anchor="ctr"/>
            <a:lstStyle/>
            <a:p>
              <a:endParaRPr lang="en-US"/>
            </a:p>
          </p:txBody>
        </p:sp>
        <p:sp>
          <p:nvSpPr>
            <p:cNvPr id="879" name="Freeform: Shape 878">
              <a:extLst>
                <a:ext uri="{FF2B5EF4-FFF2-40B4-BE49-F238E27FC236}">
                  <a16:creationId xmlns:a16="http://schemas.microsoft.com/office/drawing/2014/main" id="{B16B5F25-2F09-05B2-576F-CE26A6CA04C5}"/>
                </a:ext>
              </a:extLst>
            </p:cNvPr>
            <p:cNvSpPr/>
            <p:nvPr/>
          </p:nvSpPr>
          <p:spPr>
            <a:xfrm>
              <a:off x="8268223" y="3373869"/>
              <a:ext cx="15316" cy="87848"/>
            </a:xfrm>
            <a:custGeom>
              <a:avLst/>
              <a:gdLst>
                <a:gd name="connsiteX0" fmla="*/ 7725 w 15316"/>
                <a:gd name="connsiteY0" fmla="*/ 14983 h 87848"/>
                <a:gd name="connsiteX1" fmla="*/ 2077 w 15316"/>
                <a:gd name="connsiteY1" fmla="*/ 13040 h 87848"/>
                <a:gd name="connsiteX2" fmla="*/ 0 w 15316"/>
                <a:gd name="connsiteY2" fmla="*/ 7525 h 87848"/>
                <a:gd name="connsiteX3" fmla="*/ 2048 w 15316"/>
                <a:gd name="connsiteY3" fmla="*/ 2010 h 87848"/>
                <a:gd name="connsiteX4" fmla="*/ 7725 w 15316"/>
                <a:gd name="connsiteY4" fmla="*/ 0 h 87848"/>
                <a:gd name="connsiteX5" fmla="*/ 13240 w 15316"/>
                <a:gd name="connsiteY5" fmla="*/ 2076 h 87848"/>
                <a:gd name="connsiteX6" fmla="*/ 15317 w 15316"/>
                <a:gd name="connsiteY6" fmla="*/ 7525 h 87848"/>
                <a:gd name="connsiteX7" fmla="*/ 13268 w 15316"/>
                <a:gd name="connsiteY7" fmla="*/ 13002 h 87848"/>
                <a:gd name="connsiteX8" fmla="*/ 7725 w 15316"/>
                <a:gd name="connsiteY8" fmla="*/ 14983 h 87848"/>
                <a:gd name="connsiteX9" fmla="*/ 13040 w 15316"/>
                <a:gd name="connsiteY9" fmla="*/ 87849 h 87848"/>
                <a:gd name="connsiteX10" fmla="*/ 2334 w 15316"/>
                <a:gd name="connsiteY10" fmla="*/ 87849 h 87848"/>
                <a:gd name="connsiteX11" fmla="*/ 2334 w 15316"/>
                <a:gd name="connsiteY11" fmla="*/ 27699 h 87848"/>
                <a:gd name="connsiteX12" fmla="*/ 13040 w 15316"/>
                <a:gd name="connsiteY12" fmla="*/ 27699 h 87848"/>
                <a:gd name="connsiteX13" fmla="*/ 13040 w 15316"/>
                <a:gd name="connsiteY13" fmla="*/ 87849 h 8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16" h="87848">
                  <a:moveTo>
                    <a:pt x="7725" y="14983"/>
                  </a:moveTo>
                  <a:cubicBezTo>
                    <a:pt x="5344" y="14983"/>
                    <a:pt x="3458" y="14335"/>
                    <a:pt x="2077" y="13040"/>
                  </a:cubicBezTo>
                  <a:cubicBezTo>
                    <a:pt x="695" y="11744"/>
                    <a:pt x="0" y="9906"/>
                    <a:pt x="0" y="7525"/>
                  </a:cubicBezTo>
                  <a:cubicBezTo>
                    <a:pt x="0" y="5191"/>
                    <a:pt x="686" y="3353"/>
                    <a:pt x="2048" y="2010"/>
                  </a:cubicBezTo>
                  <a:cubicBezTo>
                    <a:pt x="3410" y="667"/>
                    <a:pt x="5296" y="0"/>
                    <a:pt x="7725" y="0"/>
                  </a:cubicBezTo>
                  <a:cubicBezTo>
                    <a:pt x="10011" y="0"/>
                    <a:pt x="11849" y="686"/>
                    <a:pt x="13240" y="2076"/>
                  </a:cubicBezTo>
                  <a:cubicBezTo>
                    <a:pt x="14621" y="3458"/>
                    <a:pt x="15317" y="5277"/>
                    <a:pt x="15317" y="7525"/>
                  </a:cubicBezTo>
                  <a:cubicBezTo>
                    <a:pt x="15317" y="9858"/>
                    <a:pt x="14631" y="11687"/>
                    <a:pt x="13268" y="13002"/>
                  </a:cubicBezTo>
                  <a:cubicBezTo>
                    <a:pt x="11906" y="14326"/>
                    <a:pt x="10059" y="14983"/>
                    <a:pt x="7725" y="14983"/>
                  </a:cubicBezTo>
                  <a:close/>
                  <a:moveTo>
                    <a:pt x="13040" y="87849"/>
                  </a:moveTo>
                  <a:lnTo>
                    <a:pt x="2334" y="87849"/>
                  </a:lnTo>
                  <a:lnTo>
                    <a:pt x="2334" y="27699"/>
                  </a:lnTo>
                  <a:lnTo>
                    <a:pt x="13040" y="27699"/>
                  </a:lnTo>
                  <a:lnTo>
                    <a:pt x="13040" y="87849"/>
                  </a:lnTo>
                  <a:close/>
                </a:path>
              </a:pathLst>
            </a:custGeom>
            <a:solidFill>
              <a:srgbClr val="107C10"/>
            </a:solidFill>
            <a:ln w="9525" cap="rnd">
              <a:noFill/>
              <a:prstDash val="solid"/>
              <a:round/>
            </a:ln>
          </p:spPr>
          <p:txBody>
            <a:bodyPr rtlCol="0" anchor="ctr"/>
            <a:lstStyle/>
            <a:p>
              <a:endParaRPr lang="en-US"/>
            </a:p>
          </p:txBody>
        </p:sp>
        <p:sp>
          <p:nvSpPr>
            <p:cNvPr id="880" name="Freeform: Shape 879">
              <a:extLst>
                <a:ext uri="{FF2B5EF4-FFF2-40B4-BE49-F238E27FC236}">
                  <a16:creationId xmlns:a16="http://schemas.microsoft.com/office/drawing/2014/main" id="{BE68DA08-C539-A8AE-FE14-47F3CFEFE281}"/>
                </a:ext>
              </a:extLst>
            </p:cNvPr>
            <p:cNvSpPr/>
            <p:nvPr/>
          </p:nvSpPr>
          <p:spPr>
            <a:xfrm>
              <a:off x="8295732" y="3401567"/>
              <a:ext cx="59112" cy="60541"/>
            </a:xfrm>
            <a:custGeom>
              <a:avLst/>
              <a:gdLst>
                <a:gd name="connsiteX0" fmla="*/ 34719 w 59112"/>
                <a:gd name="connsiteY0" fmla="*/ 60541 h 60541"/>
                <a:gd name="connsiteX1" fmla="*/ 24270 w 59112"/>
                <a:gd name="connsiteY1" fmla="*/ 60541 h 60541"/>
                <a:gd name="connsiteX2" fmla="*/ 0 w 59112"/>
                <a:gd name="connsiteY2" fmla="*/ 0 h 60541"/>
                <a:gd name="connsiteX3" fmla="*/ 11354 w 59112"/>
                <a:gd name="connsiteY3" fmla="*/ 0 h 60541"/>
                <a:gd name="connsiteX4" fmla="*/ 29394 w 59112"/>
                <a:gd name="connsiteY4" fmla="*/ 48663 h 60541"/>
                <a:gd name="connsiteX5" fmla="*/ 29852 w 59112"/>
                <a:gd name="connsiteY5" fmla="*/ 48663 h 60541"/>
                <a:gd name="connsiteX6" fmla="*/ 48016 w 59112"/>
                <a:gd name="connsiteY6" fmla="*/ 0 h 60541"/>
                <a:gd name="connsiteX7" fmla="*/ 59112 w 59112"/>
                <a:gd name="connsiteY7" fmla="*/ 0 h 60541"/>
                <a:gd name="connsiteX8" fmla="*/ 34719 w 59112"/>
                <a:gd name="connsiteY8" fmla="*/ 60541 h 6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12" h="60541">
                  <a:moveTo>
                    <a:pt x="34719" y="60541"/>
                  </a:moveTo>
                  <a:lnTo>
                    <a:pt x="24270" y="60541"/>
                  </a:lnTo>
                  <a:lnTo>
                    <a:pt x="0" y="0"/>
                  </a:lnTo>
                  <a:lnTo>
                    <a:pt x="11354" y="0"/>
                  </a:lnTo>
                  <a:lnTo>
                    <a:pt x="29394" y="48663"/>
                  </a:lnTo>
                  <a:lnTo>
                    <a:pt x="29852" y="48663"/>
                  </a:lnTo>
                  <a:lnTo>
                    <a:pt x="48016" y="0"/>
                  </a:lnTo>
                  <a:lnTo>
                    <a:pt x="59112" y="0"/>
                  </a:lnTo>
                  <a:lnTo>
                    <a:pt x="34719" y="60541"/>
                  </a:lnTo>
                  <a:close/>
                </a:path>
              </a:pathLst>
            </a:custGeom>
            <a:solidFill>
              <a:srgbClr val="107C10"/>
            </a:solidFill>
            <a:ln w="9525" cap="rnd">
              <a:noFill/>
              <a:prstDash val="solid"/>
              <a:round/>
            </a:ln>
          </p:spPr>
          <p:txBody>
            <a:bodyPr rtlCol="0" anchor="ctr"/>
            <a:lstStyle/>
            <a:p>
              <a:endParaRPr lang="en-US"/>
            </a:p>
          </p:txBody>
        </p:sp>
        <p:sp>
          <p:nvSpPr>
            <p:cNvPr id="881" name="Freeform: Shape 880">
              <a:extLst>
                <a:ext uri="{FF2B5EF4-FFF2-40B4-BE49-F238E27FC236}">
                  <a16:creationId xmlns:a16="http://schemas.microsoft.com/office/drawing/2014/main" id="{1377537E-F68B-0560-EBCD-3A2024ECDB96}"/>
                </a:ext>
              </a:extLst>
            </p:cNvPr>
            <p:cNvSpPr/>
            <p:nvPr/>
          </p:nvSpPr>
          <p:spPr>
            <a:xfrm>
              <a:off x="8360101" y="3400339"/>
              <a:ext cx="56569" cy="62350"/>
            </a:xfrm>
            <a:custGeom>
              <a:avLst/>
              <a:gdLst>
                <a:gd name="connsiteX0" fmla="*/ 56569 w 56569"/>
                <a:gd name="connsiteY0" fmla="*/ 28870 h 62350"/>
                <a:gd name="connsiteX1" fmla="*/ 56379 w 56569"/>
                <a:gd name="connsiteY1" fmla="*/ 34061 h 62350"/>
                <a:gd name="connsiteX2" fmla="*/ 10506 w 56569"/>
                <a:gd name="connsiteY2" fmla="*/ 34061 h 62350"/>
                <a:gd name="connsiteX3" fmla="*/ 16869 w 56569"/>
                <a:gd name="connsiteY3" fmla="*/ 48140 h 62350"/>
                <a:gd name="connsiteX4" fmla="*/ 31013 w 56569"/>
                <a:gd name="connsiteY4" fmla="*/ 53007 h 62350"/>
                <a:gd name="connsiteX5" fmla="*/ 40291 w 56569"/>
                <a:gd name="connsiteY5" fmla="*/ 51387 h 62350"/>
                <a:gd name="connsiteX6" fmla="*/ 47816 w 56569"/>
                <a:gd name="connsiteY6" fmla="*/ 46777 h 62350"/>
                <a:gd name="connsiteX7" fmla="*/ 53912 w 56569"/>
                <a:gd name="connsiteY7" fmla="*/ 53654 h 62350"/>
                <a:gd name="connsiteX8" fmla="*/ 43729 w 56569"/>
                <a:gd name="connsiteY8" fmla="*/ 60112 h 62350"/>
                <a:gd name="connsiteX9" fmla="*/ 30747 w 56569"/>
                <a:gd name="connsiteY9" fmla="*/ 62351 h 62350"/>
                <a:gd name="connsiteX10" fmla="*/ 15117 w 56569"/>
                <a:gd name="connsiteY10" fmla="*/ 58550 h 62350"/>
                <a:gd name="connsiteX11" fmla="*/ 4048 w 56569"/>
                <a:gd name="connsiteY11" fmla="*/ 47682 h 62350"/>
                <a:gd name="connsiteX12" fmla="*/ 0 w 56569"/>
                <a:gd name="connsiteY12" fmla="*/ 31204 h 62350"/>
                <a:gd name="connsiteX13" fmla="*/ 3791 w 56569"/>
                <a:gd name="connsiteY13" fmla="*/ 14859 h 62350"/>
                <a:gd name="connsiteX14" fmla="*/ 14268 w 56569"/>
                <a:gd name="connsiteY14" fmla="*/ 3896 h 62350"/>
                <a:gd name="connsiteX15" fmla="*/ 29261 w 56569"/>
                <a:gd name="connsiteY15" fmla="*/ 0 h 62350"/>
                <a:gd name="connsiteX16" fmla="*/ 43634 w 56569"/>
                <a:gd name="connsiteY16" fmla="*/ 3667 h 62350"/>
                <a:gd name="connsiteX17" fmla="*/ 53197 w 56569"/>
                <a:gd name="connsiteY17" fmla="*/ 13888 h 62350"/>
                <a:gd name="connsiteX18" fmla="*/ 56569 w 56569"/>
                <a:gd name="connsiteY18" fmla="*/ 28870 h 62350"/>
                <a:gd name="connsiteX19" fmla="*/ 29061 w 56569"/>
                <a:gd name="connsiteY19" fmla="*/ 9144 h 62350"/>
                <a:gd name="connsiteX20" fmla="*/ 17288 w 56569"/>
                <a:gd name="connsiteY20" fmla="*/ 13459 h 62350"/>
                <a:gd name="connsiteX21" fmla="*/ 10963 w 56569"/>
                <a:gd name="connsiteY21" fmla="*/ 25241 h 62350"/>
                <a:gd name="connsiteX22" fmla="*/ 46577 w 56569"/>
                <a:gd name="connsiteY22" fmla="*/ 25241 h 62350"/>
                <a:gd name="connsiteX23" fmla="*/ 41329 w 56569"/>
                <a:gd name="connsiteY23" fmla="*/ 13297 h 62350"/>
                <a:gd name="connsiteX24" fmla="*/ 29061 w 56569"/>
                <a:gd name="connsiteY24" fmla="*/ 914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69" h="62350">
                  <a:moveTo>
                    <a:pt x="56569" y="28870"/>
                  </a:moveTo>
                  <a:cubicBezTo>
                    <a:pt x="56569" y="30556"/>
                    <a:pt x="56512" y="32290"/>
                    <a:pt x="56379" y="34061"/>
                  </a:cubicBezTo>
                  <a:lnTo>
                    <a:pt x="10506" y="34061"/>
                  </a:lnTo>
                  <a:cubicBezTo>
                    <a:pt x="11030" y="40205"/>
                    <a:pt x="13145" y="44901"/>
                    <a:pt x="16869" y="48140"/>
                  </a:cubicBezTo>
                  <a:cubicBezTo>
                    <a:pt x="20584" y="51387"/>
                    <a:pt x="25298" y="53007"/>
                    <a:pt x="31013" y="53007"/>
                  </a:cubicBezTo>
                  <a:cubicBezTo>
                    <a:pt x="34252" y="53007"/>
                    <a:pt x="37348" y="52464"/>
                    <a:pt x="40291" y="51387"/>
                  </a:cubicBezTo>
                  <a:cubicBezTo>
                    <a:pt x="43234" y="50302"/>
                    <a:pt x="45739" y="48768"/>
                    <a:pt x="47816" y="46777"/>
                  </a:cubicBezTo>
                  <a:lnTo>
                    <a:pt x="53912" y="53654"/>
                  </a:lnTo>
                  <a:cubicBezTo>
                    <a:pt x="51016" y="56464"/>
                    <a:pt x="47616" y="58617"/>
                    <a:pt x="43729" y="60112"/>
                  </a:cubicBezTo>
                  <a:cubicBezTo>
                    <a:pt x="39834" y="61608"/>
                    <a:pt x="35509" y="62351"/>
                    <a:pt x="30747" y="62351"/>
                  </a:cubicBezTo>
                  <a:cubicBezTo>
                    <a:pt x="24994" y="62351"/>
                    <a:pt x="19784" y="61084"/>
                    <a:pt x="15117" y="58550"/>
                  </a:cubicBezTo>
                  <a:cubicBezTo>
                    <a:pt x="10439" y="56026"/>
                    <a:pt x="6753" y="52397"/>
                    <a:pt x="4048" y="47682"/>
                  </a:cubicBezTo>
                  <a:cubicBezTo>
                    <a:pt x="1353" y="42967"/>
                    <a:pt x="0" y="37481"/>
                    <a:pt x="0" y="31204"/>
                  </a:cubicBezTo>
                  <a:cubicBezTo>
                    <a:pt x="0" y="25022"/>
                    <a:pt x="1257" y="19574"/>
                    <a:pt x="3791" y="14859"/>
                  </a:cubicBezTo>
                  <a:cubicBezTo>
                    <a:pt x="6325" y="10144"/>
                    <a:pt x="9811" y="6487"/>
                    <a:pt x="14268" y="3896"/>
                  </a:cubicBezTo>
                  <a:cubicBezTo>
                    <a:pt x="18726" y="1296"/>
                    <a:pt x="23717" y="0"/>
                    <a:pt x="29261" y="0"/>
                  </a:cubicBezTo>
                  <a:cubicBezTo>
                    <a:pt x="34709" y="0"/>
                    <a:pt x="39500" y="1219"/>
                    <a:pt x="43634" y="3667"/>
                  </a:cubicBezTo>
                  <a:cubicBezTo>
                    <a:pt x="47759" y="6105"/>
                    <a:pt x="50949" y="9515"/>
                    <a:pt x="53197" y="13888"/>
                  </a:cubicBezTo>
                  <a:cubicBezTo>
                    <a:pt x="55445" y="18250"/>
                    <a:pt x="56569" y="23251"/>
                    <a:pt x="56569" y="28870"/>
                  </a:cubicBezTo>
                  <a:close/>
                  <a:moveTo>
                    <a:pt x="29061" y="9144"/>
                  </a:moveTo>
                  <a:cubicBezTo>
                    <a:pt x="24479" y="9144"/>
                    <a:pt x="20555" y="10582"/>
                    <a:pt x="17288" y="13459"/>
                  </a:cubicBezTo>
                  <a:cubicBezTo>
                    <a:pt x="14021" y="16335"/>
                    <a:pt x="11916" y="20260"/>
                    <a:pt x="10963" y="25241"/>
                  </a:cubicBezTo>
                  <a:lnTo>
                    <a:pt x="46577" y="25241"/>
                  </a:lnTo>
                  <a:cubicBezTo>
                    <a:pt x="46149" y="20050"/>
                    <a:pt x="44396" y="16069"/>
                    <a:pt x="41329" y="13297"/>
                  </a:cubicBezTo>
                  <a:cubicBezTo>
                    <a:pt x="38252" y="10535"/>
                    <a:pt x="34167" y="9144"/>
                    <a:pt x="29061" y="9144"/>
                  </a:cubicBezTo>
                  <a:close/>
                </a:path>
              </a:pathLst>
            </a:custGeom>
            <a:solidFill>
              <a:srgbClr val="107C10"/>
            </a:solidFill>
            <a:ln w="9525" cap="rnd">
              <a:noFill/>
              <a:prstDash val="solid"/>
              <a:round/>
            </a:ln>
          </p:spPr>
          <p:txBody>
            <a:bodyPr rtlCol="0" anchor="ctr"/>
            <a:lstStyle/>
            <a:p>
              <a:endParaRPr lang="en-US"/>
            </a:p>
          </p:txBody>
        </p:sp>
        <p:sp>
          <p:nvSpPr>
            <p:cNvPr id="882" name="Freeform: Shape 881">
              <a:extLst>
                <a:ext uri="{FF2B5EF4-FFF2-40B4-BE49-F238E27FC236}">
                  <a16:creationId xmlns:a16="http://schemas.microsoft.com/office/drawing/2014/main" id="{19500051-274E-564A-E1E4-37F9E5E1207B}"/>
                </a:ext>
              </a:extLst>
            </p:cNvPr>
            <p:cNvSpPr/>
            <p:nvPr/>
          </p:nvSpPr>
          <p:spPr>
            <a:xfrm>
              <a:off x="8469096" y="3381003"/>
              <a:ext cx="77152" cy="81686"/>
            </a:xfrm>
            <a:custGeom>
              <a:avLst/>
              <a:gdLst>
                <a:gd name="connsiteX0" fmla="*/ 38605 w 77152"/>
                <a:gd name="connsiteY0" fmla="*/ 81686 h 81686"/>
                <a:gd name="connsiteX1" fmla="*/ 19012 w 77152"/>
                <a:gd name="connsiteY1" fmla="*/ 76724 h 81686"/>
                <a:gd name="connsiteX2" fmla="*/ 5096 w 77152"/>
                <a:gd name="connsiteY2" fmla="*/ 62512 h 81686"/>
                <a:gd name="connsiteX3" fmla="*/ 0 w 77152"/>
                <a:gd name="connsiteY3" fmla="*/ 40872 h 81686"/>
                <a:gd name="connsiteX4" fmla="*/ 5125 w 77152"/>
                <a:gd name="connsiteY4" fmla="*/ 19269 h 81686"/>
                <a:gd name="connsiteX5" fmla="*/ 19078 w 77152"/>
                <a:gd name="connsiteY5" fmla="*/ 4991 h 81686"/>
                <a:gd name="connsiteX6" fmla="*/ 38605 w 77152"/>
                <a:gd name="connsiteY6" fmla="*/ 0 h 81686"/>
                <a:gd name="connsiteX7" fmla="*/ 58169 w 77152"/>
                <a:gd name="connsiteY7" fmla="*/ 5029 h 81686"/>
                <a:gd name="connsiteX8" fmla="*/ 72057 w 77152"/>
                <a:gd name="connsiteY8" fmla="*/ 19336 h 81686"/>
                <a:gd name="connsiteX9" fmla="*/ 77153 w 77152"/>
                <a:gd name="connsiteY9" fmla="*/ 40872 h 81686"/>
                <a:gd name="connsiteX10" fmla="*/ 72152 w 77152"/>
                <a:gd name="connsiteY10" fmla="*/ 62379 h 81686"/>
                <a:gd name="connsiteX11" fmla="*/ 58369 w 77152"/>
                <a:gd name="connsiteY11" fmla="*/ 76657 h 81686"/>
                <a:gd name="connsiteX12" fmla="*/ 38605 w 77152"/>
                <a:gd name="connsiteY12" fmla="*/ 81686 h 81686"/>
                <a:gd name="connsiteX13" fmla="*/ 38605 w 77152"/>
                <a:gd name="connsiteY13" fmla="*/ 71828 h 81686"/>
                <a:gd name="connsiteX14" fmla="*/ 52693 w 77152"/>
                <a:gd name="connsiteY14" fmla="*/ 68285 h 81686"/>
                <a:gd name="connsiteX15" fmla="*/ 62227 w 77152"/>
                <a:gd name="connsiteY15" fmla="*/ 57779 h 81686"/>
                <a:gd name="connsiteX16" fmla="*/ 65666 w 77152"/>
                <a:gd name="connsiteY16" fmla="*/ 40872 h 81686"/>
                <a:gd name="connsiteX17" fmla="*/ 62160 w 77152"/>
                <a:gd name="connsiteY17" fmla="*/ 24003 h 81686"/>
                <a:gd name="connsiteX18" fmla="*/ 52521 w 77152"/>
                <a:gd name="connsiteY18" fmla="*/ 13430 h 81686"/>
                <a:gd name="connsiteX19" fmla="*/ 38605 w 77152"/>
                <a:gd name="connsiteY19" fmla="*/ 9858 h 81686"/>
                <a:gd name="connsiteX20" fmla="*/ 24689 w 77152"/>
                <a:gd name="connsiteY20" fmla="*/ 13459 h 81686"/>
                <a:gd name="connsiteX21" fmla="*/ 15021 w 77152"/>
                <a:gd name="connsiteY21" fmla="*/ 24070 h 81686"/>
                <a:gd name="connsiteX22" fmla="*/ 11487 w 77152"/>
                <a:gd name="connsiteY22" fmla="*/ 40872 h 81686"/>
                <a:gd name="connsiteX23" fmla="*/ 15021 w 77152"/>
                <a:gd name="connsiteY23" fmla="*/ 57712 h 81686"/>
                <a:gd name="connsiteX24" fmla="*/ 24689 w 77152"/>
                <a:gd name="connsiteY24" fmla="*/ 68256 h 81686"/>
                <a:gd name="connsiteX25" fmla="*/ 38605 w 77152"/>
                <a:gd name="connsiteY25" fmla="*/ 71828 h 81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152" h="81686">
                  <a:moveTo>
                    <a:pt x="38605" y="81686"/>
                  </a:moveTo>
                  <a:cubicBezTo>
                    <a:pt x="31432" y="81686"/>
                    <a:pt x="24898" y="80029"/>
                    <a:pt x="19012" y="76724"/>
                  </a:cubicBezTo>
                  <a:cubicBezTo>
                    <a:pt x="13135" y="73409"/>
                    <a:pt x="8497" y="68675"/>
                    <a:pt x="5096" y="62512"/>
                  </a:cubicBezTo>
                  <a:cubicBezTo>
                    <a:pt x="1705" y="56350"/>
                    <a:pt x="0" y="49139"/>
                    <a:pt x="0" y="40872"/>
                  </a:cubicBezTo>
                  <a:cubicBezTo>
                    <a:pt x="0" y="32652"/>
                    <a:pt x="1714" y="25451"/>
                    <a:pt x="5125" y="19269"/>
                  </a:cubicBezTo>
                  <a:cubicBezTo>
                    <a:pt x="8544" y="13087"/>
                    <a:pt x="13192" y="8325"/>
                    <a:pt x="19078" y="4991"/>
                  </a:cubicBezTo>
                  <a:cubicBezTo>
                    <a:pt x="24965" y="1667"/>
                    <a:pt x="31471" y="0"/>
                    <a:pt x="38605" y="0"/>
                  </a:cubicBezTo>
                  <a:cubicBezTo>
                    <a:pt x="45787" y="0"/>
                    <a:pt x="52311" y="1676"/>
                    <a:pt x="58169" y="5029"/>
                  </a:cubicBezTo>
                  <a:cubicBezTo>
                    <a:pt x="64027" y="8382"/>
                    <a:pt x="68656" y="13145"/>
                    <a:pt x="72057" y="19336"/>
                  </a:cubicBezTo>
                  <a:cubicBezTo>
                    <a:pt x="75448" y="25518"/>
                    <a:pt x="77153" y="32699"/>
                    <a:pt x="77153" y="40872"/>
                  </a:cubicBezTo>
                  <a:cubicBezTo>
                    <a:pt x="77153" y="49054"/>
                    <a:pt x="75486" y="56217"/>
                    <a:pt x="72152" y="62379"/>
                  </a:cubicBezTo>
                  <a:cubicBezTo>
                    <a:pt x="68818" y="68551"/>
                    <a:pt x="64227" y="73305"/>
                    <a:pt x="58369" y="76657"/>
                  </a:cubicBezTo>
                  <a:cubicBezTo>
                    <a:pt x="52502" y="80010"/>
                    <a:pt x="45920" y="81686"/>
                    <a:pt x="38605" y="81686"/>
                  </a:cubicBezTo>
                  <a:close/>
                  <a:moveTo>
                    <a:pt x="38605" y="71828"/>
                  </a:moveTo>
                  <a:cubicBezTo>
                    <a:pt x="43929" y="71828"/>
                    <a:pt x="48626" y="70647"/>
                    <a:pt x="52693" y="68285"/>
                  </a:cubicBezTo>
                  <a:cubicBezTo>
                    <a:pt x="56750" y="65932"/>
                    <a:pt x="59931" y="62427"/>
                    <a:pt x="62227" y="57779"/>
                  </a:cubicBezTo>
                  <a:cubicBezTo>
                    <a:pt x="64523" y="53130"/>
                    <a:pt x="65666" y="47492"/>
                    <a:pt x="65666" y="40872"/>
                  </a:cubicBezTo>
                  <a:cubicBezTo>
                    <a:pt x="65666" y="34300"/>
                    <a:pt x="64494" y="28680"/>
                    <a:pt x="62160" y="24003"/>
                  </a:cubicBezTo>
                  <a:cubicBezTo>
                    <a:pt x="59827" y="19336"/>
                    <a:pt x="56617" y="15812"/>
                    <a:pt x="52521" y="13430"/>
                  </a:cubicBezTo>
                  <a:cubicBezTo>
                    <a:pt x="48435" y="11049"/>
                    <a:pt x="43796" y="9858"/>
                    <a:pt x="38605" y="9858"/>
                  </a:cubicBezTo>
                  <a:cubicBezTo>
                    <a:pt x="33414" y="9858"/>
                    <a:pt x="28775" y="11059"/>
                    <a:pt x="24689" y="13459"/>
                  </a:cubicBezTo>
                  <a:cubicBezTo>
                    <a:pt x="20603" y="15859"/>
                    <a:pt x="17383" y="19402"/>
                    <a:pt x="15021" y="24070"/>
                  </a:cubicBezTo>
                  <a:cubicBezTo>
                    <a:pt x="12668" y="28747"/>
                    <a:pt x="11487" y="34347"/>
                    <a:pt x="11487" y="40872"/>
                  </a:cubicBezTo>
                  <a:cubicBezTo>
                    <a:pt x="11487" y="47454"/>
                    <a:pt x="12668" y="53064"/>
                    <a:pt x="15021" y="57712"/>
                  </a:cubicBezTo>
                  <a:cubicBezTo>
                    <a:pt x="17383" y="62360"/>
                    <a:pt x="20603" y="65875"/>
                    <a:pt x="24689" y="68256"/>
                  </a:cubicBezTo>
                  <a:cubicBezTo>
                    <a:pt x="28775" y="70638"/>
                    <a:pt x="33414" y="71828"/>
                    <a:pt x="38605" y="71828"/>
                  </a:cubicBezTo>
                  <a:close/>
                </a:path>
              </a:pathLst>
            </a:custGeom>
            <a:solidFill>
              <a:srgbClr val="107C10"/>
            </a:solidFill>
            <a:ln w="9525" cap="rnd">
              <a:noFill/>
              <a:prstDash val="solid"/>
              <a:round/>
            </a:ln>
          </p:spPr>
          <p:txBody>
            <a:bodyPr rtlCol="0" anchor="ctr"/>
            <a:lstStyle/>
            <a:p>
              <a:endParaRPr lang="en-US"/>
            </a:p>
          </p:txBody>
        </p:sp>
        <p:sp>
          <p:nvSpPr>
            <p:cNvPr id="883" name="Freeform: Shape 882">
              <a:extLst>
                <a:ext uri="{FF2B5EF4-FFF2-40B4-BE49-F238E27FC236}">
                  <a16:creationId xmlns:a16="http://schemas.microsoft.com/office/drawing/2014/main" id="{897385DA-470F-362E-715E-4069E79C71E7}"/>
                </a:ext>
              </a:extLst>
            </p:cNvPr>
            <p:cNvSpPr/>
            <p:nvPr/>
          </p:nvSpPr>
          <p:spPr>
            <a:xfrm>
              <a:off x="8565060" y="3382232"/>
              <a:ext cx="63912" cy="79486"/>
            </a:xfrm>
            <a:custGeom>
              <a:avLst/>
              <a:gdLst>
                <a:gd name="connsiteX0" fmla="*/ 63913 w 63912"/>
                <a:gd name="connsiteY0" fmla="*/ 79486 h 79486"/>
                <a:gd name="connsiteX1" fmla="*/ 50482 w 63912"/>
                <a:gd name="connsiteY1" fmla="*/ 79486 h 79486"/>
                <a:gd name="connsiteX2" fmla="*/ 25365 w 63912"/>
                <a:gd name="connsiteY2" fmla="*/ 43863 h 79486"/>
                <a:gd name="connsiteX3" fmla="*/ 11220 w 63912"/>
                <a:gd name="connsiteY3" fmla="*/ 60274 h 79486"/>
                <a:gd name="connsiteX4" fmla="*/ 11220 w 63912"/>
                <a:gd name="connsiteY4" fmla="*/ 79486 h 79486"/>
                <a:gd name="connsiteX5" fmla="*/ 0 w 63912"/>
                <a:gd name="connsiteY5" fmla="*/ 79486 h 79486"/>
                <a:gd name="connsiteX6" fmla="*/ 0 w 63912"/>
                <a:gd name="connsiteY6" fmla="*/ 0 h 79486"/>
                <a:gd name="connsiteX7" fmla="*/ 11220 w 63912"/>
                <a:gd name="connsiteY7" fmla="*/ 0 h 79486"/>
                <a:gd name="connsiteX8" fmla="*/ 11220 w 63912"/>
                <a:gd name="connsiteY8" fmla="*/ 44834 h 79486"/>
                <a:gd name="connsiteX9" fmla="*/ 11545 w 63912"/>
                <a:gd name="connsiteY9" fmla="*/ 44834 h 79486"/>
                <a:gd name="connsiteX10" fmla="*/ 49635 w 63912"/>
                <a:gd name="connsiteY10" fmla="*/ 0 h 79486"/>
                <a:gd name="connsiteX11" fmla="*/ 63322 w 63912"/>
                <a:gd name="connsiteY11" fmla="*/ 0 h 79486"/>
                <a:gd name="connsiteX12" fmla="*/ 32242 w 63912"/>
                <a:gd name="connsiteY12" fmla="*/ 35948 h 79486"/>
                <a:gd name="connsiteX13" fmla="*/ 63913 w 63912"/>
                <a:gd name="connsiteY13" fmla="*/ 79486 h 7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912" h="79486">
                  <a:moveTo>
                    <a:pt x="63913" y="79486"/>
                  </a:moveTo>
                  <a:lnTo>
                    <a:pt x="50482" y="79486"/>
                  </a:lnTo>
                  <a:lnTo>
                    <a:pt x="25365" y="43863"/>
                  </a:lnTo>
                  <a:lnTo>
                    <a:pt x="11220" y="60274"/>
                  </a:lnTo>
                  <a:lnTo>
                    <a:pt x="11220" y="79486"/>
                  </a:lnTo>
                  <a:lnTo>
                    <a:pt x="0" y="79486"/>
                  </a:lnTo>
                  <a:lnTo>
                    <a:pt x="0" y="0"/>
                  </a:lnTo>
                  <a:lnTo>
                    <a:pt x="11220" y="0"/>
                  </a:lnTo>
                  <a:lnTo>
                    <a:pt x="11220" y="44834"/>
                  </a:lnTo>
                  <a:lnTo>
                    <a:pt x="11545" y="44834"/>
                  </a:lnTo>
                  <a:lnTo>
                    <a:pt x="49635" y="0"/>
                  </a:lnTo>
                  <a:lnTo>
                    <a:pt x="63322" y="0"/>
                  </a:lnTo>
                  <a:lnTo>
                    <a:pt x="32242" y="35948"/>
                  </a:lnTo>
                  <a:lnTo>
                    <a:pt x="63913" y="79486"/>
                  </a:lnTo>
                  <a:close/>
                </a:path>
              </a:pathLst>
            </a:custGeom>
            <a:solidFill>
              <a:srgbClr val="107C10"/>
            </a:solidFill>
            <a:ln w="9525" cap="rnd">
              <a:noFill/>
              <a:prstDash val="solid"/>
              <a:round/>
            </a:ln>
          </p:spPr>
          <p:txBody>
            <a:bodyPr rtlCol="0" anchor="ctr"/>
            <a:lstStyle/>
            <a:p>
              <a:endParaRPr lang="en-US"/>
            </a:p>
          </p:txBody>
        </p:sp>
        <p:sp>
          <p:nvSpPr>
            <p:cNvPr id="884" name="Freeform: Shape 883">
              <a:extLst>
                <a:ext uri="{FF2B5EF4-FFF2-40B4-BE49-F238E27FC236}">
                  <a16:creationId xmlns:a16="http://schemas.microsoft.com/office/drawing/2014/main" id="{0CD5CE25-0970-B78A-C31F-5E6BDBFE1126}"/>
                </a:ext>
              </a:extLst>
            </p:cNvPr>
            <p:cNvSpPr/>
            <p:nvPr/>
          </p:nvSpPr>
          <p:spPr>
            <a:xfrm>
              <a:off x="8645518" y="3382232"/>
              <a:ext cx="63064" cy="79486"/>
            </a:xfrm>
            <a:custGeom>
              <a:avLst/>
              <a:gdLst>
                <a:gd name="connsiteX0" fmla="*/ 63065 w 63064"/>
                <a:gd name="connsiteY0" fmla="*/ 79486 h 79486"/>
                <a:gd name="connsiteX1" fmla="*/ 49759 w 63064"/>
                <a:gd name="connsiteY1" fmla="*/ 79486 h 79486"/>
                <a:gd name="connsiteX2" fmla="*/ 26012 w 63064"/>
                <a:gd name="connsiteY2" fmla="*/ 48016 h 79486"/>
                <a:gd name="connsiteX3" fmla="*/ 11030 w 63064"/>
                <a:gd name="connsiteY3" fmla="*/ 48016 h 79486"/>
                <a:gd name="connsiteX4" fmla="*/ 11030 w 63064"/>
                <a:gd name="connsiteY4" fmla="*/ 79486 h 79486"/>
                <a:gd name="connsiteX5" fmla="*/ 0 w 63064"/>
                <a:gd name="connsiteY5" fmla="*/ 79486 h 79486"/>
                <a:gd name="connsiteX6" fmla="*/ 0 w 63064"/>
                <a:gd name="connsiteY6" fmla="*/ 0 h 79486"/>
                <a:gd name="connsiteX7" fmla="*/ 28670 w 63064"/>
                <a:gd name="connsiteY7" fmla="*/ 0 h 79486"/>
                <a:gd name="connsiteX8" fmla="*/ 43758 w 63064"/>
                <a:gd name="connsiteY8" fmla="*/ 2829 h 79486"/>
                <a:gd name="connsiteX9" fmla="*/ 53750 w 63064"/>
                <a:gd name="connsiteY9" fmla="*/ 11068 h 79486"/>
                <a:gd name="connsiteX10" fmla="*/ 57283 w 63064"/>
                <a:gd name="connsiteY10" fmla="*/ 23946 h 79486"/>
                <a:gd name="connsiteX11" fmla="*/ 51835 w 63064"/>
                <a:gd name="connsiteY11" fmla="*/ 38767 h 79486"/>
                <a:gd name="connsiteX12" fmla="*/ 36909 w 63064"/>
                <a:gd name="connsiteY12" fmla="*/ 46977 h 79486"/>
                <a:gd name="connsiteX13" fmla="*/ 63065 w 63064"/>
                <a:gd name="connsiteY13" fmla="*/ 79486 h 79486"/>
                <a:gd name="connsiteX14" fmla="*/ 11030 w 63064"/>
                <a:gd name="connsiteY14" fmla="*/ 9668 h 79486"/>
                <a:gd name="connsiteX15" fmla="*/ 11030 w 63064"/>
                <a:gd name="connsiteY15" fmla="*/ 38481 h 79486"/>
                <a:gd name="connsiteX16" fmla="*/ 27441 w 63064"/>
                <a:gd name="connsiteY16" fmla="*/ 38481 h 79486"/>
                <a:gd name="connsiteX17" fmla="*/ 40871 w 63064"/>
                <a:gd name="connsiteY17" fmla="*/ 34747 h 79486"/>
                <a:gd name="connsiteX18" fmla="*/ 45805 w 63064"/>
                <a:gd name="connsiteY18" fmla="*/ 23879 h 79486"/>
                <a:gd name="connsiteX19" fmla="*/ 41262 w 63064"/>
                <a:gd name="connsiteY19" fmla="*/ 13145 h 79486"/>
                <a:gd name="connsiteX20" fmla="*/ 28670 w 63064"/>
                <a:gd name="connsiteY20" fmla="*/ 9668 h 79486"/>
                <a:gd name="connsiteX21" fmla="*/ 11030 w 63064"/>
                <a:gd name="connsiteY21" fmla="*/ 9668 h 7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064" h="79486">
                  <a:moveTo>
                    <a:pt x="63065" y="79486"/>
                  </a:moveTo>
                  <a:lnTo>
                    <a:pt x="49759" y="79486"/>
                  </a:lnTo>
                  <a:lnTo>
                    <a:pt x="26012" y="48016"/>
                  </a:lnTo>
                  <a:lnTo>
                    <a:pt x="11030" y="48016"/>
                  </a:lnTo>
                  <a:lnTo>
                    <a:pt x="11030" y="79486"/>
                  </a:lnTo>
                  <a:lnTo>
                    <a:pt x="0" y="79486"/>
                  </a:lnTo>
                  <a:lnTo>
                    <a:pt x="0" y="0"/>
                  </a:lnTo>
                  <a:lnTo>
                    <a:pt x="28670" y="0"/>
                  </a:lnTo>
                  <a:cubicBezTo>
                    <a:pt x="34423" y="0"/>
                    <a:pt x="39452" y="943"/>
                    <a:pt x="43758" y="2829"/>
                  </a:cubicBezTo>
                  <a:cubicBezTo>
                    <a:pt x="48063" y="4706"/>
                    <a:pt x="51397" y="7458"/>
                    <a:pt x="53750" y="11068"/>
                  </a:cubicBezTo>
                  <a:cubicBezTo>
                    <a:pt x="56112" y="14678"/>
                    <a:pt x="57283" y="18974"/>
                    <a:pt x="57283" y="23946"/>
                  </a:cubicBezTo>
                  <a:cubicBezTo>
                    <a:pt x="57283" y="29785"/>
                    <a:pt x="55473" y="34728"/>
                    <a:pt x="51835" y="38767"/>
                  </a:cubicBezTo>
                  <a:cubicBezTo>
                    <a:pt x="48206" y="42815"/>
                    <a:pt x="43224" y="45549"/>
                    <a:pt x="36909" y="46977"/>
                  </a:cubicBezTo>
                  <a:lnTo>
                    <a:pt x="63065" y="79486"/>
                  </a:lnTo>
                  <a:close/>
                  <a:moveTo>
                    <a:pt x="11030" y="9668"/>
                  </a:moveTo>
                  <a:lnTo>
                    <a:pt x="11030" y="38481"/>
                  </a:lnTo>
                  <a:lnTo>
                    <a:pt x="27441" y="38481"/>
                  </a:lnTo>
                  <a:cubicBezTo>
                    <a:pt x="33109" y="38481"/>
                    <a:pt x="37585" y="37233"/>
                    <a:pt x="40871" y="34747"/>
                  </a:cubicBezTo>
                  <a:cubicBezTo>
                    <a:pt x="44158" y="32261"/>
                    <a:pt x="45805" y="28642"/>
                    <a:pt x="45805" y="23879"/>
                  </a:cubicBezTo>
                  <a:cubicBezTo>
                    <a:pt x="45805" y="19031"/>
                    <a:pt x="44291" y="15459"/>
                    <a:pt x="41262" y="13145"/>
                  </a:cubicBezTo>
                  <a:cubicBezTo>
                    <a:pt x="38233" y="10830"/>
                    <a:pt x="34033" y="9668"/>
                    <a:pt x="28670" y="9668"/>
                  </a:cubicBezTo>
                  <a:lnTo>
                    <a:pt x="11030" y="9668"/>
                  </a:lnTo>
                  <a:close/>
                </a:path>
              </a:pathLst>
            </a:custGeom>
            <a:solidFill>
              <a:srgbClr val="107C10"/>
            </a:solidFill>
            <a:ln w="9525" cap="rnd">
              <a:noFill/>
              <a:prstDash val="solid"/>
              <a:round/>
            </a:ln>
          </p:spPr>
          <p:txBody>
            <a:bodyPr rtlCol="0" anchor="ctr"/>
            <a:lstStyle/>
            <a:p>
              <a:endParaRPr lang="en-US"/>
            </a:p>
          </p:txBody>
        </p:sp>
        <p:sp>
          <p:nvSpPr>
            <p:cNvPr id="885" name="Freeform: Shape 884">
              <a:extLst>
                <a:ext uri="{FF2B5EF4-FFF2-40B4-BE49-F238E27FC236}">
                  <a16:creationId xmlns:a16="http://schemas.microsoft.com/office/drawing/2014/main" id="{D5801604-0C84-96BD-5C16-34DD4CCD779F}"/>
                </a:ext>
              </a:extLst>
            </p:cNvPr>
            <p:cNvSpPr/>
            <p:nvPr/>
          </p:nvSpPr>
          <p:spPr>
            <a:xfrm>
              <a:off x="8717080" y="3400205"/>
              <a:ext cx="46386" cy="62550"/>
            </a:xfrm>
            <a:custGeom>
              <a:avLst/>
              <a:gdLst>
                <a:gd name="connsiteX0" fmla="*/ 24651 w 46386"/>
                <a:gd name="connsiteY0" fmla="*/ 62551 h 62550"/>
                <a:gd name="connsiteX1" fmla="*/ 11001 w 46386"/>
                <a:gd name="connsiteY1" fmla="*/ 60312 h 62550"/>
                <a:gd name="connsiteX2" fmla="*/ 0 w 46386"/>
                <a:gd name="connsiteY2" fmla="*/ 53664 h 62550"/>
                <a:gd name="connsiteX3" fmla="*/ 5448 w 46386"/>
                <a:gd name="connsiteY3" fmla="*/ 46130 h 62550"/>
                <a:gd name="connsiteX4" fmla="*/ 14440 w 46386"/>
                <a:gd name="connsiteY4" fmla="*/ 51711 h 62550"/>
                <a:gd name="connsiteX5" fmla="*/ 24784 w 46386"/>
                <a:gd name="connsiteY5" fmla="*/ 53597 h 62550"/>
                <a:gd name="connsiteX6" fmla="*/ 36395 w 46386"/>
                <a:gd name="connsiteY6" fmla="*/ 45358 h 62550"/>
                <a:gd name="connsiteX7" fmla="*/ 34452 w 46386"/>
                <a:gd name="connsiteY7" fmla="*/ 40291 h 62550"/>
                <a:gd name="connsiteX8" fmla="*/ 28089 w 46386"/>
                <a:gd name="connsiteY8" fmla="*/ 37119 h 62550"/>
                <a:gd name="connsiteX9" fmla="*/ 17059 w 46386"/>
                <a:gd name="connsiteY9" fmla="*/ 33938 h 62550"/>
                <a:gd name="connsiteX10" fmla="*/ 5610 w 46386"/>
                <a:gd name="connsiteY10" fmla="*/ 27546 h 62550"/>
                <a:gd name="connsiteX11" fmla="*/ 1819 w 46386"/>
                <a:gd name="connsiteY11" fmla="*/ 16869 h 62550"/>
                <a:gd name="connsiteX12" fmla="*/ 4220 w 46386"/>
                <a:gd name="connsiteY12" fmla="*/ 8439 h 62550"/>
                <a:gd name="connsiteX13" fmla="*/ 11420 w 46386"/>
                <a:gd name="connsiteY13" fmla="*/ 2305 h 62550"/>
                <a:gd name="connsiteX14" fmla="*/ 22965 w 46386"/>
                <a:gd name="connsiteY14" fmla="*/ 0 h 62550"/>
                <a:gd name="connsiteX15" fmla="*/ 35071 w 46386"/>
                <a:gd name="connsiteY15" fmla="*/ 2305 h 62550"/>
                <a:gd name="connsiteX16" fmla="*/ 44901 w 46386"/>
                <a:gd name="connsiteY16" fmla="*/ 9020 h 62550"/>
                <a:gd name="connsiteX17" fmla="*/ 39062 w 46386"/>
                <a:gd name="connsiteY17" fmla="*/ 15764 h 62550"/>
                <a:gd name="connsiteX18" fmla="*/ 23098 w 46386"/>
                <a:gd name="connsiteY18" fmla="*/ 9344 h 62550"/>
                <a:gd name="connsiteX19" fmla="*/ 14821 w 46386"/>
                <a:gd name="connsiteY19" fmla="*/ 11611 h 62550"/>
                <a:gd name="connsiteX20" fmla="*/ 12068 w 46386"/>
                <a:gd name="connsiteY20" fmla="*/ 17126 h 62550"/>
                <a:gd name="connsiteX21" fmla="*/ 13725 w 46386"/>
                <a:gd name="connsiteY21" fmla="*/ 21774 h 62550"/>
                <a:gd name="connsiteX22" fmla="*/ 19335 w 46386"/>
                <a:gd name="connsiteY22" fmla="*/ 24660 h 62550"/>
                <a:gd name="connsiteX23" fmla="*/ 30232 w 46386"/>
                <a:gd name="connsiteY23" fmla="*/ 27775 h 62550"/>
                <a:gd name="connsiteX24" fmla="*/ 42557 w 46386"/>
                <a:gd name="connsiteY24" fmla="*/ 34357 h 62550"/>
                <a:gd name="connsiteX25" fmla="*/ 46387 w 46386"/>
                <a:gd name="connsiteY25" fmla="*/ 45225 h 62550"/>
                <a:gd name="connsiteX26" fmla="*/ 40910 w 46386"/>
                <a:gd name="connsiteY26" fmla="*/ 57874 h 62550"/>
                <a:gd name="connsiteX27" fmla="*/ 24651 w 46386"/>
                <a:gd name="connsiteY27" fmla="*/ 62551 h 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386" h="62550">
                  <a:moveTo>
                    <a:pt x="24651" y="62551"/>
                  </a:moveTo>
                  <a:cubicBezTo>
                    <a:pt x="19726" y="62551"/>
                    <a:pt x="15173" y="61798"/>
                    <a:pt x="11001" y="60312"/>
                  </a:cubicBezTo>
                  <a:cubicBezTo>
                    <a:pt x="6820" y="58817"/>
                    <a:pt x="3153" y="56598"/>
                    <a:pt x="0" y="53664"/>
                  </a:cubicBezTo>
                  <a:lnTo>
                    <a:pt x="5448" y="46130"/>
                  </a:lnTo>
                  <a:cubicBezTo>
                    <a:pt x="8344" y="48597"/>
                    <a:pt x="11344" y="50454"/>
                    <a:pt x="14440" y="51711"/>
                  </a:cubicBezTo>
                  <a:cubicBezTo>
                    <a:pt x="17526" y="52969"/>
                    <a:pt x="20974" y="53597"/>
                    <a:pt x="24784" y="53597"/>
                  </a:cubicBezTo>
                  <a:cubicBezTo>
                    <a:pt x="32528" y="53597"/>
                    <a:pt x="36395" y="50845"/>
                    <a:pt x="36395" y="45358"/>
                  </a:cubicBezTo>
                  <a:cubicBezTo>
                    <a:pt x="36395" y="43282"/>
                    <a:pt x="35747" y="41596"/>
                    <a:pt x="34452" y="40291"/>
                  </a:cubicBezTo>
                  <a:cubicBezTo>
                    <a:pt x="33156" y="38996"/>
                    <a:pt x="31032" y="37938"/>
                    <a:pt x="28089" y="37119"/>
                  </a:cubicBezTo>
                  <a:lnTo>
                    <a:pt x="17059" y="33938"/>
                  </a:lnTo>
                  <a:cubicBezTo>
                    <a:pt x="11963" y="32461"/>
                    <a:pt x="8144" y="30337"/>
                    <a:pt x="5610" y="27546"/>
                  </a:cubicBezTo>
                  <a:cubicBezTo>
                    <a:pt x="3077" y="24755"/>
                    <a:pt x="1819" y="21193"/>
                    <a:pt x="1819" y="16869"/>
                  </a:cubicBezTo>
                  <a:cubicBezTo>
                    <a:pt x="1819" y="13802"/>
                    <a:pt x="2619" y="10992"/>
                    <a:pt x="4220" y="8439"/>
                  </a:cubicBezTo>
                  <a:cubicBezTo>
                    <a:pt x="5819" y="5887"/>
                    <a:pt x="8220" y="3839"/>
                    <a:pt x="11420" y="2305"/>
                  </a:cubicBezTo>
                  <a:cubicBezTo>
                    <a:pt x="14621" y="772"/>
                    <a:pt x="18469" y="0"/>
                    <a:pt x="22965" y="0"/>
                  </a:cubicBezTo>
                  <a:cubicBezTo>
                    <a:pt x="27337" y="0"/>
                    <a:pt x="31366" y="772"/>
                    <a:pt x="35071" y="2305"/>
                  </a:cubicBezTo>
                  <a:cubicBezTo>
                    <a:pt x="38767" y="3839"/>
                    <a:pt x="42043" y="6077"/>
                    <a:pt x="44901" y="9020"/>
                  </a:cubicBezTo>
                  <a:lnTo>
                    <a:pt x="39062" y="15764"/>
                  </a:lnTo>
                  <a:cubicBezTo>
                    <a:pt x="34471" y="11487"/>
                    <a:pt x="29156" y="9344"/>
                    <a:pt x="23098" y="9344"/>
                  </a:cubicBezTo>
                  <a:cubicBezTo>
                    <a:pt x="19421" y="9344"/>
                    <a:pt x="16659" y="10106"/>
                    <a:pt x="14821" y="11611"/>
                  </a:cubicBezTo>
                  <a:cubicBezTo>
                    <a:pt x="12982" y="13126"/>
                    <a:pt x="12068" y="14964"/>
                    <a:pt x="12068" y="17126"/>
                  </a:cubicBezTo>
                  <a:cubicBezTo>
                    <a:pt x="12068" y="19079"/>
                    <a:pt x="12621" y="20622"/>
                    <a:pt x="13725" y="21774"/>
                  </a:cubicBezTo>
                  <a:cubicBezTo>
                    <a:pt x="14821" y="22917"/>
                    <a:pt x="16697" y="23879"/>
                    <a:pt x="19335" y="24660"/>
                  </a:cubicBezTo>
                  <a:lnTo>
                    <a:pt x="30232" y="27775"/>
                  </a:lnTo>
                  <a:cubicBezTo>
                    <a:pt x="35900" y="29375"/>
                    <a:pt x="40014" y="31566"/>
                    <a:pt x="42557" y="34357"/>
                  </a:cubicBezTo>
                  <a:cubicBezTo>
                    <a:pt x="45110" y="37148"/>
                    <a:pt x="46387" y="40767"/>
                    <a:pt x="46387" y="45225"/>
                  </a:cubicBezTo>
                  <a:cubicBezTo>
                    <a:pt x="46387" y="50549"/>
                    <a:pt x="44558" y="54759"/>
                    <a:pt x="40910" y="57874"/>
                  </a:cubicBezTo>
                  <a:cubicBezTo>
                    <a:pt x="37252" y="60989"/>
                    <a:pt x="31832" y="62551"/>
                    <a:pt x="24651" y="62551"/>
                  </a:cubicBezTo>
                  <a:close/>
                </a:path>
              </a:pathLst>
            </a:custGeom>
            <a:solidFill>
              <a:srgbClr val="107C10"/>
            </a:solidFill>
            <a:ln w="9525" cap="rnd">
              <a:noFill/>
              <a:prstDash val="solid"/>
              <a:round/>
            </a:ln>
          </p:spPr>
          <p:txBody>
            <a:bodyPr rtlCol="0" anchor="ctr"/>
            <a:lstStyle/>
            <a:p>
              <a:endParaRPr lang="en-US"/>
            </a:p>
          </p:txBody>
        </p:sp>
        <p:sp>
          <p:nvSpPr>
            <p:cNvPr id="886" name="Freeform: Shape 885">
              <a:extLst>
                <a:ext uri="{FF2B5EF4-FFF2-40B4-BE49-F238E27FC236}">
                  <a16:creationId xmlns:a16="http://schemas.microsoft.com/office/drawing/2014/main" id="{B17CD68F-3121-339E-BDE9-3DA8806CF888}"/>
                </a:ext>
              </a:extLst>
            </p:cNvPr>
            <p:cNvSpPr/>
            <p:nvPr/>
          </p:nvSpPr>
          <p:spPr>
            <a:xfrm>
              <a:off x="5176913" y="3471862"/>
              <a:ext cx="61379" cy="62607"/>
            </a:xfrm>
            <a:custGeom>
              <a:avLst/>
              <a:gdLst>
                <a:gd name="connsiteX0" fmla="*/ 26079 w 61379"/>
                <a:gd name="connsiteY0" fmla="*/ 62608 h 62607"/>
                <a:gd name="connsiteX1" fmla="*/ 12525 w 61379"/>
                <a:gd name="connsiteY1" fmla="*/ 59493 h 62607"/>
                <a:gd name="connsiteX2" fmla="*/ 3315 w 61379"/>
                <a:gd name="connsiteY2" fmla="*/ 50635 h 62607"/>
                <a:gd name="connsiteX3" fmla="*/ 0 w 61379"/>
                <a:gd name="connsiteY3" fmla="*/ 37243 h 62607"/>
                <a:gd name="connsiteX4" fmla="*/ 4610 w 61379"/>
                <a:gd name="connsiteY4" fmla="*/ 18488 h 62607"/>
                <a:gd name="connsiteX5" fmla="*/ 17164 w 61379"/>
                <a:gd name="connsiteY5" fmla="*/ 4962 h 62607"/>
                <a:gd name="connsiteX6" fmla="*/ 34776 w 61379"/>
                <a:gd name="connsiteY6" fmla="*/ 0 h 62607"/>
                <a:gd name="connsiteX7" fmla="*/ 48530 w 61379"/>
                <a:gd name="connsiteY7" fmla="*/ 3010 h 62607"/>
                <a:gd name="connsiteX8" fmla="*/ 57969 w 61379"/>
                <a:gd name="connsiteY8" fmla="*/ 11840 h 62607"/>
                <a:gd name="connsiteX9" fmla="*/ 61379 w 61379"/>
                <a:gd name="connsiteY9" fmla="*/ 25756 h 62607"/>
                <a:gd name="connsiteX10" fmla="*/ 56741 w 61379"/>
                <a:gd name="connsiteY10" fmla="*/ 44501 h 62607"/>
                <a:gd name="connsiteX11" fmla="*/ 44025 w 61379"/>
                <a:gd name="connsiteY11" fmla="*/ 57769 h 62607"/>
                <a:gd name="connsiteX12" fmla="*/ 26079 w 61379"/>
                <a:gd name="connsiteY12" fmla="*/ 62608 h 62607"/>
                <a:gd name="connsiteX13" fmla="*/ 26413 w 61379"/>
                <a:gd name="connsiteY13" fmla="*/ 53521 h 62607"/>
                <a:gd name="connsiteX14" fmla="*/ 39224 w 61379"/>
                <a:gd name="connsiteY14" fmla="*/ 50082 h 62607"/>
                <a:gd name="connsiteX15" fmla="*/ 47816 w 61379"/>
                <a:gd name="connsiteY15" fmla="*/ 40291 h 62607"/>
                <a:gd name="connsiteX16" fmla="*/ 50873 w 61379"/>
                <a:gd name="connsiteY16" fmla="*/ 25556 h 62607"/>
                <a:gd name="connsiteX17" fmla="*/ 48730 w 61379"/>
                <a:gd name="connsiteY17" fmla="*/ 16573 h 62607"/>
                <a:gd name="connsiteX18" fmla="*/ 42853 w 61379"/>
                <a:gd name="connsiteY18" fmla="*/ 10763 h 62607"/>
                <a:gd name="connsiteX19" fmla="*/ 34385 w 61379"/>
                <a:gd name="connsiteY19" fmla="*/ 8754 h 62607"/>
                <a:gd name="connsiteX20" fmla="*/ 22260 w 61379"/>
                <a:gd name="connsiteY20" fmla="*/ 12325 h 62607"/>
                <a:gd name="connsiteX21" fmla="*/ 13688 w 61379"/>
                <a:gd name="connsiteY21" fmla="*/ 22346 h 62607"/>
                <a:gd name="connsiteX22" fmla="*/ 10573 w 61379"/>
                <a:gd name="connsiteY22" fmla="*/ 37109 h 62607"/>
                <a:gd name="connsiteX23" fmla="*/ 12649 w 61379"/>
                <a:gd name="connsiteY23" fmla="*/ 45834 h 62607"/>
                <a:gd name="connsiteX24" fmla="*/ 18326 w 61379"/>
                <a:gd name="connsiteY24" fmla="*/ 51549 h 62607"/>
                <a:gd name="connsiteX25" fmla="*/ 26413 w 61379"/>
                <a:gd name="connsiteY25" fmla="*/ 53521 h 62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379" h="62607">
                  <a:moveTo>
                    <a:pt x="26079" y="62608"/>
                  </a:moveTo>
                  <a:cubicBezTo>
                    <a:pt x="20984" y="62608"/>
                    <a:pt x="16459" y="61569"/>
                    <a:pt x="12525" y="59493"/>
                  </a:cubicBezTo>
                  <a:cubicBezTo>
                    <a:pt x="8591" y="57417"/>
                    <a:pt x="5515" y="54464"/>
                    <a:pt x="3315" y="50635"/>
                  </a:cubicBezTo>
                  <a:cubicBezTo>
                    <a:pt x="1105" y="46806"/>
                    <a:pt x="0" y="42339"/>
                    <a:pt x="0" y="37243"/>
                  </a:cubicBezTo>
                  <a:cubicBezTo>
                    <a:pt x="0" y="30451"/>
                    <a:pt x="1534" y="24194"/>
                    <a:pt x="4610" y="18488"/>
                  </a:cubicBezTo>
                  <a:cubicBezTo>
                    <a:pt x="7677" y="12773"/>
                    <a:pt x="11868" y="8268"/>
                    <a:pt x="17164" y="4962"/>
                  </a:cubicBezTo>
                  <a:cubicBezTo>
                    <a:pt x="22460" y="1648"/>
                    <a:pt x="28337" y="0"/>
                    <a:pt x="34776" y="0"/>
                  </a:cubicBezTo>
                  <a:cubicBezTo>
                    <a:pt x="39929" y="0"/>
                    <a:pt x="44511" y="1000"/>
                    <a:pt x="48530" y="3010"/>
                  </a:cubicBezTo>
                  <a:cubicBezTo>
                    <a:pt x="52559" y="5020"/>
                    <a:pt x="55702" y="7963"/>
                    <a:pt x="57969" y="11840"/>
                  </a:cubicBezTo>
                  <a:cubicBezTo>
                    <a:pt x="60246" y="15707"/>
                    <a:pt x="61379" y="20345"/>
                    <a:pt x="61379" y="25756"/>
                  </a:cubicBezTo>
                  <a:cubicBezTo>
                    <a:pt x="61379" y="32633"/>
                    <a:pt x="59836" y="38881"/>
                    <a:pt x="56741" y="44501"/>
                  </a:cubicBezTo>
                  <a:cubicBezTo>
                    <a:pt x="53645" y="50130"/>
                    <a:pt x="49406" y="54550"/>
                    <a:pt x="44025" y="57769"/>
                  </a:cubicBezTo>
                  <a:cubicBezTo>
                    <a:pt x="38643" y="60998"/>
                    <a:pt x="32661" y="62608"/>
                    <a:pt x="26079" y="62608"/>
                  </a:cubicBezTo>
                  <a:close/>
                  <a:moveTo>
                    <a:pt x="26413" y="53521"/>
                  </a:moveTo>
                  <a:cubicBezTo>
                    <a:pt x="31252" y="53521"/>
                    <a:pt x="35528" y="52378"/>
                    <a:pt x="39224" y="50082"/>
                  </a:cubicBezTo>
                  <a:cubicBezTo>
                    <a:pt x="42919" y="47797"/>
                    <a:pt x="45787" y="44529"/>
                    <a:pt x="47816" y="40291"/>
                  </a:cubicBezTo>
                  <a:cubicBezTo>
                    <a:pt x="49854" y="36052"/>
                    <a:pt x="50873" y="31137"/>
                    <a:pt x="50873" y="25556"/>
                  </a:cubicBezTo>
                  <a:cubicBezTo>
                    <a:pt x="50873" y="22098"/>
                    <a:pt x="50159" y="19107"/>
                    <a:pt x="48730" y="16573"/>
                  </a:cubicBezTo>
                  <a:cubicBezTo>
                    <a:pt x="47301" y="14040"/>
                    <a:pt x="45339" y="12106"/>
                    <a:pt x="42853" y="10763"/>
                  </a:cubicBezTo>
                  <a:cubicBezTo>
                    <a:pt x="40367" y="9430"/>
                    <a:pt x="37548" y="8754"/>
                    <a:pt x="34385" y="8754"/>
                  </a:cubicBezTo>
                  <a:cubicBezTo>
                    <a:pt x="29937" y="8754"/>
                    <a:pt x="25889" y="9944"/>
                    <a:pt x="22260" y="12325"/>
                  </a:cubicBezTo>
                  <a:cubicBezTo>
                    <a:pt x="18622" y="14707"/>
                    <a:pt x="15764" y="18040"/>
                    <a:pt x="13688" y="22346"/>
                  </a:cubicBezTo>
                  <a:cubicBezTo>
                    <a:pt x="11611" y="26651"/>
                    <a:pt x="10573" y="31575"/>
                    <a:pt x="10573" y="37109"/>
                  </a:cubicBezTo>
                  <a:cubicBezTo>
                    <a:pt x="10573" y="40443"/>
                    <a:pt x="11268" y="43348"/>
                    <a:pt x="12649" y="45834"/>
                  </a:cubicBezTo>
                  <a:cubicBezTo>
                    <a:pt x="14040" y="48320"/>
                    <a:pt x="15926" y="50225"/>
                    <a:pt x="18326" y="51549"/>
                  </a:cubicBezTo>
                  <a:cubicBezTo>
                    <a:pt x="20727" y="52864"/>
                    <a:pt x="23422" y="53521"/>
                    <a:pt x="26413" y="53521"/>
                  </a:cubicBezTo>
                  <a:close/>
                </a:path>
              </a:pathLst>
            </a:custGeom>
            <a:solidFill>
              <a:srgbClr val="88BE88"/>
            </a:solidFill>
            <a:ln w="9525" cap="rnd">
              <a:noFill/>
              <a:prstDash val="solid"/>
              <a:round/>
            </a:ln>
          </p:spPr>
          <p:txBody>
            <a:bodyPr rtlCol="0" anchor="ctr"/>
            <a:lstStyle/>
            <a:p>
              <a:endParaRPr lang="en-US"/>
            </a:p>
          </p:txBody>
        </p:sp>
        <p:sp>
          <p:nvSpPr>
            <p:cNvPr id="887" name="Freeform: Shape 886">
              <a:extLst>
                <a:ext uri="{FF2B5EF4-FFF2-40B4-BE49-F238E27FC236}">
                  <a16:creationId xmlns:a16="http://schemas.microsoft.com/office/drawing/2014/main" id="{1629D327-1674-65B4-314E-A60E92534DA7}"/>
                </a:ext>
              </a:extLst>
            </p:cNvPr>
            <p:cNvSpPr/>
            <p:nvPr/>
          </p:nvSpPr>
          <p:spPr>
            <a:xfrm>
              <a:off x="5246274" y="3471862"/>
              <a:ext cx="43472" cy="61369"/>
            </a:xfrm>
            <a:custGeom>
              <a:avLst/>
              <a:gdLst>
                <a:gd name="connsiteX0" fmla="*/ 0 w 43472"/>
                <a:gd name="connsiteY0" fmla="*/ 61370 h 61369"/>
                <a:gd name="connsiteX1" fmla="*/ 9411 w 43472"/>
                <a:gd name="connsiteY1" fmla="*/ 1229 h 61369"/>
                <a:gd name="connsiteX2" fmla="*/ 18231 w 43472"/>
                <a:gd name="connsiteY2" fmla="*/ 1229 h 61369"/>
                <a:gd name="connsiteX3" fmla="*/ 17517 w 43472"/>
                <a:gd name="connsiteY3" fmla="*/ 11735 h 61369"/>
                <a:gd name="connsiteX4" fmla="*/ 17774 w 43472"/>
                <a:gd name="connsiteY4" fmla="*/ 11735 h 61369"/>
                <a:gd name="connsiteX5" fmla="*/ 38024 w 43472"/>
                <a:gd name="connsiteY5" fmla="*/ 0 h 61369"/>
                <a:gd name="connsiteX6" fmla="*/ 43472 w 43472"/>
                <a:gd name="connsiteY6" fmla="*/ 705 h 61369"/>
                <a:gd name="connsiteX7" fmla="*/ 40681 w 43472"/>
                <a:gd name="connsiteY7" fmla="*/ 10573 h 61369"/>
                <a:gd name="connsiteX8" fmla="*/ 34966 w 43472"/>
                <a:gd name="connsiteY8" fmla="*/ 10116 h 61369"/>
                <a:gd name="connsiteX9" fmla="*/ 26565 w 43472"/>
                <a:gd name="connsiteY9" fmla="*/ 12325 h 61369"/>
                <a:gd name="connsiteX10" fmla="*/ 19593 w 43472"/>
                <a:gd name="connsiteY10" fmla="*/ 18907 h 61369"/>
                <a:gd name="connsiteX11" fmla="*/ 15697 w 43472"/>
                <a:gd name="connsiteY11" fmla="*/ 29451 h 61369"/>
                <a:gd name="connsiteX12" fmla="*/ 10773 w 43472"/>
                <a:gd name="connsiteY12" fmla="*/ 61370 h 61369"/>
                <a:gd name="connsiteX13" fmla="*/ 0 w 43472"/>
                <a:gd name="connsiteY13" fmla="*/ 61370 h 6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72" h="61369">
                  <a:moveTo>
                    <a:pt x="0" y="61370"/>
                  </a:moveTo>
                  <a:lnTo>
                    <a:pt x="9411" y="1229"/>
                  </a:lnTo>
                  <a:lnTo>
                    <a:pt x="18231" y="1229"/>
                  </a:lnTo>
                  <a:lnTo>
                    <a:pt x="17517" y="11735"/>
                  </a:lnTo>
                  <a:lnTo>
                    <a:pt x="17774" y="11735"/>
                  </a:lnTo>
                  <a:cubicBezTo>
                    <a:pt x="22013" y="3915"/>
                    <a:pt x="28766" y="0"/>
                    <a:pt x="38024" y="0"/>
                  </a:cubicBezTo>
                  <a:cubicBezTo>
                    <a:pt x="39881" y="0"/>
                    <a:pt x="41701" y="238"/>
                    <a:pt x="43472" y="705"/>
                  </a:cubicBezTo>
                  <a:lnTo>
                    <a:pt x="40681" y="10573"/>
                  </a:lnTo>
                  <a:cubicBezTo>
                    <a:pt x="38862" y="10268"/>
                    <a:pt x="36957" y="10116"/>
                    <a:pt x="34966" y="10116"/>
                  </a:cubicBezTo>
                  <a:cubicBezTo>
                    <a:pt x="32071" y="10116"/>
                    <a:pt x="29270" y="10849"/>
                    <a:pt x="26565" y="12325"/>
                  </a:cubicBezTo>
                  <a:cubicBezTo>
                    <a:pt x="23860" y="13792"/>
                    <a:pt x="21536" y="15992"/>
                    <a:pt x="19593" y="18907"/>
                  </a:cubicBezTo>
                  <a:cubicBezTo>
                    <a:pt x="17650" y="21831"/>
                    <a:pt x="16345" y="25346"/>
                    <a:pt x="15697" y="29451"/>
                  </a:cubicBezTo>
                  <a:lnTo>
                    <a:pt x="10773" y="61370"/>
                  </a:lnTo>
                  <a:lnTo>
                    <a:pt x="0" y="61370"/>
                  </a:lnTo>
                  <a:close/>
                </a:path>
              </a:pathLst>
            </a:custGeom>
            <a:solidFill>
              <a:srgbClr val="88BE88"/>
            </a:solidFill>
            <a:ln w="9525" cap="rnd">
              <a:noFill/>
              <a:prstDash val="solid"/>
              <a:round/>
            </a:ln>
          </p:spPr>
          <p:txBody>
            <a:bodyPr rtlCol="0" anchor="ctr"/>
            <a:lstStyle/>
            <a:p>
              <a:endParaRPr lang="en-US"/>
            </a:p>
          </p:txBody>
        </p:sp>
        <p:sp>
          <p:nvSpPr>
            <p:cNvPr id="888" name="Freeform: Shape 887">
              <a:extLst>
                <a:ext uri="{FF2B5EF4-FFF2-40B4-BE49-F238E27FC236}">
                  <a16:creationId xmlns:a16="http://schemas.microsoft.com/office/drawing/2014/main" id="{1F0847A3-F9E2-4A3A-B46D-4513A12F1550}"/>
                </a:ext>
              </a:extLst>
            </p:cNvPr>
            <p:cNvSpPr/>
            <p:nvPr/>
          </p:nvSpPr>
          <p:spPr>
            <a:xfrm>
              <a:off x="5288775" y="3471862"/>
              <a:ext cx="65979" cy="85572"/>
            </a:xfrm>
            <a:custGeom>
              <a:avLst/>
              <a:gdLst>
                <a:gd name="connsiteX0" fmla="*/ 24393 w 65979"/>
                <a:gd name="connsiteY0" fmla="*/ 85573 h 85572"/>
                <a:gd name="connsiteX1" fmla="*/ 10506 w 65979"/>
                <a:gd name="connsiteY1" fmla="*/ 83106 h 85572"/>
                <a:gd name="connsiteX2" fmla="*/ 0 w 65979"/>
                <a:gd name="connsiteY2" fmla="*/ 75647 h 85572"/>
                <a:gd name="connsiteX3" fmla="*/ 6934 w 65979"/>
                <a:gd name="connsiteY3" fmla="*/ 68513 h 85572"/>
                <a:gd name="connsiteX4" fmla="*/ 14887 w 65979"/>
                <a:gd name="connsiteY4" fmla="*/ 74609 h 85572"/>
                <a:gd name="connsiteX5" fmla="*/ 24517 w 65979"/>
                <a:gd name="connsiteY5" fmla="*/ 76428 h 85572"/>
                <a:gd name="connsiteX6" fmla="*/ 39281 w 65979"/>
                <a:gd name="connsiteY6" fmla="*/ 71628 h 85572"/>
                <a:gd name="connsiteX7" fmla="*/ 46520 w 65979"/>
                <a:gd name="connsiteY7" fmla="*/ 57741 h 85572"/>
                <a:gd name="connsiteX8" fmla="*/ 47882 w 65979"/>
                <a:gd name="connsiteY8" fmla="*/ 49568 h 85572"/>
                <a:gd name="connsiteX9" fmla="*/ 47558 w 65979"/>
                <a:gd name="connsiteY9" fmla="*/ 49435 h 85572"/>
                <a:gd name="connsiteX10" fmla="*/ 38309 w 65979"/>
                <a:gd name="connsiteY10" fmla="*/ 57255 h 85572"/>
                <a:gd name="connsiteX11" fmla="*/ 25879 w 65979"/>
                <a:gd name="connsiteY11" fmla="*/ 60074 h 85572"/>
                <a:gd name="connsiteX12" fmla="*/ 13392 w 65979"/>
                <a:gd name="connsiteY12" fmla="*/ 57188 h 85572"/>
                <a:gd name="connsiteX13" fmla="*/ 4962 w 65979"/>
                <a:gd name="connsiteY13" fmla="*/ 48949 h 85572"/>
                <a:gd name="connsiteX14" fmla="*/ 1943 w 65979"/>
                <a:gd name="connsiteY14" fmla="*/ 36395 h 85572"/>
                <a:gd name="connsiteX15" fmla="*/ 6448 w 65979"/>
                <a:gd name="connsiteY15" fmla="*/ 17907 h 85572"/>
                <a:gd name="connsiteX16" fmla="*/ 18326 w 65979"/>
                <a:gd name="connsiteY16" fmla="*/ 4763 h 85572"/>
                <a:gd name="connsiteX17" fmla="*/ 33994 w 65979"/>
                <a:gd name="connsiteY17" fmla="*/ 0 h 85572"/>
                <a:gd name="connsiteX18" fmla="*/ 46415 w 65979"/>
                <a:gd name="connsiteY18" fmla="*/ 3238 h 85572"/>
                <a:gd name="connsiteX19" fmla="*/ 54235 w 65979"/>
                <a:gd name="connsiteY19" fmla="*/ 11477 h 85572"/>
                <a:gd name="connsiteX20" fmla="*/ 54369 w 65979"/>
                <a:gd name="connsiteY20" fmla="*/ 11477 h 85572"/>
                <a:gd name="connsiteX21" fmla="*/ 56769 w 65979"/>
                <a:gd name="connsiteY21" fmla="*/ 1229 h 85572"/>
                <a:gd name="connsiteX22" fmla="*/ 65980 w 65979"/>
                <a:gd name="connsiteY22" fmla="*/ 1229 h 85572"/>
                <a:gd name="connsiteX23" fmla="*/ 56902 w 65979"/>
                <a:gd name="connsiteY23" fmla="*/ 55921 h 85572"/>
                <a:gd name="connsiteX24" fmla="*/ 46225 w 65979"/>
                <a:gd name="connsiteY24" fmla="*/ 77886 h 85572"/>
                <a:gd name="connsiteX25" fmla="*/ 24393 w 65979"/>
                <a:gd name="connsiteY25" fmla="*/ 85573 h 85572"/>
                <a:gd name="connsiteX26" fmla="*/ 27832 w 65979"/>
                <a:gd name="connsiteY26" fmla="*/ 50997 h 85572"/>
                <a:gd name="connsiteX27" fmla="*/ 40224 w 65979"/>
                <a:gd name="connsiteY27" fmla="*/ 47263 h 85572"/>
                <a:gd name="connsiteX28" fmla="*/ 47939 w 65979"/>
                <a:gd name="connsiteY28" fmla="*/ 37662 h 85572"/>
                <a:gd name="connsiteX29" fmla="*/ 50539 w 65979"/>
                <a:gd name="connsiteY29" fmla="*/ 25556 h 85572"/>
                <a:gd name="connsiteX30" fmla="*/ 48434 w 65979"/>
                <a:gd name="connsiteY30" fmla="*/ 17221 h 85572"/>
                <a:gd name="connsiteX31" fmla="*/ 42691 w 65979"/>
                <a:gd name="connsiteY31" fmla="*/ 11354 h 85572"/>
                <a:gd name="connsiteX32" fmla="*/ 34642 w 65979"/>
                <a:gd name="connsiteY32" fmla="*/ 9211 h 85572"/>
                <a:gd name="connsiteX33" fmla="*/ 23289 w 65979"/>
                <a:gd name="connsiteY33" fmla="*/ 12649 h 85572"/>
                <a:gd name="connsiteX34" fmla="*/ 15344 w 65979"/>
                <a:gd name="connsiteY34" fmla="*/ 22088 h 85572"/>
                <a:gd name="connsiteX35" fmla="*/ 12449 w 65979"/>
                <a:gd name="connsiteY35" fmla="*/ 35490 h 85572"/>
                <a:gd name="connsiteX36" fmla="*/ 14364 w 65979"/>
                <a:gd name="connsiteY36" fmla="*/ 43691 h 85572"/>
                <a:gd name="connsiteX37" fmla="*/ 19783 w 65979"/>
                <a:gd name="connsiteY37" fmla="*/ 49111 h 85572"/>
                <a:gd name="connsiteX38" fmla="*/ 27832 w 65979"/>
                <a:gd name="connsiteY38" fmla="*/ 50997 h 8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5979" h="85572">
                  <a:moveTo>
                    <a:pt x="24393" y="85573"/>
                  </a:moveTo>
                  <a:cubicBezTo>
                    <a:pt x="19116" y="85573"/>
                    <a:pt x="14487" y="84754"/>
                    <a:pt x="10506" y="83106"/>
                  </a:cubicBezTo>
                  <a:cubicBezTo>
                    <a:pt x="6525" y="81467"/>
                    <a:pt x="3019" y="78981"/>
                    <a:pt x="0" y="75647"/>
                  </a:cubicBezTo>
                  <a:lnTo>
                    <a:pt x="6934" y="68513"/>
                  </a:lnTo>
                  <a:cubicBezTo>
                    <a:pt x="9573" y="71361"/>
                    <a:pt x="12230" y="73400"/>
                    <a:pt x="14887" y="74609"/>
                  </a:cubicBezTo>
                  <a:cubicBezTo>
                    <a:pt x="17545" y="75819"/>
                    <a:pt x="20755" y="76428"/>
                    <a:pt x="24517" y="76428"/>
                  </a:cubicBezTo>
                  <a:cubicBezTo>
                    <a:pt x="30537" y="76428"/>
                    <a:pt x="35452" y="74828"/>
                    <a:pt x="39281" y="71628"/>
                  </a:cubicBezTo>
                  <a:cubicBezTo>
                    <a:pt x="43110" y="68428"/>
                    <a:pt x="45520" y="63798"/>
                    <a:pt x="46520" y="57741"/>
                  </a:cubicBezTo>
                  <a:lnTo>
                    <a:pt x="47882" y="49568"/>
                  </a:lnTo>
                  <a:lnTo>
                    <a:pt x="47558" y="49435"/>
                  </a:lnTo>
                  <a:cubicBezTo>
                    <a:pt x="45396" y="52769"/>
                    <a:pt x="42310" y="55369"/>
                    <a:pt x="38309" y="57255"/>
                  </a:cubicBezTo>
                  <a:cubicBezTo>
                    <a:pt x="34309" y="59131"/>
                    <a:pt x="30166" y="60074"/>
                    <a:pt x="25879" y="60074"/>
                  </a:cubicBezTo>
                  <a:cubicBezTo>
                    <a:pt x="21174" y="60074"/>
                    <a:pt x="17002" y="59112"/>
                    <a:pt x="13392" y="57188"/>
                  </a:cubicBezTo>
                  <a:cubicBezTo>
                    <a:pt x="9782" y="55264"/>
                    <a:pt x="6972" y="52521"/>
                    <a:pt x="4962" y="48949"/>
                  </a:cubicBezTo>
                  <a:cubicBezTo>
                    <a:pt x="2953" y="45377"/>
                    <a:pt x="1943" y="41196"/>
                    <a:pt x="1943" y="36395"/>
                  </a:cubicBezTo>
                  <a:cubicBezTo>
                    <a:pt x="1943" y="29651"/>
                    <a:pt x="3448" y="23479"/>
                    <a:pt x="6448" y="17907"/>
                  </a:cubicBezTo>
                  <a:cubicBezTo>
                    <a:pt x="9458" y="12325"/>
                    <a:pt x="13411" y="7944"/>
                    <a:pt x="18326" y="4763"/>
                  </a:cubicBezTo>
                  <a:cubicBezTo>
                    <a:pt x="23231" y="1581"/>
                    <a:pt x="28460" y="0"/>
                    <a:pt x="33994" y="0"/>
                  </a:cubicBezTo>
                  <a:cubicBezTo>
                    <a:pt x="38748" y="0"/>
                    <a:pt x="42891" y="1076"/>
                    <a:pt x="46415" y="3238"/>
                  </a:cubicBezTo>
                  <a:cubicBezTo>
                    <a:pt x="49949" y="5401"/>
                    <a:pt x="52549" y="8153"/>
                    <a:pt x="54235" y="11477"/>
                  </a:cubicBezTo>
                  <a:lnTo>
                    <a:pt x="54369" y="11477"/>
                  </a:lnTo>
                  <a:lnTo>
                    <a:pt x="56769" y="1229"/>
                  </a:lnTo>
                  <a:lnTo>
                    <a:pt x="65980" y="1229"/>
                  </a:lnTo>
                  <a:lnTo>
                    <a:pt x="56902" y="55921"/>
                  </a:lnTo>
                  <a:cubicBezTo>
                    <a:pt x="55340" y="65437"/>
                    <a:pt x="51788" y="72762"/>
                    <a:pt x="46225" y="77886"/>
                  </a:cubicBezTo>
                  <a:cubicBezTo>
                    <a:pt x="40662" y="83010"/>
                    <a:pt x="33385" y="85573"/>
                    <a:pt x="24393" y="85573"/>
                  </a:cubicBezTo>
                  <a:close/>
                  <a:moveTo>
                    <a:pt x="27832" y="50997"/>
                  </a:moveTo>
                  <a:cubicBezTo>
                    <a:pt x="32671" y="50997"/>
                    <a:pt x="36805" y="49749"/>
                    <a:pt x="40224" y="47263"/>
                  </a:cubicBezTo>
                  <a:cubicBezTo>
                    <a:pt x="43643" y="44777"/>
                    <a:pt x="46215" y="41577"/>
                    <a:pt x="47939" y="37662"/>
                  </a:cubicBezTo>
                  <a:cubicBezTo>
                    <a:pt x="49673" y="33747"/>
                    <a:pt x="50539" y="29708"/>
                    <a:pt x="50539" y="25556"/>
                  </a:cubicBezTo>
                  <a:cubicBezTo>
                    <a:pt x="50539" y="22488"/>
                    <a:pt x="49835" y="19707"/>
                    <a:pt x="48434" y="17221"/>
                  </a:cubicBezTo>
                  <a:cubicBezTo>
                    <a:pt x="47025" y="14735"/>
                    <a:pt x="45110" y="12773"/>
                    <a:pt x="42691" y="11354"/>
                  </a:cubicBezTo>
                  <a:cubicBezTo>
                    <a:pt x="40262" y="9925"/>
                    <a:pt x="37585" y="9211"/>
                    <a:pt x="34642" y="9211"/>
                  </a:cubicBezTo>
                  <a:cubicBezTo>
                    <a:pt x="30451" y="9211"/>
                    <a:pt x="26661" y="10354"/>
                    <a:pt x="23289" y="12649"/>
                  </a:cubicBezTo>
                  <a:cubicBezTo>
                    <a:pt x="19917" y="14945"/>
                    <a:pt x="17269" y="18088"/>
                    <a:pt x="15344" y="22088"/>
                  </a:cubicBezTo>
                  <a:cubicBezTo>
                    <a:pt x="13411" y="26089"/>
                    <a:pt x="12449" y="30556"/>
                    <a:pt x="12449" y="35490"/>
                  </a:cubicBezTo>
                  <a:cubicBezTo>
                    <a:pt x="12449" y="38605"/>
                    <a:pt x="13087" y="41338"/>
                    <a:pt x="14364" y="43691"/>
                  </a:cubicBezTo>
                  <a:cubicBezTo>
                    <a:pt x="15640" y="46053"/>
                    <a:pt x="17450" y="47853"/>
                    <a:pt x="19783" y="49111"/>
                  </a:cubicBezTo>
                  <a:cubicBezTo>
                    <a:pt x="22117" y="50368"/>
                    <a:pt x="24803" y="50997"/>
                    <a:pt x="27832" y="50997"/>
                  </a:cubicBezTo>
                  <a:close/>
                </a:path>
              </a:pathLst>
            </a:custGeom>
            <a:solidFill>
              <a:srgbClr val="88BE88"/>
            </a:solidFill>
            <a:ln w="9525" cap="rnd">
              <a:noFill/>
              <a:prstDash val="solid"/>
              <a:round/>
            </a:ln>
          </p:spPr>
          <p:txBody>
            <a:bodyPr rtlCol="0" anchor="ctr"/>
            <a:lstStyle/>
            <a:p>
              <a:endParaRPr lang="en-US"/>
            </a:p>
          </p:txBody>
        </p:sp>
        <p:sp>
          <p:nvSpPr>
            <p:cNvPr id="889" name="Freeform: Shape 888">
              <a:extLst>
                <a:ext uri="{FF2B5EF4-FFF2-40B4-BE49-F238E27FC236}">
                  <a16:creationId xmlns:a16="http://schemas.microsoft.com/office/drawing/2014/main" id="{AFBF0D4A-171C-FB03-0C4E-52D4FE742BF5}"/>
                </a:ext>
              </a:extLst>
            </p:cNvPr>
            <p:cNvSpPr/>
            <p:nvPr/>
          </p:nvSpPr>
          <p:spPr>
            <a:xfrm>
              <a:off x="5364746" y="3471862"/>
              <a:ext cx="65598" cy="62350"/>
            </a:xfrm>
            <a:custGeom>
              <a:avLst/>
              <a:gdLst>
                <a:gd name="connsiteX0" fmla="*/ 23746 w 65598"/>
                <a:gd name="connsiteY0" fmla="*/ 62351 h 62350"/>
                <a:gd name="connsiteX1" fmla="*/ 11096 w 65598"/>
                <a:gd name="connsiteY1" fmla="*/ 59198 h 62350"/>
                <a:gd name="connsiteX2" fmla="*/ 2857 w 65598"/>
                <a:gd name="connsiteY2" fmla="*/ 50444 h 62350"/>
                <a:gd name="connsiteX3" fmla="*/ 0 w 65598"/>
                <a:gd name="connsiteY3" fmla="*/ 37624 h 62350"/>
                <a:gd name="connsiteX4" fmla="*/ 4448 w 65598"/>
                <a:gd name="connsiteY4" fmla="*/ 18421 h 62350"/>
                <a:gd name="connsiteX5" fmla="*/ 16478 w 65598"/>
                <a:gd name="connsiteY5" fmla="*/ 4896 h 62350"/>
                <a:gd name="connsiteX6" fmla="*/ 33156 w 65598"/>
                <a:gd name="connsiteY6" fmla="*/ 0 h 62350"/>
                <a:gd name="connsiteX7" fmla="*/ 45415 w 65598"/>
                <a:gd name="connsiteY7" fmla="*/ 3238 h 62350"/>
                <a:gd name="connsiteX8" fmla="*/ 53207 w 65598"/>
                <a:gd name="connsiteY8" fmla="*/ 11221 h 62350"/>
                <a:gd name="connsiteX9" fmla="*/ 53464 w 65598"/>
                <a:gd name="connsiteY9" fmla="*/ 11221 h 62350"/>
                <a:gd name="connsiteX10" fmla="*/ 55473 w 65598"/>
                <a:gd name="connsiteY10" fmla="*/ 1229 h 62350"/>
                <a:gd name="connsiteX11" fmla="*/ 65598 w 65598"/>
                <a:gd name="connsiteY11" fmla="*/ 1229 h 62350"/>
                <a:gd name="connsiteX12" fmla="*/ 56064 w 65598"/>
                <a:gd name="connsiteY12" fmla="*/ 61370 h 62350"/>
                <a:gd name="connsiteX13" fmla="*/ 46653 w 65598"/>
                <a:gd name="connsiteY13" fmla="*/ 61436 h 62350"/>
                <a:gd name="connsiteX14" fmla="*/ 47815 w 65598"/>
                <a:gd name="connsiteY14" fmla="*/ 49959 h 62350"/>
                <a:gd name="connsiteX15" fmla="*/ 47558 w 65598"/>
                <a:gd name="connsiteY15" fmla="*/ 49959 h 62350"/>
                <a:gd name="connsiteX16" fmla="*/ 37499 w 65598"/>
                <a:gd name="connsiteY16" fmla="*/ 58874 h 62350"/>
                <a:gd name="connsiteX17" fmla="*/ 23746 w 65598"/>
                <a:gd name="connsiteY17" fmla="*/ 62351 h 62350"/>
                <a:gd name="connsiteX18" fmla="*/ 25955 w 65598"/>
                <a:gd name="connsiteY18" fmla="*/ 53264 h 62350"/>
                <a:gd name="connsiteX19" fmla="*/ 38700 w 65598"/>
                <a:gd name="connsiteY19" fmla="*/ 49301 h 62350"/>
                <a:gd name="connsiteX20" fmla="*/ 47434 w 65598"/>
                <a:gd name="connsiteY20" fmla="*/ 38957 h 62350"/>
                <a:gd name="connsiteX21" fmla="*/ 50549 w 65598"/>
                <a:gd name="connsiteY21" fmla="*/ 25432 h 62350"/>
                <a:gd name="connsiteX22" fmla="*/ 48206 w 65598"/>
                <a:gd name="connsiteY22" fmla="*/ 17059 h 62350"/>
                <a:gd name="connsiteX23" fmla="*/ 41881 w 65598"/>
                <a:gd name="connsiteY23" fmla="*/ 11287 h 62350"/>
                <a:gd name="connsiteX24" fmla="*/ 33023 w 65598"/>
                <a:gd name="connsiteY24" fmla="*/ 9211 h 62350"/>
                <a:gd name="connsiteX25" fmla="*/ 21898 w 65598"/>
                <a:gd name="connsiteY25" fmla="*/ 12716 h 62350"/>
                <a:gd name="connsiteX26" fmla="*/ 13792 w 65598"/>
                <a:gd name="connsiteY26" fmla="*/ 22603 h 62350"/>
                <a:gd name="connsiteX27" fmla="*/ 10773 w 65598"/>
                <a:gd name="connsiteY27" fmla="*/ 37243 h 62350"/>
                <a:gd name="connsiteX28" fmla="*/ 12620 w 65598"/>
                <a:gd name="connsiteY28" fmla="*/ 45673 h 62350"/>
                <a:gd name="connsiteX29" fmla="*/ 17878 w 65598"/>
                <a:gd name="connsiteY29" fmla="*/ 51283 h 62350"/>
                <a:gd name="connsiteX30" fmla="*/ 25955 w 65598"/>
                <a:gd name="connsiteY30" fmla="*/ 5326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5598" h="62350">
                  <a:moveTo>
                    <a:pt x="23746" y="62351"/>
                  </a:moveTo>
                  <a:cubicBezTo>
                    <a:pt x="18907" y="62351"/>
                    <a:pt x="14687" y="61303"/>
                    <a:pt x="11096" y="59198"/>
                  </a:cubicBezTo>
                  <a:cubicBezTo>
                    <a:pt x="7505" y="57102"/>
                    <a:pt x="4763" y="54188"/>
                    <a:pt x="2857" y="50444"/>
                  </a:cubicBezTo>
                  <a:cubicBezTo>
                    <a:pt x="952" y="46701"/>
                    <a:pt x="0" y="42424"/>
                    <a:pt x="0" y="37624"/>
                  </a:cubicBezTo>
                  <a:cubicBezTo>
                    <a:pt x="0" y="30575"/>
                    <a:pt x="1485" y="24174"/>
                    <a:pt x="4448" y="18421"/>
                  </a:cubicBezTo>
                  <a:cubicBezTo>
                    <a:pt x="7410" y="12668"/>
                    <a:pt x="11420" y="8163"/>
                    <a:pt x="16478" y="4896"/>
                  </a:cubicBezTo>
                  <a:cubicBezTo>
                    <a:pt x="21545" y="1629"/>
                    <a:pt x="27098" y="0"/>
                    <a:pt x="33156" y="0"/>
                  </a:cubicBezTo>
                  <a:cubicBezTo>
                    <a:pt x="37738" y="0"/>
                    <a:pt x="41824" y="1076"/>
                    <a:pt x="45415" y="3238"/>
                  </a:cubicBezTo>
                  <a:cubicBezTo>
                    <a:pt x="49006" y="5401"/>
                    <a:pt x="51606" y="8058"/>
                    <a:pt x="53207" y="11221"/>
                  </a:cubicBezTo>
                  <a:lnTo>
                    <a:pt x="53464" y="11221"/>
                  </a:lnTo>
                  <a:lnTo>
                    <a:pt x="55473" y="1229"/>
                  </a:lnTo>
                  <a:lnTo>
                    <a:pt x="65598" y="1229"/>
                  </a:lnTo>
                  <a:lnTo>
                    <a:pt x="56064" y="61370"/>
                  </a:lnTo>
                  <a:lnTo>
                    <a:pt x="46653" y="61436"/>
                  </a:lnTo>
                  <a:lnTo>
                    <a:pt x="47815" y="49959"/>
                  </a:lnTo>
                  <a:lnTo>
                    <a:pt x="47558" y="49959"/>
                  </a:lnTo>
                  <a:cubicBezTo>
                    <a:pt x="44882" y="53588"/>
                    <a:pt x="41529" y="56559"/>
                    <a:pt x="37499" y="58874"/>
                  </a:cubicBezTo>
                  <a:cubicBezTo>
                    <a:pt x="33480" y="61189"/>
                    <a:pt x="28899" y="62351"/>
                    <a:pt x="23746" y="62351"/>
                  </a:cubicBezTo>
                  <a:close/>
                  <a:moveTo>
                    <a:pt x="25955" y="53264"/>
                  </a:moveTo>
                  <a:cubicBezTo>
                    <a:pt x="30709" y="53264"/>
                    <a:pt x="34966" y="51949"/>
                    <a:pt x="38700" y="49301"/>
                  </a:cubicBezTo>
                  <a:cubicBezTo>
                    <a:pt x="42443" y="46663"/>
                    <a:pt x="45358" y="43215"/>
                    <a:pt x="47434" y="38957"/>
                  </a:cubicBezTo>
                  <a:cubicBezTo>
                    <a:pt x="49511" y="34700"/>
                    <a:pt x="50549" y="30185"/>
                    <a:pt x="50549" y="25432"/>
                  </a:cubicBezTo>
                  <a:cubicBezTo>
                    <a:pt x="50549" y="22317"/>
                    <a:pt x="49768" y="19526"/>
                    <a:pt x="48206" y="17059"/>
                  </a:cubicBezTo>
                  <a:cubicBezTo>
                    <a:pt x="46653" y="14592"/>
                    <a:pt x="44539" y="12668"/>
                    <a:pt x="41881" y="11287"/>
                  </a:cubicBezTo>
                  <a:cubicBezTo>
                    <a:pt x="39224" y="9896"/>
                    <a:pt x="36271" y="9211"/>
                    <a:pt x="33023" y="9211"/>
                  </a:cubicBezTo>
                  <a:cubicBezTo>
                    <a:pt x="29003" y="9211"/>
                    <a:pt x="25298" y="10373"/>
                    <a:pt x="21898" y="12716"/>
                  </a:cubicBezTo>
                  <a:cubicBezTo>
                    <a:pt x="18507" y="15049"/>
                    <a:pt x="15802" y="18345"/>
                    <a:pt x="13792" y="22603"/>
                  </a:cubicBezTo>
                  <a:cubicBezTo>
                    <a:pt x="11782" y="26870"/>
                    <a:pt x="10773" y="31747"/>
                    <a:pt x="10773" y="37243"/>
                  </a:cubicBezTo>
                  <a:cubicBezTo>
                    <a:pt x="10773" y="40443"/>
                    <a:pt x="11392" y="43253"/>
                    <a:pt x="12620" y="45673"/>
                  </a:cubicBezTo>
                  <a:cubicBezTo>
                    <a:pt x="13849" y="48092"/>
                    <a:pt x="15602" y="49968"/>
                    <a:pt x="17878" y="51283"/>
                  </a:cubicBezTo>
                  <a:cubicBezTo>
                    <a:pt x="20145" y="52607"/>
                    <a:pt x="22840" y="53264"/>
                    <a:pt x="25955" y="53264"/>
                  </a:cubicBezTo>
                  <a:close/>
                </a:path>
              </a:pathLst>
            </a:custGeom>
            <a:solidFill>
              <a:srgbClr val="88BE88"/>
            </a:solidFill>
            <a:ln w="9525" cap="rnd">
              <a:noFill/>
              <a:prstDash val="solid"/>
              <a:round/>
            </a:ln>
          </p:spPr>
          <p:txBody>
            <a:bodyPr rtlCol="0" anchor="ctr"/>
            <a:lstStyle/>
            <a:p>
              <a:endParaRPr lang="en-US"/>
            </a:p>
          </p:txBody>
        </p:sp>
        <p:sp>
          <p:nvSpPr>
            <p:cNvPr id="890" name="Freeform: Shape 889">
              <a:extLst>
                <a:ext uri="{FF2B5EF4-FFF2-40B4-BE49-F238E27FC236}">
                  <a16:creationId xmlns:a16="http://schemas.microsoft.com/office/drawing/2014/main" id="{BC0CC4FE-FE52-6E9D-1ED7-BEFEF8A27F16}"/>
                </a:ext>
              </a:extLst>
            </p:cNvPr>
            <p:cNvSpPr/>
            <p:nvPr/>
          </p:nvSpPr>
          <p:spPr>
            <a:xfrm>
              <a:off x="5439756" y="3471862"/>
              <a:ext cx="58454" cy="61369"/>
            </a:xfrm>
            <a:custGeom>
              <a:avLst/>
              <a:gdLst>
                <a:gd name="connsiteX0" fmla="*/ 0 w 58454"/>
                <a:gd name="connsiteY0" fmla="*/ 61370 h 61369"/>
                <a:gd name="connsiteX1" fmla="*/ 9401 w 58454"/>
                <a:gd name="connsiteY1" fmla="*/ 1229 h 61369"/>
                <a:gd name="connsiteX2" fmla="*/ 18745 w 58454"/>
                <a:gd name="connsiteY2" fmla="*/ 1229 h 61369"/>
                <a:gd name="connsiteX3" fmla="*/ 17906 w 58454"/>
                <a:gd name="connsiteY3" fmla="*/ 10763 h 61369"/>
                <a:gd name="connsiteX4" fmla="*/ 18097 w 58454"/>
                <a:gd name="connsiteY4" fmla="*/ 10763 h 61369"/>
                <a:gd name="connsiteX5" fmla="*/ 27079 w 58454"/>
                <a:gd name="connsiteY5" fmla="*/ 2686 h 61369"/>
                <a:gd name="connsiteX6" fmla="*/ 38862 w 58454"/>
                <a:gd name="connsiteY6" fmla="*/ 0 h 61369"/>
                <a:gd name="connsiteX7" fmla="*/ 49016 w 58454"/>
                <a:gd name="connsiteY7" fmla="*/ 2038 h 61369"/>
                <a:gd name="connsiteX8" fmla="*/ 55959 w 58454"/>
                <a:gd name="connsiteY8" fmla="*/ 8134 h 61369"/>
                <a:gd name="connsiteX9" fmla="*/ 58455 w 58454"/>
                <a:gd name="connsiteY9" fmla="*/ 18031 h 61369"/>
                <a:gd name="connsiteX10" fmla="*/ 58064 w 58454"/>
                <a:gd name="connsiteY10" fmla="*/ 22965 h 61369"/>
                <a:gd name="connsiteX11" fmla="*/ 52035 w 58454"/>
                <a:gd name="connsiteY11" fmla="*/ 61370 h 61369"/>
                <a:gd name="connsiteX12" fmla="*/ 41329 w 58454"/>
                <a:gd name="connsiteY12" fmla="*/ 61370 h 61369"/>
                <a:gd name="connsiteX13" fmla="*/ 46844 w 58454"/>
                <a:gd name="connsiteY13" fmla="*/ 25756 h 61369"/>
                <a:gd name="connsiteX14" fmla="*/ 47358 w 58454"/>
                <a:gd name="connsiteY14" fmla="*/ 20564 h 61369"/>
                <a:gd name="connsiteX15" fmla="*/ 44662 w 58454"/>
                <a:gd name="connsiteY15" fmla="*/ 12097 h 61369"/>
                <a:gd name="connsiteX16" fmla="*/ 36585 w 58454"/>
                <a:gd name="connsiteY16" fmla="*/ 9335 h 61369"/>
                <a:gd name="connsiteX17" fmla="*/ 27632 w 58454"/>
                <a:gd name="connsiteY17" fmla="*/ 11449 h 61369"/>
                <a:gd name="connsiteX18" fmla="*/ 20040 w 58454"/>
                <a:gd name="connsiteY18" fmla="*/ 18097 h 61369"/>
                <a:gd name="connsiteX19" fmla="*/ 15697 w 58454"/>
                <a:gd name="connsiteY19" fmla="*/ 29585 h 61369"/>
                <a:gd name="connsiteX20" fmla="*/ 10763 w 58454"/>
                <a:gd name="connsiteY20" fmla="*/ 61370 h 61369"/>
                <a:gd name="connsiteX21" fmla="*/ 0 w 58454"/>
                <a:gd name="connsiteY21" fmla="*/ 61370 h 6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454" h="61369">
                  <a:moveTo>
                    <a:pt x="0" y="61370"/>
                  </a:moveTo>
                  <a:lnTo>
                    <a:pt x="9401" y="1229"/>
                  </a:lnTo>
                  <a:lnTo>
                    <a:pt x="18745" y="1229"/>
                  </a:lnTo>
                  <a:lnTo>
                    <a:pt x="17906" y="10763"/>
                  </a:lnTo>
                  <a:lnTo>
                    <a:pt x="18097" y="10763"/>
                  </a:lnTo>
                  <a:cubicBezTo>
                    <a:pt x="20736" y="7172"/>
                    <a:pt x="23736" y="4486"/>
                    <a:pt x="27079" y="2686"/>
                  </a:cubicBezTo>
                  <a:cubicBezTo>
                    <a:pt x="30432" y="895"/>
                    <a:pt x="34366" y="0"/>
                    <a:pt x="38862" y="0"/>
                  </a:cubicBezTo>
                  <a:cubicBezTo>
                    <a:pt x="42662" y="0"/>
                    <a:pt x="46053" y="676"/>
                    <a:pt x="49016" y="2038"/>
                  </a:cubicBezTo>
                  <a:cubicBezTo>
                    <a:pt x="51978" y="3400"/>
                    <a:pt x="54292" y="5439"/>
                    <a:pt x="55959" y="8134"/>
                  </a:cubicBezTo>
                  <a:cubicBezTo>
                    <a:pt x="57626" y="10839"/>
                    <a:pt x="58455" y="14144"/>
                    <a:pt x="58455" y="18031"/>
                  </a:cubicBezTo>
                  <a:cubicBezTo>
                    <a:pt x="58455" y="19631"/>
                    <a:pt x="58321" y="21279"/>
                    <a:pt x="58064" y="22965"/>
                  </a:cubicBezTo>
                  <a:lnTo>
                    <a:pt x="52035" y="61370"/>
                  </a:lnTo>
                  <a:lnTo>
                    <a:pt x="41329" y="61370"/>
                  </a:lnTo>
                  <a:lnTo>
                    <a:pt x="46844" y="25756"/>
                  </a:lnTo>
                  <a:cubicBezTo>
                    <a:pt x="47187" y="23422"/>
                    <a:pt x="47358" y="21689"/>
                    <a:pt x="47358" y="20564"/>
                  </a:cubicBezTo>
                  <a:cubicBezTo>
                    <a:pt x="47358" y="16755"/>
                    <a:pt x="46463" y="13935"/>
                    <a:pt x="44662" y="12097"/>
                  </a:cubicBezTo>
                  <a:cubicBezTo>
                    <a:pt x="42872" y="10258"/>
                    <a:pt x="40176" y="9335"/>
                    <a:pt x="36585" y="9335"/>
                  </a:cubicBezTo>
                  <a:cubicBezTo>
                    <a:pt x="33518" y="9335"/>
                    <a:pt x="30537" y="10039"/>
                    <a:pt x="27632" y="11449"/>
                  </a:cubicBezTo>
                  <a:cubicBezTo>
                    <a:pt x="24736" y="12849"/>
                    <a:pt x="22203" y="15069"/>
                    <a:pt x="20040" y="18097"/>
                  </a:cubicBezTo>
                  <a:cubicBezTo>
                    <a:pt x="17878" y="21126"/>
                    <a:pt x="16430" y="24955"/>
                    <a:pt x="15697" y="29585"/>
                  </a:cubicBezTo>
                  <a:lnTo>
                    <a:pt x="10763" y="61370"/>
                  </a:lnTo>
                  <a:lnTo>
                    <a:pt x="0" y="61370"/>
                  </a:lnTo>
                  <a:close/>
                </a:path>
              </a:pathLst>
            </a:custGeom>
            <a:solidFill>
              <a:srgbClr val="88BE88"/>
            </a:solidFill>
            <a:ln w="9525" cap="rnd">
              <a:noFill/>
              <a:prstDash val="solid"/>
              <a:round/>
            </a:ln>
          </p:spPr>
          <p:txBody>
            <a:bodyPr rtlCol="0" anchor="ctr"/>
            <a:lstStyle/>
            <a:p>
              <a:endParaRPr lang="en-US"/>
            </a:p>
          </p:txBody>
        </p:sp>
        <p:sp>
          <p:nvSpPr>
            <p:cNvPr id="891" name="Freeform: Shape 890">
              <a:extLst>
                <a:ext uri="{FF2B5EF4-FFF2-40B4-BE49-F238E27FC236}">
                  <a16:creationId xmlns:a16="http://schemas.microsoft.com/office/drawing/2014/main" id="{A9F8FDE4-19C2-EDDB-CC79-AD3730544B34}"/>
                </a:ext>
              </a:extLst>
            </p:cNvPr>
            <p:cNvSpPr/>
            <p:nvPr/>
          </p:nvSpPr>
          <p:spPr>
            <a:xfrm>
              <a:off x="5511507" y="3445773"/>
              <a:ext cx="25441" cy="87458"/>
            </a:xfrm>
            <a:custGeom>
              <a:avLst/>
              <a:gdLst>
                <a:gd name="connsiteX0" fmla="*/ 17526 w 25441"/>
                <a:gd name="connsiteY0" fmla="*/ 14726 h 87458"/>
                <a:gd name="connsiteX1" fmla="*/ 12268 w 25441"/>
                <a:gd name="connsiteY1" fmla="*/ 13040 h 87458"/>
                <a:gd name="connsiteX2" fmla="*/ 10383 w 25441"/>
                <a:gd name="connsiteY2" fmla="*/ 8373 h 87458"/>
                <a:gd name="connsiteX3" fmla="*/ 12621 w 25441"/>
                <a:gd name="connsiteY3" fmla="*/ 2239 h 87458"/>
                <a:gd name="connsiteX4" fmla="*/ 18565 w 25441"/>
                <a:gd name="connsiteY4" fmla="*/ 0 h 87458"/>
                <a:gd name="connsiteX5" fmla="*/ 23622 w 25441"/>
                <a:gd name="connsiteY5" fmla="*/ 1753 h 87458"/>
                <a:gd name="connsiteX6" fmla="*/ 25441 w 25441"/>
                <a:gd name="connsiteY6" fmla="*/ 6430 h 87458"/>
                <a:gd name="connsiteX7" fmla="*/ 23260 w 25441"/>
                <a:gd name="connsiteY7" fmla="*/ 12487 h 87458"/>
                <a:gd name="connsiteX8" fmla="*/ 17526 w 25441"/>
                <a:gd name="connsiteY8" fmla="*/ 14726 h 87458"/>
                <a:gd name="connsiteX9" fmla="*/ 10706 w 25441"/>
                <a:gd name="connsiteY9" fmla="*/ 87459 h 87458"/>
                <a:gd name="connsiteX10" fmla="*/ 0 w 25441"/>
                <a:gd name="connsiteY10" fmla="*/ 87459 h 87458"/>
                <a:gd name="connsiteX11" fmla="*/ 9411 w 25441"/>
                <a:gd name="connsiteY11" fmla="*/ 27318 h 87458"/>
                <a:gd name="connsiteX12" fmla="*/ 20117 w 25441"/>
                <a:gd name="connsiteY12" fmla="*/ 27318 h 87458"/>
                <a:gd name="connsiteX13" fmla="*/ 10706 w 25441"/>
                <a:gd name="connsiteY13" fmla="*/ 87459 h 8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41" h="87458">
                  <a:moveTo>
                    <a:pt x="17526" y="14726"/>
                  </a:moveTo>
                  <a:cubicBezTo>
                    <a:pt x="15269" y="14726"/>
                    <a:pt x="13516" y="14164"/>
                    <a:pt x="12268" y="13040"/>
                  </a:cubicBezTo>
                  <a:cubicBezTo>
                    <a:pt x="11011" y="11916"/>
                    <a:pt x="10383" y="10363"/>
                    <a:pt x="10383" y="8373"/>
                  </a:cubicBezTo>
                  <a:cubicBezTo>
                    <a:pt x="10383" y="5772"/>
                    <a:pt x="11135" y="3734"/>
                    <a:pt x="12621" y="2239"/>
                  </a:cubicBezTo>
                  <a:cubicBezTo>
                    <a:pt x="14116" y="753"/>
                    <a:pt x="16097" y="0"/>
                    <a:pt x="18565" y="0"/>
                  </a:cubicBezTo>
                  <a:cubicBezTo>
                    <a:pt x="20727" y="0"/>
                    <a:pt x="22413" y="591"/>
                    <a:pt x="23622" y="1753"/>
                  </a:cubicBezTo>
                  <a:cubicBezTo>
                    <a:pt x="24832" y="2924"/>
                    <a:pt x="25441" y="4477"/>
                    <a:pt x="25441" y="6430"/>
                  </a:cubicBezTo>
                  <a:cubicBezTo>
                    <a:pt x="25441" y="8982"/>
                    <a:pt x="24718" y="11001"/>
                    <a:pt x="23260" y="12487"/>
                  </a:cubicBezTo>
                  <a:cubicBezTo>
                    <a:pt x="21813" y="13983"/>
                    <a:pt x="19898" y="14726"/>
                    <a:pt x="17526" y="14726"/>
                  </a:cubicBezTo>
                  <a:close/>
                  <a:moveTo>
                    <a:pt x="10706" y="87459"/>
                  </a:moveTo>
                  <a:lnTo>
                    <a:pt x="0" y="87459"/>
                  </a:lnTo>
                  <a:lnTo>
                    <a:pt x="9411" y="27318"/>
                  </a:lnTo>
                  <a:lnTo>
                    <a:pt x="20117" y="27318"/>
                  </a:lnTo>
                  <a:lnTo>
                    <a:pt x="10706" y="87459"/>
                  </a:lnTo>
                  <a:close/>
                </a:path>
              </a:pathLst>
            </a:custGeom>
            <a:solidFill>
              <a:srgbClr val="88BE88"/>
            </a:solidFill>
            <a:ln w="9525" cap="rnd">
              <a:noFill/>
              <a:prstDash val="solid"/>
              <a:round/>
            </a:ln>
          </p:spPr>
          <p:txBody>
            <a:bodyPr rtlCol="0" anchor="ctr"/>
            <a:lstStyle/>
            <a:p>
              <a:endParaRPr lang="en-US"/>
            </a:p>
          </p:txBody>
        </p:sp>
        <p:sp>
          <p:nvSpPr>
            <p:cNvPr id="892" name="Freeform: Shape 891">
              <a:extLst>
                <a:ext uri="{FF2B5EF4-FFF2-40B4-BE49-F238E27FC236}">
                  <a16:creationId xmlns:a16="http://schemas.microsoft.com/office/drawing/2014/main" id="{2D4C2737-B984-2D22-6755-36805A566679}"/>
                </a:ext>
              </a:extLst>
            </p:cNvPr>
            <p:cNvSpPr/>
            <p:nvPr/>
          </p:nvSpPr>
          <p:spPr>
            <a:xfrm>
              <a:off x="5540254" y="3473091"/>
              <a:ext cx="54044" cy="60140"/>
            </a:xfrm>
            <a:custGeom>
              <a:avLst/>
              <a:gdLst>
                <a:gd name="connsiteX0" fmla="*/ 45806 w 54044"/>
                <a:gd name="connsiteY0" fmla="*/ 60141 h 60140"/>
                <a:gd name="connsiteX1" fmla="*/ 0 w 54044"/>
                <a:gd name="connsiteY1" fmla="*/ 60141 h 60140"/>
                <a:gd name="connsiteX2" fmla="*/ 1229 w 54044"/>
                <a:gd name="connsiteY2" fmla="*/ 51968 h 60140"/>
                <a:gd name="connsiteX3" fmla="*/ 40748 w 54044"/>
                <a:gd name="connsiteY3" fmla="*/ 8820 h 60140"/>
                <a:gd name="connsiteX4" fmla="*/ 40748 w 54044"/>
                <a:gd name="connsiteY4" fmla="*/ 8563 h 60140"/>
                <a:gd name="connsiteX5" fmla="*/ 32509 w 54044"/>
                <a:gd name="connsiteY5" fmla="*/ 8696 h 60140"/>
                <a:gd name="connsiteX6" fmla="*/ 8439 w 54044"/>
                <a:gd name="connsiteY6" fmla="*/ 8696 h 60140"/>
                <a:gd name="connsiteX7" fmla="*/ 9735 w 54044"/>
                <a:gd name="connsiteY7" fmla="*/ 0 h 60140"/>
                <a:gd name="connsiteX8" fmla="*/ 54045 w 54044"/>
                <a:gd name="connsiteY8" fmla="*/ 0 h 60140"/>
                <a:gd name="connsiteX9" fmla="*/ 52683 w 54044"/>
                <a:gd name="connsiteY9" fmla="*/ 8820 h 60140"/>
                <a:gd name="connsiteX10" fmla="*/ 14602 w 54044"/>
                <a:gd name="connsiteY10" fmla="*/ 51321 h 60140"/>
                <a:gd name="connsiteX11" fmla="*/ 14602 w 54044"/>
                <a:gd name="connsiteY11" fmla="*/ 51578 h 60140"/>
                <a:gd name="connsiteX12" fmla="*/ 23289 w 54044"/>
                <a:gd name="connsiteY12" fmla="*/ 51454 h 60140"/>
                <a:gd name="connsiteX13" fmla="*/ 47101 w 54044"/>
                <a:gd name="connsiteY13" fmla="*/ 51454 h 60140"/>
                <a:gd name="connsiteX14" fmla="*/ 45806 w 54044"/>
                <a:gd name="connsiteY14" fmla="*/ 60141 h 6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44" h="60140">
                  <a:moveTo>
                    <a:pt x="45806" y="60141"/>
                  </a:moveTo>
                  <a:lnTo>
                    <a:pt x="0" y="60141"/>
                  </a:lnTo>
                  <a:lnTo>
                    <a:pt x="1229" y="51968"/>
                  </a:lnTo>
                  <a:lnTo>
                    <a:pt x="40748" y="8820"/>
                  </a:lnTo>
                  <a:lnTo>
                    <a:pt x="40748" y="8563"/>
                  </a:lnTo>
                  <a:lnTo>
                    <a:pt x="32509" y="8696"/>
                  </a:lnTo>
                  <a:lnTo>
                    <a:pt x="8439" y="8696"/>
                  </a:lnTo>
                  <a:lnTo>
                    <a:pt x="9735" y="0"/>
                  </a:lnTo>
                  <a:lnTo>
                    <a:pt x="54045" y="0"/>
                  </a:lnTo>
                  <a:lnTo>
                    <a:pt x="52683" y="8820"/>
                  </a:lnTo>
                  <a:lnTo>
                    <a:pt x="14602" y="51321"/>
                  </a:lnTo>
                  <a:lnTo>
                    <a:pt x="14602" y="51578"/>
                  </a:lnTo>
                  <a:lnTo>
                    <a:pt x="23289" y="51454"/>
                  </a:lnTo>
                  <a:lnTo>
                    <a:pt x="47101" y="51454"/>
                  </a:lnTo>
                  <a:lnTo>
                    <a:pt x="45806" y="60141"/>
                  </a:lnTo>
                  <a:close/>
                </a:path>
              </a:pathLst>
            </a:custGeom>
            <a:solidFill>
              <a:srgbClr val="88BE88"/>
            </a:solidFill>
            <a:ln w="9525" cap="rnd">
              <a:noFill/>
              <a:prstDash val="solid"/>
              <a:round/>
            </a:ln>
          </p:spPr>
          <p:txBody>
            <a:bodyPr rtlCol="0" anchor="ctr"/>
            <a:lstStyle/>
            <a:p>
              <a:endParaRPr lang="en-US"/>
            </a:p>
          </p:txBody>
        </p:sp>
        <p:sp>
          <p:nvSpPr>
            <p:cNvPr id="893" name="Freeform: Shape 892">
              <a:extLst>
                <a:ext uri="{FF2B5EF4-FFF2-40B4-BE49-F238E27FC236}">
                  <a16:creationId xmlns:a16="http://schemas.microsoft.com/office/drawing/2014/main" id="{B0FF36AE-7E4E-D8CD-00FB-2E669541076E}"/>
                </a:ext>
              </a:extLst>
            </p:cNvPr>
            <p:cNvSpPr/>
            <p:nvPr/>
          </p:nvSpPr>
          <p:spPr>
            <a:xfrm>
              <a:off x="5600013" y="3471862"/>
              <a:ext cx="57607" cy="62350"/>
            </a:xfrm>
            <a:custGeom>
              <a:avLst/>
              <a:gdLst>
                <a:gd name="connsiteX0" fmla="*/ 10183 w 57607"/>
                <a:gd name="connsiteY0" fmla="*/ 34319 h 62350"/>
                <a:gd name="connsiteX1" fmla="*/ 10116 w 57607"/>
                <a:gd name="connsiteY1" fmla="*/ 36586 h 62350"/>
                <a:gd name="connsiteX2" fmla="*/ 12288 w 57607"/>
                <a:gd name="connsiteY2" fmla="*/ 45606 h 62350"/>
                <a:gd name="connsiteX3" fmla="*/ 18259 w 57607"/>
                <a:gd name="connsiteY3" fmla="*/ 51321 h 62350"/>
                <a:gd name="connsiteX4" fmla="*/ 26861 w 57607"/>
                <a:gd name="connsiteY4" fmla="*/ 53264 h 62350"/>
                <a:gd name="connsiteX5" fmla="*/ 45158 w 57607"/>
                <a:gd name="connsiteY5" fmla="*/ 46711 h 62350"/>
                <a:gd name="connsiteX6" fmla="*/ 50673 w 57607"/>
                <a:gd name="connsiteY6" fmla="*/ 53654 h 62350"/>
                <a:gd name="connsiteX7" fmla="*/ 39700 w 57607"/>
                <a:gd name="connsiteY7" fmla="*/ 60236 h 62350"/>
                <a:gd name="connsiteX8" fmla="*/ 26470 w 57607"/>
                <a:gd name="connsiteY8" fmla="*/ 62351 h 62350"/>
                <a:gd name="connsiteX9" fmla="*/ 12449 w 57607"/>
                <a:gd name="connsiteY9" fmla="*/ 59198 h 62350"/>
                <a:gd name="connsiteX10" fmla="*/ 3239 w 57607"/>
                <a:gd name="connsiteY10" fmla="*/ 50244 h 62350"/>
                <a:gd name="connsiteX11" fmla="*/ 0 w 57607"/>
                <a:gd name="connsiteY11" fmla="*/ 36652 h 62350"/>
                <a:gd name="connsiteX12" fmla="*/ 4506 w 57607"/>
                <a:gd name="connsiteY12" fmla="*/ 18069 h 62350"/>
                <a:gd name="connsiteX13" fmla="*/ 16831 w 57607"/>
                <a:gd name="connsiteY13" fmla="*/ 4829 h 62350"/>
                <a:gd name="connsiteX14" fmla="*/ 34252 w 57607"/>
                <a:gd name="connsiteY14" fmla="*/ 0 h 62350"/>
                <a:gd name="connsiteX15" fmla="*/ 46911 w 57607"/>
                <a:gd name="connsiteY15" fmla="*/ 2886 h 62350"/>
                <a:gd name="connsiteX16" fmla="*/ 54883 w 57607"/>
                <a:gd name="connsiteY16" fmla="*/ 10897 h 62350"/>
                <a:gd name="connsiteX17" fmla="*/ 57608 w 57607"/>
                <a:gd name="connsiteY17" fmla="*/ 22708 h 62350"/>
                <a:gd name="connsiteX18" fmla="*/ 57160 w 57607"/>
                <a:gd name="connsiteY18" fmla="*/ 28318 h 62350"/>
                <a:gd name="connsiteX19" fmla="*/ 55922 w 57607"/>
                <a:gd name="connsiteY19" fmla="*/ 34709 h 62350"/>
                <a:gd name="connsiteX20" fmla="*/ 10183 w 57607"/>
                <a:gd name="connsiteY20" fmla="*/ 34319 h 62350"/>
                <a:gd name="connsiteX21" fmla="*/ 33804 w 57607"/>
                <a:gd name="connsiteY21" fmla="*/ 8954 h 62350"/>
                <a:gd name="connsiteX22" fmla="*/ 20631 w 57607"/>
                <a:gd name="connsiteY22" fmla="*/ 13526 h 62350"/>
                <a:gd name="connsiteX23" fmla="*/ 12002 w 57607"/>
                <a:gd name="connsiteY23" fmla="*/ 25622 h 62350"/>
                <a:gd name="connsiteX24" fmla="*/ 47749 w 57607"/>
                <a:gd name="connsiteY24" fmla="*/ 25622 h 62350"/>
                <a:gd name="connsiteX25" fmla="*/ 47949 w 57607"/>
                <a:gd name="connsiteY25" fmla="*/ 22708 h 62350"/>
                <a:gd name="connsiteX26" fmla="*/ 44282 w 57607"/>
                <a:gd name="connsiteY26" fmla="*/ 12487 h 62350"/>
                <a:gd name="connsiteX27" fmla="*/ 33804 w 57607"/>
                <a:gd name="connsiteY27" fmla="*/ 895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07" h="62350">
                  <a:moveTo>
                    <a:pt x="10183" y="34319"/>
                  </a:moveTo>
                  <a:cubicBezTo>
                    <a:pt x="10144" y="34833"/>
                    <a:pt x="10116" y="35595"/>
                    <a:pt x="10116" y="36586"/>
                  </a:cubicBezTo>
                  <a:cubicBezTo>
                    <a:pt x="10116" y="40091"/>
                    <a:pt x="10839" y="43101"/>
                    <a:pt x="12288" y="45606"/>
                  </a:cubicBezTo>
                  <a:cubicBezTo>
                    <a:pt x="13745" y="48120"/>
                    <a:pt x="15726" y="50016"/>
                    <a:pt x="18259" y="51321"/>
                  </a:cubicBezTo>
                  <a:cubicBezTo>
                    <a:pt x="20793" y="52616"/>
                    <a:pt x="23660" y="53264"/>
                    <a:pt x="26861" y="53264"/>
                  </a:cubicBezTo>
                  <a:cubicBezTo>
                    <a:pt x="34252" y="53264"/>
                    <a:pt x="40357" y="51083"/>
                    <a:pt x="45158" y="46711"/>
                  </a:cubicBezTo>
                  <a:lnTo>
                    <a:pt x="50673" y="53654"/>
                  </a:lnTo>
                  <a:cubicBezTo>
                    <a:pt x="47120" y="56636"/>
                    <a:pt x="43472" y="58836"/>
                    <a:pt x="39700" y="60236"/>
                  </a:cubicBezTo>
                  <a:cubicBezTo>
                    <a:pt x="35938" y="61646"/>
                    <a:pt x="31528" y="62351"/>
                    <a:pt x="26470" y="62351"/>
                  </a:cubicBezTo>
                  <a:cubicBezTo>
                    <a:pt x="21107" y="62351"/>
                    <a:pt x="16431" y="61303"/>
                    <a:pt x="12449" y="59198"/>
                  </a:cubicBezTo>
                  <a:cubicBezTo>
                    <a:pt x="8477" y="57102"/>
                    <a:pt x="5401" y="54121"/>
                    <a:pt x="3239" y="50244"/>
                  </a:cubicBezTo>
                  <a:cubicBezTo>
                    <a:pt x="1077" y="46377"/>
                    <a:pt x="0" y="41843"/>
                    <a:pt x="0" y="36652"/>
                  </a:cubicBezTo>
                  <a:cubicBezTo>
                    <a:pt x="0" y="29861"/>
                    <a:pt x="1496" y="23669"/>
                    <a:pt x="4506" y="18069"/>
                  </a:cubicBezTo>
                  <a:cubicBezTo>
                    <a:pt x="7515" y="12468"/>
                    <a:pt x="11621" y="8049"/>
                    <a:pt x="16831" y="4829"/>
                  </a:cubicBezTo>
                  <a:cubicBezTo>
                    <a:pt x="22041" y="1610"/>
                    <a:pt x="27851" y="0"/>
                    <a:pt x="34252" y="0"/>
                  </a:cubicBezTo>
                  <a:cubicBezTo>
                    <a:pt x="39186" y="0"/>
                    <a:pt x="43405" y="962"/>
                    <a:pt x="46911" y="2886"/>
                  </a:cubicBezTo>
                  <a:cubicBezTo>
                    <a:pt x="50406" y="4810"/>
                    <a:pt x="53074" y="7477"/>
                    <a:pt x="54883" y="10897"/>
                  </a:cubicBezTo>
                  <a:cubicBezTo>
                    <a:pt x="56702" y="14316"/>
                    <a:pt x="57608" y="18250"/>
                    <a:pt x="57608" y="22708"/>
                  </a:cubicBezTo>
                  <a:cubicBezTo>
                    <a:pt x="57608" y="24603"/>
                    <a:pt x="57465" y="26479"/>
                    <a:pt x="57160" y="28318"/>
                  </a:cubicBezTo>
                  <a:cubicBezTo>
                    <a:pt x="56855" y="30156"/>
                    <a:pt x="56445" y="32290"/>
                    <a:pt x="55922" y="34709"/>
                  </a:cubicBezTo>
                  <a:lnTo>
                    <a:pt x="10183" y="34319"/>
                  </a:lnTo>
                  <a:close/>
                  <a:moveTo>
                    <a:pt x="33804" y="8954"/>
                  </a:moveTo>
                  <a:cubicBezTo>
                    <a:pt x="28956" y="8954"/>
                    <a:pt x="24565" y="10478"/>
                    <a:pt x="20631" y="13526"/>
                  </a:cubicBezTo>
                  <a:cubicBezTo>
                    <a:pt x="16698" y="16573"/>
                    <a:pt x="13821" y="20603"/>
                    <a:pt x="12002" y="25622"/>
                  </a:cubicBezTo>
                  <a:lnTo>
                    <a:pt x="47749" y="25622"/>
                  </a:lnTo>
                  <a:cubicBezTo>
                    <a:pt x="47883" y="24632"/>
                    <a:pt x="47949" y="23660"/>
                    <a:pt x="47949" y="22708"/>
                  </a:cubicBezTo>
                  <a:cubicBezTo>
                    <a:pt x="47949" y="18250"/>
                    <a:pt x="46720" y="14840"/>
                    <a:pt x="44282" y="12487"/>
                  </a:cubicBezTo>
                  <a:cubicBezTo>
                    <a:pt x="41834" y="10125"/>
                    <a:pt x="38338" y="8954"/>
                    <a:pt x="33804" y="8954"/>
                  </a:cubicBezTo>
                  <a:close/>
                </a:path>
              </a:pathLst>
            </a:custGeom>
            <a:solidFill>
              <a:srgbClr val="88BE88"/>
            </a:solidFill>
            <a:ln w="9525" cap="rnd">
              <a:noFill/>
              <a:prstDash val="solid"/>
              <a:round/>
            </a:ln>
          </p:spPr>
          <p:txBody>
            <a:bodyPr rtlCol="0" anchor="ctr"/>
            <a:lstStyle/>
            <a:p>
              <a:endParaRPr lang="en-US"/>
            </a:p>
          </p:txBody>
        </p:sp>
        <p:sp>
          <p:nvSpPr>
            <p:cNvPr id="894" name="Freeform: Shape 893">
              <a:extLst>
                <a:ext uri="{FF2B5EF4-FFF2-40B4-BE49-F238E27FC236}">
                  <a16:creationId xmlns:a16="http://schemas.microsoft.com/office/drawing/2014/main" id="{533795FF-E62D-0434-1E14-DDEC99820543}"/>
                </a:ext>
              </a:extLst>
            </p:cNvPr>
            <p:cNvSpPr/>
            <p:nvPr/>
          </p:nvSpPr>
          <p:spPr>
            <a:xfrm>
              <a:off x="5665022" y="3471862"/>
              <a:ext cx="43472" cy="61369"/>
            </a:xfrm>
            <a:custGeom>
              <a:avLst/>
              <a:gdLst>
                <a:gd name="connsiteX0" fmla="*/ 0 w 43472"/>
                <a:gd name="connsiteY0" fmla="*/ 61370 h 61369"/>
                <a:gd name="connsiteX1" fmla="*/ 9411 w 43472"/>
                <a:gd name="connsiteY1" fmla="*/ 1229 h 61369"/>
                <a:gd name="connsiteX2" fmla="*/ 18231 w 43472"/>
                <a:gd name="connsiteY2" fmla="*/ 1229 h 61369"/>
                <a:gd name="connsiteX3" fmla="*/ 17516 w 43472"/>
                <a:gd name="connsiteY3" fmla="*/ 11735 h 61369"/>
                <a:gd name="connsiteX4" fmla="*/ 17774 w 43472"/>
                <a:gd name="connsiteY4" fmla="*/ 11735 h 61369"/>
                <a:gd name="connsiteX5" fmla="*/ 38024 w 43472"/>
                <a:gd name="connsiteY5" fmla="*/ 0 h 61369"/>
                <a:gd name="connsiteX6" fmla="*/ 43472 w 43472"/>
                <a:gd name="connsiteY6" fmla="*/ 705 h 61369"/>
                <a:gd name="connsiteX7" fmla="*/ 40681 w 43472"/>
                <a:gd name="connsiteY7" fmla="*/ 10573 h 61369"/>
                <a:gd name="connsiteX8" fmla="*/ 34976 w 43472"/>
                <a:gd name="connsiteY8" fmla="*/ 10116 h 61369"/>
                <a:gd name="connsiteX9" fmla="*/ 26565 w 43472"/>
                <a:gd name="connsiteY9" fmla="*/ 12325 h 61369"/>
                <a:gd name="connsiteX10" fmla="*/ 19593 w 43472"/>
                <a:gd name="connsiteY10" fmla="*/ 18907 h 61369"/>
                <a:gd name="connsiteX11" fmla="*/ 15697 w 43472"/>
                <a:gd name="connsiteY11" fmla="*/ 29451 h 61369"/>
                <a:gd name="connsiteX12" fmla="*/ 10773 w 43472"/>
                <a:gd name="connsiteY12" fmla="*/ 61370 h 61369"/>
                <a:gd name="connsiteX13" fmla="*/ 0 w 43472"/>
                <a:gd name="connsiteY13" fmla="*/ 61370 h 6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72" h="61369">
                  <a:moveTo>
                    <a:pt x="0" y="61370"/>
                  </a:moveTo>
                  <a:lnTo>
                    <a:pt x="9411" y="1229"/>
                  </a:lnTo>
                  <a:lnTo>
                    <a:pt x="18231" y="1229"/>
                  </a:lnTo>
                  <a:lnTo>
                    <a:pt x="17516" y="11735"/>
                  </a:lnTo>
                  <a:lnTo>
                    <a:pt x="17774" y="11735"/>
                  </a:lnTo>
                  <a:cubicBezTo>
                    <a:pt x="22013" y="3915"/>
                    <a:pt x="28766" y="0"/>
                    <a:pt x="38024" y="0"/>
                  </a:cubicBezTo>
                  <a:cubicBezTo>
                    <a:pt x="39881" y="0"/>
                    <a:pt x="41700" y="238"/>
                    <a:pt x="43472" y="705"/>
                  </a:cubicBezTo>
                  <a:lnTo>
                    <a:pt x="40681" y="10573"/>
                  </a:lnTo>
                  <a:cubicBezTo>
                    <a:pt x="38862" y="10268"/>
                    <a:pt x="36957" y="10116"/>
                    <a:pt x="34976" y="10116"/>
                  </a:cubicBezTo>
                  <a:cubicBezTo>
                    <a:pt x="32071" y="10116"/>
                    <a:pt x="29270" y="10849"/>
                    <a:pt x="26565" y="12325"/>
                  </a:cubicBezTo>
                  <a:cubicBezTo>
                    <a:pt x="23869" y="13792"/>
                    <a:pt x="21546" y="15992"/>
                    <a:pt x="19593" y="18907"/>
                  </a:cubicBezTo>
                  <a:cubicBezTo>
                    <a:pt x="17650" y="21831"/>
                    <a:pt x="16354" y="25346"/>
                    <a:pt x="15697" y="29451"/>
                  </a:cubicBezTo>
                  <a:lnTo>
                    <a:pt x="10773" y="61370"/>
                  </a:lnTo>
                  <a:lnTo>
                    <a:pt x="0" y="61370"/>
                  </a:lnTo>
                  <a:close/>
                </a:path>
              </a:pathLst>
            </a:custGeom>
            <a:solidFill>
              <a:srgbClr val="88BE88"/>
            </a:solidFill>
            <a:ln w="9525" cap="rnd">
              <a:noFill/>
              <a:prstDash val="solid"/>
              <a:round/>
            </a:ln>
          </p:spPr>
          <p:txBody>
            <a:bodyPr rtlCol="0" anchor="ctr"/>
            <a:lstStyle/>
            <a:p>
              <a:endParaRPr lang="en-US"/>
            </a:p>
          </p:txBody>
        </p:sp>
        <p:sp>
          <p:nvSpPr>
            <p:cNvPr id="895" name="Freeform: Shape 894">
              <a:extLst>
                <a:ext uri="{FF2B5EF4-FFF2-40B4-BE49-F238E27FC236}">
                  <a16:creationId xmlns:a16="http://schemas.microsoft.com/office/drawing/2014/main" id="{2CACF2B7-BED8-4DDD-CDC5-BFFE41D97CCF}"/>
                </a:ext>
              </a:extLst>
            </p:cNvPr>
            <p:cNvSpPr/>
            <p:nvPr/>
          </p:nvSpPr>
          <p:spPr>
            <a:xfrm>
              <a:off x="3480997" y="3382232"/>
              <a:ext cx="55864" cy="79486"/>
            </a:xfrm>
            <a:custGeom>
              <a:avLst/>
              <a:gdLst>
                <a:gd name="connsiteX0" fmla="*/ 0 w 55864"/>
                <a:gd name="connsiteY0" fmla="*/ 79486 h 79486"/>
                <a:gd name="connsiteX1" fmla="*/ 0 w 55864"/>
                <a:gd name="connsiteY1" fmla="*/ 0 h 79486"/>
                <a:gd name="connsiteX2" fmla="*/ 27508 w 55864"/>
                <a:gd name="connsiteY2" fmla="*/ 0 h 79486"/>
                <a:gd name="connsiteX3" fmla="*/ 42234 w 55864"/>
                <a:gd name="connsiteY3" fmla="*/ 3086 h 79486"/>
                <a:gd name="connsiteX4" fmla="*/ 52264 w 55864"/>
                <a:gd name="connsiteY4" fmla="*/ 12068 h 79486"/>
                <a:gd name="connsiteX5" fmla="*/ 55864 w 55864"/>
                <a:gd name="connsiteY5" fmla="*/ 26146 h 79486"/>
                <a:gd name="connsiteX6" fmla="*/ 52225 w 55864"/>
                <a:gd name="connsiteY6" fmla="*/ 40262 h 79486"/>
                <a:gd name="connsiteX7" fmla="*/ 42176 w 55864"/>
                <a:gd name="connsiteY7" fmla="*/ 49282 h 79486"/>
                <a:gd name="connsiteX8" fmla="*/ 27508 w 55864"/>
                <a:gd name="connsiteY8" fmla="*/ 52359 h 79486"/>
                <a:gd name="connsiteX9" fmla="*/ 11030 w 55864"/>
                <a:gd name="connsiteY9" fmla="*/ 52359 h 79486"/>
                <a:gd name="connsiteX10" fmla="*/ 11030 w 55864"/>
                <a:gd name="connsiteY10" fmla="*/ 79486 h 79486"/>
                <a:gd name="connsiteX11" fmla="*/ 0 w 55864"/>
                <a:gd name="connsiteY11" fmla="*/ 79486 h 79486"/>
                <a:gd name="connsiteX12" fmla="*/ 25689 w 55864"/>
                <a:gd name="connsiteY12" fmla="*/ 42567 h 79486"/>
                <a:gd name="connsiteX13" fmla="*/ 39709 w 55864"/>
                <a:gd name="connsiteY13" fmla="*/ 38576 h 79486"/>
                <a:gd name="connsiteX14" fmla="*/ 44510 w 55864"/>
                <a:gd name="connsiteY14" fmla="*/ 26146 h 79486"/>
                <a:gd name="connsiteX15" fmla="*/ 39643 w 55864"/>
                <a:gd name="connsiteY15" fmla="*/ 13726 h 79486"/>
                <a:gd name="connsiteX16" fmla="*/ 25689 w 55864"/>
                <a:gd name="connsiteY16" fmla="*/ 9668 h 79486"/>
                <a:gd name="connsiteX17" fmla="*/ 11030 w 55864"/>
                <a:gd name="connsiteY17" fmla="*/ 9668 h 79486"/>
                <a:gd name="connsiteX18" fmla="*/ 11030 w 55864"/>
                <a:gd name="connsiteY18" fmla="*/ 42567 h 79486"/>
                <a:gd name="connsiteX19" fmla="*/ 25689 w 55864"/>
                <a:gd name="connsiteY19" fmla="*/ 42567 h 7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864" h="79486">
                  <a:moveTo>
                    <a:pt x="0" y="79486"/>
                  </a:moveTo>
                  <a:lnTo>
                    <a:pt x="0" y="0"/>
                  </a:lnTo>
                  <a:lnTo>
                    <a:pt x="27508" y="0"/>
                  </a:lnTo>
                  <a:cubicBezTo>
                    <a:pt x="33042" y="0"/>
                    <a:pt x="37957" y="1029"/>
                    <a:pt x="42234" y="3086"/>
                  </a:cubicBezTo>
                  <a:cubicBezTo>
                    <a:pt x="46520" y="5144"/>
                    <a:pt x="49863" y="8134"/>
                    <a:pt x="52264" y="12068"/>
                  </a:cubicBezTo>
                  <a:cubicBezTo>
                    <a:pt x="54664" y="16012"/>
                    <a:pt x="55864" y="20698"/>
                    <a:pt x="55864" y="26146"/>
                  </a:cubicBezTo>
                  <a:cubicBezTo>
                    <a:pt x="55864" y="31604"/>
                    <a:pt x="54654" y="36309"/>
                    <a:pt x="52225" y="40262"/>
                  </a:cubicBezTo>
                  <a:cubicBezTo>
                    <a:pt x="49806" y="44225"/>
                    <a:pt x="46453" y="47225"/>
                    <a:pt x="42176" y="49282"/>
                  </a:cubicBezTo>
                  <a:cubicBezTo>
                    <a:pt x="37890" y="51340"/>
                    <a:pt x="33004" y="52359"/>
                    <a:pt x="27508" y="52359"/>
                  </a:cubicBezTo>
                  <a:lnTo>
                    <a:pt x="11030" y="52359"/>
                  </a:lnTo>
                  <a:lnTo>
                    <a:pt x="11030" y="79486"/>
                  </a:lnTo>
                  <a:lnTo>
                    <a:pt x="0" y="79486"/>
                  </a:lnTo>
                  <a:close/>
                  <a:moveTo>
                    <a:pt x="25689" y="42567"/>
                  </a:moveTo>
                  <a:cubicBezTo>
                    <a:pt x="31832" y="42567"/>
                    <a:pt x="36509" y="41234"/>
                    <a:pt x="39709" y="38576"/>
                  </a:cubicBezTo>
                  <a:cubicBezTo>
                    <a:pt x="42910" y="35919"/>
                    <a:pt x="44510" y="31775"/>
                    <a:pt x="44510" y="26146"/>
                  </a:cubicBezTo>
                  <a:cubicBezTo>
                    <a:pt x="44510" y="20574"/>
                    <a:pt x="42881" y="16431"/>
                    <a:pt x="39643" y="13726"/>
                  </a:cubicBezTo>
                  <a:cubicBezTo>
                    <a:pt x="36395" y="11021"/>
                    <a:pt x="31747" y="9668"/>
                    <a:pt x="25689" y="9668"/>
                  </a:cubicBezTo>
                  <a:lnTo>
                    <a:pt x="11030" y="9668"/>
                  </a:lnTo>
                  <a:lnTo>
                    <a:pt x="11030" y="42567"/>
                  </a:lnTo>
                  <a:lnTo>
                    <a:pt x="25689" y="42567"/>
                  </a:lnTo>
                  <a:close/>
                </a:path>
              </a:pathLst>
            </a:custGeom>
            <a:solidFill>
              <a:srgbClr val="107C10"/>
            </a:solidFill>
            <a:ln w="9525" cap="rnd">
              <a:noFill/>
              <a:prstDash val="solid"/>
              <a:round/>
            </a:ln>
          </p:spPr>
          <p:txBody>
            <a:bodyPr rtlCol="0" anchor="ctr"/>
            <a:lstStyle/>
            <a:p>
              <a:endParaRPr lang="en-US"/>
            </a:p>
          </p:txBody>
        </p:sp>
        <p:sp>
          <p:nvSpPr>
            <p:cNvPr id="896" name="Freeform: Shape 895">
              <a:extLst>
                <a:ext uri="{FF2B5EF4-FFF2-40B4-BE49-F238E27FC236}">
                  <a16:creationId xmlns:a16="http://schemas.microsoft.com/office/drawing/2014/main" id="{60ADC0A7-513E-950F-FE59-DE7A36ACFE27}"/>
                </a:ext>
              </a:extLst>
            </p:cNvPr>
            <p:cNvSpPr/>
            <p:nvPr/>
          </p:nvSpPr>
          <p:spPr>
            <a:xfrm>
              <a:off x="3551129" y="3400339"/>
              <a:ext cx="34128" cy="61379"/>
            </a:xfrm>
            <a:custGeom>
              <a:avLst/>
              <a:gdLst>
                <a:gd name="connsiteX0" fmla="*/ 0 w 34128"/>
                <a:gd name="connsiteY0" fmla="*/ 61379 h 61379"/>
                <a:gd name="connsiteX1" fmla="*/ 0 w 34128"/>
                <a:gd name="connsiteY1" fmla="*/ 1229 h 61379"/>
                <a:gd name="connsiteX2" fmla="*/ 8763 w 34128"/>
                <a:gd name="connsiteY2" fmla="*/ 1229 h 61379"/>
                <a:gd name="connsiteX3" fmla="*/ 9735 w 34128"/>
                <a:gd name="connsiteY3" fmla="*/ 12068 h 61379"/>
                <a:gd name="connsiteX4" fmla="*/ 9992 w 34128"/>
                <a:gd name="connsiteY4" fmla="*/ 12068 h 61379"/>
                <a:gd name="connsiteX5" fmla="*/ 17193 w 34128"/>
                <a:gd name="connsiteY5" fmla="*/ 3020 h 61379"/>
                <a:gd name="connsiteX6" fmla="*/ 28937 w 34128"/>
                <a:gd name="connsiteY6" fmla="*/ 0 h 61379"/>
                <a:gd name="connsiteX7" fmla="*/ 34128 w 34128"/>
                <a:gd name="connsiteY7" fmla="*/ 648 h 61379"/>
                <a:gd name="connsiteX8" fmla="*/ 32766 w 34128"/>
                <a:gd name="connsiteY8" fmla="*/ 10249 h 61379"/>
                <a:gd name="connsiteX9" fmla="*/ 30080 w 34128"/>
                <a:gd name="connsiteY9" fmla="*/ 9896 h 61379"/>
                <a:gd name="connsiteX10" fmla="*/ 26413 w 34128"/>
                <a:gd name="connsiteY10" fmla="*/ 9792 h 61379"/>
                <a:gd name="connsiteX11" fmla="*/ 18917 w 34128"/>
                <a:gd name="connsiteY11" fmla="*/ 12002 h 61379"/>
                <a:gd name="connsiteX12" fmla="*/ 13011 w 34128"/>
                <a:gd name="connsiteY12" fmla="*/ 18583 h 61379"/>
                <a:gd name="connsiteX13" fmla="*/ 10706 w 34128"/>
                <a:gd name="connsiteY13" fmla="*/ 29128 h 61379"/>
                <a:gd name="connsiteX14" fmla="*/ 10706 w 34128"/>
                <a:gd name="connsiteY14" fmla="*/ 61379 h 61379"/>
                <a:gd name="connsiteX15" fmla="*/ 0 w 34128"/>
                <a:gd name="connsiteY15" fmla="*/ 61379 h 6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28" h="61379">
                  <a:moveTo>
                    <a:pt x="0" y="61379"/>
                  </a:moveTo>
                  <a:lnTo>
                    <a:pt x="0" y="1229"/>
                  </a:lnTo>
                  <a:lnTo>
                    <a:pt x="8763" y="1229"/>
                  </a:lnTo>
                  <a:lnTo>
                    <a:pt x="9735" y="12068"/>
                  </a:lnTo>
                  <a:lnTo>
                    <a:pt x="9992" y="12068"/>
                  </a:lnTo>
                  <a:cubicBezTo>
                    <a:pt x="11592" y="8039"/>
                    <a:pt x="13992" y="5029"/>
                    <a:pt x="17193" y="3020"/>
                  </a:cubicBezTo>
                  <a:cubicBezTo>
                    <a:pt x="20403" y="1000"/>
                    <a:pt x="24317" y="0"/>
                    <a:pt x="28937" y="0"/>
                  </a:cubicBezTo>
                  <a:cubicBezTo>
                    <a:pt x="30975" y="0"/>
                    <a:pt x="32709" y="219"/>
                    <a:pt x="34128" y="648"/>
                  </a:cubicBezTo>
                  <a:lnTo>
                    <a:pt x="32766" y="10249"/>
                  </a:lnTo>
                  <a:cubicBezTo>
                    <a:pt x="31813" y="10078"/>
                    <a:pt x="30918" y="9954"/>
                    <a:pt x="30080" y="9896"/>
                  </a:cubicBezTo>
                  <a:cubicBezTo>
                    <a:pt x="29232" y="9830"/>
                    <a:pt x="28013" y="9792"/>
                    <a:pt x="26413" y="9792"/>
                  </a:cubicBezTo>
                  <a:cubicBezTo>
                    <a:pt x="23813" y="9792"/>
                    <a:pt x="21317" y="10535"/>
                    <a:pt x="18917" y="12002"/>
                  </a:cubicBezTo>
                  <a:cubicBezTo>
                    <a:pt x="16516" y="13468"/>
                    <a:pt x="14545" y="15669"/>
                    <a:pt x="13011" y="18583"/>
                  </a:cubicBezTo>
                  <a:cubicBezTo>
                    <a:pt x="11478" y="21507"/>
                    <a:pt x="10706" y="25022"/>
                    <a:pt x="10706" y="29128"/>
                  </a:cubicBezTo>
                  <a:lnTo>
                    <a:pt x="10706" y="61379"/>
                  </a:lnTo>
                  <a:lnTo>
                    <a:pt x="0" y="61379"/>
                  </a:lnTo>
                  <a:close/>
                </a:path>
              </a:pathLst>
            </a:custGeom>
            <a:solidFill>
              <a:srgbClr val="107C10"/>
            </a:solidFill>
            <a:ln w="9525" cap="rnd">
              <a:noFill/>
              <a:prstDash val="solid"/>
              <a:round/>
            </a:ln>
          </p:spPr>
          <p:txBody>
            <a:bodyPr rtlCol="0" anchor="ctr"/>
            <a:lstStyle/>
            <a:p>
              <a:endParaRPr lang="en-US"/>
            </a:p>
          </p:txBody>
        </p:sp>
        <p:sp>
          <p:nvSpPr>
            <p:cNvPr id="897" name="Freeform: Shape 896">
              <a:extLst>
                <a:ext uri="{FF2B5EF4-FFF2-40B4-BE49-F238E27FC236}">
                  <a16:creationId xmlns:a16="http://schemas.microsoft.com/office/drawing/2014/main" id="{168572CF-6896-3640-250B-D24C10D8BACF}"/>
                </a:ext>
              </a:extLst>
            </p:cNvPr>
            <p:cNvSpPr/>
            <p:nvPr/>
          </p:nvSpPr>
          <p:spPr>
            <a:xfrm>
              <a:off x="3590382" y="3400339"/>
              <a:ext cx="60474" cy="62350"/>
            </a:xfrm>
            <a:custGeom>
              <a:avLst/>
              <a:gdLst>
                <a:gd name="connsiteX0" fmla="*/ 30309 w 60474"/>
                <a:gd name="connsiteY0" fmla="*/ 62351 h 62350"/>
                <a:gd name="connsiteX1" fmla="*/ 14897 w 60474"/>
                <a:gd name="connsiteY1" fmla="*/ 58455 h 62350"/>
                <a:gd name="connsiteX2" fmla="*/ 3991 w 60474"/>
                <a:gd name="connsiteY2" fmla="*/ 47492 h 62350"/>
                <a:gd name="connsiteX3" fmla="*/ 0 w 60474"/>
                <a:gd name="connsiteY3" fmla="*/ 31204 h 62350"/>
                <a:gd name="connsiteX4" fmla="*/ 3991 w 60474"/>
                <a:gd name="connsiteY4" fmla="*/ 14887 h 62350"/>
                <a:gd name="connsiteX5" fmla="*/ 14897 w 60474"/>
                <a:gd name="connsiteY5" fmla="*/ 3896 h 62350"/>
                <a:gd name="connsiteX6" fmla="*/ 30309 w 60474"/>
                <a:gd name="connsiteY6" fmla="*/ 0 h 62350"/>
                <a:gd name="connsiteX7" fmla="*/ 45653 w 60474"/>
                <a:gd name="connsiteY7" fmla="*/ 3896 h 62350"/>
                <a:gd name="connsiteX8" fmla="*/ 56522 w 60474"/>
                <a:gd name="connsiteY8" fmla="*/ 14887 h 62350"/>
                <a:gd name="connsiteX9" fmla="*/ 60474 w 60474"/>
                <a:gd name="connsiteY9" fmla="*/ 31204 h 62350"/>
                <a:gd name="connsiteX10" fmla="*/ 56522 w 60474"/>
                <a:gd name="connsiteY10" fmla="*/ 47492 h 62350"/>
                <a:gd name="connsiteX11" fmla="*/ 45682 w 60474"/>
                <a:gd name="connsiteY11" fmla="*/ 58455 h 62350"/>
                <a:gd name="connsiteX12" fmla="*/ 30309 w 60474"/>
                <a:gd name="connsiteY12" fmla="*/ 62351 h 62350"/>
                <a:gd name="connsiteX13" fmla="*/ 30309 w 60474"/>
                <a:gd name="connsiteY13" fmla="*/ 53264 h 62350"/>
                <a:gd name="connsiteX14" fmla="*/ 40262 w 60474"/>
                <a:gd name="connsiteY14" fmla="*/ 50635 h 62350"/>
                <a:gd name="connsiteX15" fmla="*/ 47301 w 60474"/>
                <a:gd name="connsiteY15" fmla="*/ 43015 h 62350"/>
                <a:gd name="connsiteX16" fmla="*/ 49902 w 60474"/>
                <a:gd name="connsiteY16" fmla="*/ 31204 h 62350"/>
                <a:gd name="connsiteX17" fmla="*/ 47339 w 60474"/>
                <a:gd name="connsiteY17" fmla="*/ 19336 h 62350"/>
                <a:gd name="connsiteX18" fmla="*/ 40300 w 60474"/>
                <a:gd name="connsiteY18" fmla="*/ 11706 h 62350"/>
                <a:gd name="connsiteX19" fmla="*/ 30309 w 60474"/>
                <a:gd name="connsiteY19" fmla="*/ 9077 h 62350"/>
                <a:gd name="connsiteX20" fmla="*/ 20317 w 60474"/>
                <a:gd name="connsiteY20" fmla="*/ 11706 h 62350"/>
                <a:gd name="connsiteX21" fmla="*/ 13211 w 60474"/>
                <a:gd name="connsiteY21" fmla="*/ 19364 h 62350"/>
                <a:gd name="connsiteX22" fmla="*/ 10582 w 60474"/>
                <a:gd name="connsiteY22" fmla="*/ 31204 h 62350"/>
                <a:gd name="connsiteX23" fmla="*/ 13211 w 60474"/>
                <a:gd name="connsiteY23" fmla="*/ 43015 h 62350"/>
                <a:gd name="connsiteX24" fmla="*/ 20317 w 60474"/>
                <a:gd name="connsiteY24" fmla="*/ 50635 h 62350"/>
                <a:gd name="connsiteX25" fmla="*/ 30309 w 60474"/>
                <a:gd name="connsiteY25" fmla="*/ 5326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474" h="62350">
                  <a:moveTo>
                    <a:pt x="30309" y="62351"/>
                  </a:moveTo>
                  <a:cubicBezTo>
                    <a:pt x="24641" y="62351"/>
                    <a:pt x="19498" y="61055"/>
                    <a:pt x="14897" y="58455"/>
                  </a:cubicBezTo>
                  <a:cubicBezTo>
                    <a:pt x="10287" y="55864"/>
                    <a:pt x="6658" y="52206"/>
                    <a:pt x="3991" y="47492"/>
                  </a:cubicBezTo>
                  <a:cubicBezTo>
                    <a:pt x="1334" y="42777"/>
                    <a:pt x="0" y="37347"/>
                    <a:pt x="0" y="31204"/>
                  </a:cubicBezTo>
                  <a:cubicBezTo>
                    <a:pt x="0" y="25060"/>
                    <a:pt x="1334" y="19621"/>
                    <a:pt x="3991" y="14887"/>
                  </a:cubicBezTo>
                  <a:cubicBezTo>
                    <a:pt x="6658" y="10154"/>
                    <a:pt x="10287" y="6487"/>
                    <a:pt x="14897" y="3896"/>
                  </a:cubicBezTo>
                  <a:cubicBezTo>
                    <a:pt x="19498" y="1296"/>
                    <a:pt x="24641" y="0"/>
                    <a:pt x="30309" y="0"/>
                  </a:cubicBezTo>
                  <a:cubicBezTo>
                    <a:pt x="35928" y="0"/>
                    <a:pt x="41043" y="1296"/>
                    <a:pt x="45653" y="3896"/>
                  </a:cubicBezTo>
                  <a:cubicBezTo>
                    <a:pt x="50254" y="6487"/>
                    <a:pt x="53883" y="10154"/>
                    <a:pt x="56522" y="14887"/>
                  </a:cubicBezTo>
                  <a:cubicBezTo>
                    <a:pt x="59160" y="19621"/>
                    <a:pt x="60474" y="25060"/>
                    <a:pt x="60474" y="31204"/>
                  </a:cubicBezTo>
                  <a:cubicBezTo>
                    <a:pt x="60474" y="37347"/>
                    <a:pt x="59160" y="42777"/>
                    <a:pt x="56522" y="47492"/>
                  </a:cubicBezTo>
                  <a:cubicBezTo>
                    <a:pt x="53883" y="52206"/>
                    <a:pt x="50264" y="55864"/>
                    <a:pt x="45682" y="58455"/>
                  </a:cubicBezTo>
                  <a:cubicBezTo>
                    <a:pt x="41100" y="61055"/>
                    <a:pt x="35966" y="62351"/>
                    <a:pt x="30309" y="62351"/>
                  </a:cubicBezTo>
                  <a:close/>
                  <a:moveTo>
                    <a:pt x="30309" y="53264"/>
                  </a:moveTo>
                  <a:cubicBezTo>
                    <a:pt x="33985" y="53264"/>
                    <a:pt x="37300" y="52388"/>
                    <a:pt x="40262" y="50635"/>
                  </a:cubicBezTo>
                  <a:cubicBezTo>
                    <a:pt x="43224" y="48882"/>
                    <a:pt x="45577" y="46349"/>
                    <a:pt x="47301" y="43015"/>
                  </a:cubicBezTo>
                  <a:cubicBezTo>
                    <a:pt x="49035" y="39681"/>
                    <a:pt x="49902" y="35747"/>
                    <a:pt x="49902" y="31204"/>
                  </a:cubicBezTo>
                  <a:cubicBezTo>
                    <a:pt x="49902" y="26623"/>
                    <a:pt x="49044" y="22660"/>
                    <a:pt x="47339" y="19336"/>
                  </a:cubicBezTo>
                  <a:cubicBezTo>
                    <a:pt x="45625" y="16002"/>
                    <a:pt x="43282" y="13459"/>
                    <a:pt x="40300" y="11706"/>
                  </a:cubicBezTo>
                  <a:cubicBezTo>
                    <a:pt x="37309" y="9954"/>
                    <a:pt x="33985" y="9077"/>
                    <a:pt x="30309" y="9077"/>
                  </a:cubicBezTo>
                  <a:cubicBezTo>
                    <a:pt x="26632" y="9077"/>
                    <a:pt x="23298" y="9954"/>
                    <a:pt x="20317" y="11706"/>
                  </a:cubicBezTo>
                  <a:cubicBezTo>
                    <a:pt x="17326" y="13459"/>
                    <a:pt x="14964" y="16012"/>
                    <a:pt x="13211" y="19364"/>
                  </a:cubicBezTo>
                  <a:cubicBezTo>
                    <a:pt x="11459" y="22717"/>
                    <a:pt x="10582" y="26661"/>
                    <a:pt x="10582" y="31204"/>
                  </a:cubicBezTo>
                  <a:cubicBezTo>
                    <a:pt x="10582" y="35747"/>
                    <a:pt x="11459" y="39681"/>
                    <a:pt x="13211" y="43015"/>
                  </a:cubicBezTo>
                  <a:cubicBezTo>
                    <a:pt x="14964" y="46349"/>
                    <a:pt x="17326" y="48882"/>
                    <a:pt x="20317" y="50635"/>
                  </a:cubicBezTo>
                  <a:cubicBezTo>
                    <a:pt x="23298" y="52388"/>
                    <a:pt x="26632" y="53264"/>
                    <a:pt x="30309" y="53264"/>
                  </a:cubicBezTo>
                  <a:close/>
                </a:path>
              </a:pathLst>
            </a:custGeom>
            <a:solidFill>
              <a:srgbClr val="107C10"/>
            </a:solidFill>
            <a:ln w="9525" cap="rnd">
              <a:noFill/>
              <a:prstDash val="solid"/>
              <a:round/>
            </a:ln>
          </p:spPr>
          <p:txBody>
            <a:bodyPr rtlCol="0" anchor="ctr"/>
            <a:lstStyle/>
            <a:p>
              <a:endParaRPr lang="en-US"/>
            </a:p>
          </p:txBody>
        </p:sp>
        <p:sp>
          <p:nvSpPr>
            <p:cNvPr id="898" name="Freeform: Shape 897">
              <a:extLst>
                <a:ext uri="{FF2B5EF4-FFF2-40B4-BE49-F238E27FC236}">
                  <a16:creationId xmlns:a16="http://schemas.microsoft.com/office/drawing/2014/main" id="{BDD5B180-61DD-9239-ECD2-E9AF6D4CBFE7}"/>
                </a:ext>
              </a:extLst>
            </p:cNvPr>
            <p:cNvSpPr/>
            <p:nvPr/>
          </p:nvSpPr>
          <p:spPr>
            <a:xfrm>
              <a:off x="3661886" y="3400272"/>
              <a:ext cx="60150" cy="62417"/>
            </a:xfrm>
            <a:custGeom>
              <a:avLst/>
              <a:gdLst>
                <a:gd name="connsiteX0" fmla="*/ 28222 w 60150"/>
                <a:gd name="connsiteY0" fmla="*/ 62417 h 62417"/>
                <a:gd name="connsiteX1" fmla="*/ 13659 w 60150"/>
                <a:gd name="connsiteY1" fmla="*/ 58588 h 62417"/>
                <a:gd name="connsiteX2" fmla="*/ 3638 w 60150"/>
                <a:gd name="connsiteY2" fmla="*/ 47692 h 62417"/>
                <a:gd name="connsiteX3" fmla="*/ 0 w 60150"/>
                <a:gd name="connsiteY3" fmla="*/ 31204 h 62417"/>
                <a:gd name="connsiteX4" fmla="*/ 3734 w 60150"/>
                <a:gd name="connsiteY4" fmla="*/ 14821 h 62417"/>
                <a:gd name="connsiteX5" fmla="*/ 13849 w 60150"/>
                <a:gd name="connsiteY5" fmla="*/ 3858 h 62417"/>
                <a:gd name="connsiteX6" fmla="*/ 27965 w 60150"/>
                <a:gd name="connsiteY6" fmla="*/ 0 h 62417"/>
                <a:gd name="connsiteX7" fmla="*/ 40652 w 60150"/>
                <a:gd name="connsiteY7" fmla="*/ 3115 h 62417"/>
                <a:gd name="connsiteX8" fmla="*/ 49444 w 60150"/>
                <a:gd name="connsiteY8" fmla="*/ 10773 h 62417"/>
                <a:gd name="connsiteX9" fmla="*/ 49701 w 60150"/>
                <a:gd name="connsiteY9" fmla="*/ 10773 h 62417"/>
                <a:gd name="connsiteX10" fmla="*/ 50025 w 60150"/>
                <a:gd name="connsiteY10" fmla="*/ 1295 h 62417"/>
                <a:gd name="connsiteX11" fmla="*/ 60150 w 60150"/>
                <a:gd name="connsiteY11" fmla="*/ 1295 h 62417"/>
                <a:gd name="connsiteX12" fmla="*/ 60150 w 60150"/>
                <a:gd name="connsiteY12" fmla="*/ 61446 h 62417"/>
                <a:gd name="connsiteX13" fmla="*/ 50740 w 60150"/>
                <a:gd name="connsiteY13" fmla="*/ 61512 h 62417"/>
                <a:gd name="connsiteX14" fmla="*/ 50025 w 60150"/>
                <a:gd name="connsiteY14" fmla="*/ 50673 h 62417"/>
                <a:gd name="connsiteX15" fmla="*/ 49768 w 60150"/>
                <a:gd name="connsiteY15" fmla="*/ 50673 h 62417"/>
                <a:gd name="connsiteX16" fmla="*/ 41072 w 60150"/>
                <a:gd name="connsiteY16" fmla="*/ 59169 h 62417"/>
                <a:gd name="connsiteX17" fmla="*/ 28222 w 60150"/>
                <a:gd name="connsiteY17" fmla="*/ 62417 h 62417"/>
                <a:gd name="connsiteX18" fmla="*/ 29070 w 60150"/>
                <a:gd name="connsiteY18" fmla="*/ 53330 h 62417"/>
                <a:gd name="connsiteX19" fmla="*/ 39510 w 60150"/>
                <a:gd name="connsiteY19" fmla="*/ 50702 h 62417"/>
                <a:gd name="connsiteX20" fmla="*/ 46749 w 60150"/>
                <a:gd name="connsiteY20" fmla="*/ 43081 h 62417"/>
                <a:gd name="connsiteX21" fmla="*/ 49378 w 60150"/>
                <a:gd name="connsiteY21" fmla="*/ 31204 h 62417"/>
                <a:gd name="connsiteX22" fmla="*/ 46749 w 60150"/>
                <a:gd name="connsiteY22" fmla="*/ 19364 h 62417"/>
                <a:gd name="connsiteX23" fmla="*/ 39548 w 60150"/>
                <a:gd name="connsiteY23" fmla="*/ 11716 h 62417"/>
                <a:gd name="connsiteX24" fmla="*/ 29394 w 60150"/>
                <a:gd name="connsiteY24" fmla="*/ 9087 h 62417"/>
                <a:gd name="connsiteX25" fmla="*/ 19793 w 60150"/>
                <a:gd name="connsiteY25" fmla="*/ 11716 h 62417"/>
                <a:gd name="connsiteX26" fmla="*/ 13202 w 60150"/>
                <a:gd name="connsiteY26" fmla="*/ 19336 h 62417"/>
                <a:gd name="connsiteX27" fmla="*/ 10839 w 60150"/>
                <a:gd name="connsiteY27" fmla="*/ 31204 h 62417"/>
                <a:gd name="connsiteX28" fmla="*/ 13135 w 60150"/>
                <a:gd name="connsiteY28" fmla="*/ 43081 h 62417"/>
                <a:gd name="connsiteX29" fmla="*/ 19593 w 60150"/>
                <a:gd name="connsiteY29" fmla="*/ 50702 h 62417"/>
                <a:gd name="connsiteX30" fmla="*/ 29070 w 60150"/>
                <a:gd name="connsiteY30" fmla="*/ 53330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50" h="62417">
                  <a:moveTo>
                    <a:pt x="28222" y="62417"/>
                  </a:moveTo>
                  <a:cubicBezTo>
                    <a:pt x="22774" y="62417"/>
                    <a:pt x="17916" y="61141"/>
                    <a:pt x="13659" y="58588"/>
                  </a:cubicBezTo>
                  <a:cubicBezTo>
                    <a:pt x="9401" y="56036"/>
                    <a:pt x="6058" y="52406"/>
                    <a:pt x="3638" y="47692"/>
                  </a:cubicBezTo>
                  <a:cubicBezTo>
                    <a:pt x="1210" y="42977"/>
                    <a:pt x="0" y="37481"/>
                    <a:pt x="0" y="31204"/>
                  </a:cubicBezTo>
                  <a:cubicBezTo>
                    <a:pt x="0" y="25022"/>
                    <a:pt x="1248" y="19564"/>
                    <a:pt x="3734" y="14821"/>
                  </a:cubicBezTo>
                  <a:cubicBezTo>
                    <a:pt x="6220" y="10087"/>
                    <a:pt x="9592" y="6429"/>
                    <a:pt x="13849" y="3858"/>
                  </a:cubicBezTo>
                  <a:cubicBezTo>
                    <a:pt x="18116" y="1286"/>
                    <a:pt x="22822" y="0"/>
                    <a:pt x="27965" y="0"/>
                  </a:cubicBezTo>
                  <a:cubicBezTo>
                    <a:pt x="32595" y="0"/>
                    <a:pt x="36824" y="1038"/>
                    <a:pt x="40652" y="3115"/>
                  </a:cubicBezTo>
                  <a:cubicBezTo>
                    <a:pt x="44482" y="5191"/>
                    <a:pt x="47406" y="7744"/>
                    <a:pt x="49444" y="10773"/>
                  </a:cubicBezTo>
                  <a:lnTo>
                    <a:pt x="49701" y="10773"/>
                  </a:lnTo>
                  <a:lnTo>
                    <a:pt x="50025" y="1295"/>
                  </a:lnTo>
                  <a:lnTo>
                    <a:pt x="60150" y="1295"/>
                  </a:lnTo>
                  <a:lnTo>
                    <a:pt x="60150" y="61446"/>
                  </a:lnTo>
                  <a:lnTo>
                    <a:pt x="50740" y="61512"/>
                  </a:lnTo>
                  <a:lnTo>
                    <a:pt x="50025" y="50673"/>
                  </a:lnTo>
                  <a:lnTo>
                    <a:pt x="49768" y="50673"/>
                  </a:lnTo>
                  <a:cubicBezTo>
                    <a:pt x="47606" y="54178"/>
                    <a:pt x="44701" y="57007"/>
                    <a:pt x="41072" y="59169"/>
                  </a:cubicBezTo>
                  <a:cubicBezTo>
                    <a:pt x="37433" y="61331"/>
                    <a:pt x="33156" y="62417"/>
                    <a:pt x="28222" y="62417"/>
                  </a:cubicBezTo>
                  <a:close/>
                  <a:moveTo>
                    <a:pt x="29070" y="53330"/>
                  </a:moveTo>
                  <a:cubicBezTo>
                    <a:pt x="32956" y="53330"/>
                    <a:pt x="36443" y="52454"/>
                    <a:pt x="39510" y="50702"/>
                  </a:cubicBezTo>
                  <a:cubicBezTo>
                    <a:pt x="42586" y="48949"/>
                    <a:pt x="44996" y="46415"/>
                    <a:pt x="46749" y="43081"/>
                  </a:cubicBezTo>
                  <a:cubicBezTo>
                    <a:pt x="48501" y="39748"/>
                    <a:pt x="49378" y="35795"/>
                    <a:pt x="49378" y="31204"/>
                  </a:cubicBezTo>
                  <a:cubicBezTo>
                    <a:pt x="49378" y="26670"/>
                    <a:pt x="48501" y="22717"/>
                    <a:pt x="46749" y="19364"/>
                  </a:cubicBezTo>
                  <a:cubicBezTo>
                    <a:pt x="44996" y="16012"/>
                    <a:pt x="42596" y="13459"/>
                    <a:pt x="39548" y="11716"/>
                  </a:cubicBezTo>
                  <a:cubicBezTo>
                    <a:pt x="36500" y="9963"/>
                    <a:pt x="33109" y="9087"/>
                    <a:pt x="29394" y="9087"/>
                  </a:cubicBezTo>
                  <a:cubicBezTo>
                    <a:pt x="25803" y="9087"/>
                    <a:pt x="22603" y="9963"/>
                    <a:pt x="19793" y="11716"/>
                  </a:cubicBezTo>
                  <a:cubicBezTo>
                    <a:pt x="16973" y="13459"/>
                    <a:pt x="14783" y="16002"/>
                    <a:pt x="13202" y="19336"/>
                  </a:cubicBezTo>
                  <a:cubicBezTo>
                    <a:pt x="11630" y="22670"/>
                    <a:pt x="10839" y="26622"/>
                    <a:pt x="10839" y="31204"/>
                  </a:cubicBezTo>
                  <a:cubicBezTo>
                    <a:pt x="10839" y="35795"/>
                    <a:pt x="11601" y="39748"/>
                    <a:pt x="13135" y="43081"/>
                  </a:cubicBezTo>
                  <a:cubicBezTo>
                    <a:pt x="14678" y="46415"/>
                    <a:pt x="16831" y="48949"/>
                    <a:pt x="19593" y="50702"/>
                  </a:cubicBezTo>
                  <a:cubicBezTo>
                    <a:pt x="22365" y="52454"/>
                    <a:pt x="25517" y="53330"/>
                    <a:pt x="29070" y="53330"/>
                  </a:cubicBezTo>
                  <a:close/>
                </a:path>
              </a:pathLst>
            </a:custGeom>
            <a:solidFill>
              <a:srgbClr val="107C10"/>
            </a:solidFill>
            <a:ln w="9525" cap="rnd">
              <a:noFill/>
              <a:prstDash val="solid"/>
              <a:round/>
            </a:ln>
          </p:spPr>
          <p:txBody>
            <a:bodyPr rtlCol="0" anchor="ctr"/>
            <a:lstStyle/>
            <a:p>
              <a:endParaRPr lang="en-US"/>
            </a:p>
          </p:txBody>
        </p:sp>
        <p:sp>
          <p:nvSpPr>
            <p:cNvPr id="899" name="Freeform: Shape 898">
              <a:extLst>
                <a:ext uri="{FF2B5EF4-FFF2-40B4-BE49-F238E27FC236}">
                  <a16:creationId xmlns:a16="http://schemas.microsoft.com/office/drawing/2014/main" id="{29EC984E-EA34-B883-0670-0DEA4E85475C}"/>
                </a:ext>
              </a:extLst>
            </p:cNvPr>
            <p:cNvSpPr/>
            <p:nvPr/>
          </p:nvSpPr>
          <p:spPr>
            <a:xfrm>
              <a:off x="3735657" y="3400339"/>
              <a:ext cx="54568" cy="62350"/>
            </a:xfrm>
            <a:custGeom>
              <a:avLst/>
              <a:gdLst>
                <a:gd name="connsiteX0" fmla="*/ 29908 w 54568"/>
                <a:gd name="connsiteY0" fmla="*/ 62351 h 62350"/>
                <a:gd name="connsiteX1" fmla="*/ 14535 w 54568"/>
                <a:gd name="connsiteY1" fmla="*/ 58493 h 62350"/>
                <a:gd name="connsiteX2" fmla="*/ 3858 w 54568"/>
                <a:gd name="connsiteY2" fmla="*/ 47558 h 62350"/>
                <a:gd name="connsiteX3" fmla="*/ 0 w 54568"/>
                <a:gd name="connsiteY3" fmla="*/ 31204 h 62350"/>
                <a:gd name="connsiteX4" fmla="*/ 3991 w 54568"/>
                <a:gd name="connsiteY4" fmla="*/ 14659 h 62350"/>
                <a:gd name="connsiteX5" fmla="*/ 14697 w 54568"/>
                <a:gd name="connsiteY5" fmla="*/ 3791 h 62350"/>
                <a:gd name="connsiteX6" fmla="*/ 29518 w 54568"/>
                <a:gd name="connsiteY6" fmla="*/ 0 h 62350"/>
                <a:gd name="connsiteX7" fmla="*/ 43377 w 54568"/>
                <a:gd name="connsiteY7" fmla="*/ 2753 h 62350"/>
                <a:gd name="connsiteX8" fmla="*/ 53921 w 54568"/>
                <a:gd name="connsiteY8" fmla="*/ 11478 h 62350"/>
                <a:gd name="connsiteX9" fmla="*/ 46520 w 54568"/>
                <a:gd name="connsiteY9" fmla="*/ 17907 h 62350"/>
                <a:gd name="connsiteX10" fmla="*/ 38929 w 54568"/>
                <a:gd name="connsiteY10" fmla="*/ 11097 h 62350"/>
                <a:gd name="connsiteX11" fmla="*/ 29585 w 54568"/>
                <a:gd name="connsiteY11" fmla="*/ 9211 h 62350"/>
                <a:gd name="connsiteX12" fmla="*/ 20307 w 54568"/>
                <a:gd name="connsiteY12" fmla="*/ 11906 h 62350"/>
                <a:gd name="connsiteX13" fmla="*/ 13592 w 54568"/>
                <a:gd name="connsiteY13" fmla="*/ 19593 h 62350"/>
                <a:gd name="connsiteX14" fmla="*/ 11096 w 54568"/>
                <a:gd name="connsiteY14" fmla="*/ 31204 h 62350"/>
                <a:gd name="connsiteX15" fmla="*/ 13430 w 54568"/>
                <a:gd name="connsiteY15" fmla="*/ 43082 h 62350"/>
                <a:gd name="connsiteX16" fmla="*/ 20012 w 54568"/>
                <a:gd name="connsiteY16" fmla="*/ 50511 h 62350"/>
                <a:gd name="connsiteX17" fmla="*/ 29908 w 54568"/>
                <a:gd name="connsiteY17" fmla="*/ 53007 h 62350"/>
                <a:gd name="connsiteX18" fmla="*/ 39738 w 54568"/>
                <a:gd name="connsiteY18" fmla="*/ 50863 h 62350"/>
                <a:gd name="connsiteX19" fmla="*/ 47101 w 54568"/>
                <a:gd name="connsiteY19" fmla="*/ 44444 h 62350"/>
                <a:gd name="connsiteX20" fmla="*/ 54569 w 54568"/>
                <a:gd name="connsiteY20" fmla="*/ 50416 h 62350"/>
                <a:gd name="connsiteX21" fmla="*/ 44024 w 54568"/>
                <a:gd name="connsiteY21" fmla="*/ 59369 h 62350"/>
                <a:gd name="connsiteX22" fmla="*/ 29908 w 54568"/>
                <a:gd name="connsiteY22" fmla="*/ 62351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568" h="62350">
                  <a:moveTo>
                    <a:pt x="29908" y="62351"/>
                  </a:moveTo>
                  <a:cubicBezTo>
                    <a:pt x="24203" y="62351"/>
                    <a:pt x="19078" y="61065"/>
                    <a:pt x="14535" y="58493"/>
                  </a:cubicBezTo>
                  <a:cubicBezTo>
                    <a:pt x="9992" y="55912"/>
                    <a:pt x="6439" y="52273"/>
                    <a:pt x="3858" y="47558"/>
                  </a:cubicBezTo>
                  <a:cubicBezTo>
                    <a:pt x="1286" y="42844"/>
                    <a:pt x="0" y="37395"/>
                    <a:pt x="0" y="31204"/>
                  </a:cubicBezTo>
                  <a:cubicBezTo>
                    <a:pt x="0" y="24889"/>
                    <a:pt x="1333" y="19374"/>
                    <a:pt x="3991" y="14659"/>
                  </a:cubicBezTo>
                  <a:cubicBezTo>
                    <a:pt x="6648" y="9944"/>
                    <a:pt x="10220" y="6325"/>
                    <a:pt x="14697" y="3791"/>
                  </a:cubicBezTo>
                  <a:cubicBezTo>
                    <a:pt x="19174" y="1267"/>
                    <a:pt x="24117" y="0"/>
                    <a:pt x="29518" y="0"/>
                  </a:cubicBezTo>
                  <a:cubicBezTo>
                    <a:pt x="35014" y="0"/>
                    <a:pt x="39633" y="914"/>
                    <a:pt x="43377" y="2753"/>
                  </a:cubicBezTo>
                  <a:cubicBezTo>
                    <a:pt x="47120" y="4591"/>
                    <a:pt x="50625" y="7506"/>
                    <a:pt x="53921" y="11478"/>
                  </a:cubicBezTo>
                  <a:lnTo>
                    <a:pt x="46520" y="17907"/>
                  </a:lnTo>
                  <a:cubicBezTo>
                    <a:pt x="43882" y="14621"/>
                    <a:pt x="41348" y="12344"/>
                    <a:pt x="38929" y="11097"/>
                  </a:cubicBezTo>
                  <a:cubicBezTo>
                    <a:pt x="36509" y="9839"/>
                    <a:pt x="33394" y="9211"/>
                    <a:pt x="29585" y="9211"/>
                  </a:cubicBezTo>
                  <a:cubicBezTo>
                    <a:pt x="26213" y="9211"/>
                    <a:pt x="23117" y="10106"/>
                    <a:pt x="20307" y="11906"/>
                  </a:cubicBezTo>
                  <a:cubicBezTo>
                    <a:pt x="17497" y="13697"/>
                    <a:pt x="15259" y="16259"/>
                    <a:pt x="13592" y="19593"/>
                  </a:cubicBezTo>
                  <a:cubicBezTo>
                    <a:pt x="11925" y="22927"/>
                    <a:pt x="11096" y="26794"/>
                    <a:pt x="11096" y="31204"/>
                  </a:cubicBezTo>
                  <a:cubicBezTo>
                    <a:pt x="11096" y="35833"/>
                    <a:pt x="11877" y="39796"/>
                    <a:pt x="13430" y="43082"/>
                  </a:cubicBezTo>
                  <a:cubicBezTo>
                    <a:pt x="14992" y="46368"/>
                    <a:pt x="17183" y="48844"/>
                    <a:pt x="20012" y="50511"/>
                  </a:cubicBezTo>
                  <a:cubicBezTo>
                    <a:pt x="22850" y="52178"/>
                    <a:pt x="26146" y="53007"/>
                    <a:pt x="29908" y="53007"/>
                  </a:cubicBezTo>
                  <a:cubicBezTo>
                    <a:pt x="33633" y="53007"/>
                    <a:pt x="36909" y="52292"/>
                    <a:pt x="39738" y="50863"/>
                  </a:cubicBezTo>
                  <a:cubicBezTo>
                    <a:pt x="42577" y="49435"/>
                    <a:pt x="45025" y="47301"/>
                    <a:pt x="47101" y="44444"/>
                  </a:cubicBezTo>
                  <a:lnTo>
                    <a:pt x="54569" y="50416"/>
                  </a:lnTo>
                  <a:cubicBezTo>
                    <a:pt x="51406" y="54388"/>
                    <a:pt x="47892" y="57379"/>
                    <a:pt x="44024" y="59369"/>
                  </a:cubicBezTo>
                  <a:cubicBezTo>
                    <a:pt x="40148" y="61351"/>
                    <a:pt x="35452" y="62351"/>
                    <a:pt x="29908" y="62351"/>
                  </a:cubicBezTo>
                  <a:close/>
                </a:path>
              </a:pathLst>
            </a:custGeom>
            <a:solidFill>
              <a:srgbClr val="107C10"/>
            </a:solidFill>
            <a:ln w="9525" cap="rnd">
              <a:noFill/>
              <a:prstDash val="solid"/>
              <a:round/>
            </a:ln>
          </p:spPr>
          <p:txBody>
            <a:bodyPr rtlCol="0" anchor="ctr"/>
            <a:lstStyle/>
            <a:p>
              <a:endParaRPr lang="en-US"/>
            </a:p>
          </p:txBody>
        </p:sp>
        <p:sp>
          <p:nvSpPr>
            <p:cNvPr id="900" name="Freeform: Shape 899">
              <a:extLst>
                <a:ext uri="{FF2B5EF4-FFF2-40B4-BE49-F238E27FC236}">
                  <a16:creationId xmlns:a16="http://schemas.microsoft.com/office/drawing/2014/main" id="{62E09200-6025-7776-68B3-89ECB3E1BE02}"/>
                </a:ext>
              </a:extLst>
            </p:cNvPr>
            <p:cNvSpPr/>
            <p:nvPr/>
          </p:nvSpPr>
          <p:spPr>
            <a:xfrm>
              <a:off x="3796188" y="3386451"/>
              <a:ext cx="38547" cy="76304"/>
            </a:xfrm>
            <a:custGeom>
              <a:avLst/>
              <a:gdLst>
                <a:gd name="connsiteX0" fmla="*/ 38548 w 38547"/>
                <a:gd name="connsiteY0" fmla="*/ 73638 h 76304"/>
                <a:gd name="connsiteX1" fmla="*/ 32871 w 38547"/>
                <a:gd name="connsiteY1" fmla="*/ 75524 h 76304"/>
                <a:gd name="connsiteX2" fmla="*/ 26670 w 38547"/>
                <a:gd name="connsiteY2" fmla="*/ 76305 h 76304"/>
                <a:gd name="connsiteX3" fmla="*/ 13888 w 38547"/>
                <a:gd name="connsiteY3" fmla="*/ 71723 h 76304"/>
                <a:gd name="connsiteX4" fmla="*/ 9801 w 38547"/>
                <a:gd name="connsiteY4" fmla="*/ 57550 h 76304"/>
                <a:gd name="connsiteX5" fmla="*/ 9801 w 38547"/>
                <a:gd name="connsiteY5" fmla="*/ 23556 h 76304"/>
                <a:gd name="connsiteX6" fmla="*/ 0 w 38547"/>
                <a:gd name="connsiteY6" fmla="*/ 23556 h 76304"/>
                <a:gd name="connsiteX7" fmla="*/ 0 w 38547"/>
                <a:gd name="connsiteY7" fmla="*/ 15116 h 76304"/>
                <a:gd name="connsiteX8" fmla="*/ 9801 w 38547"/>
                <a:gd name="connsiteY8" fmla="*/ 15116 h 76304"/>
                <a:gd name="connsiteX9" fmla="*/ 9801 w 38547"/>
                <a:gd name="connsiteY9" fmla="*/ 0 h 76304"/>
                <a:gd name="connsiteX10" fmla="*/ 20307 w 38547"/>
                <a:gd name="connsiteY10" fmla="*/ 0 h 76304"/>
                <a:gd name="connsiteX11" fmla="*/ 20307 w 38547"/>
                <a:gd name="connsiteY11" fmla="*/ 15116 h 76304"/>
                <a:gd name="connsiteX12" fmla="*/ 37510 w 38547"/>
                <a:gd name="connsiteY12" fmla="*/ 15116 h 76304"/>
                <a:gd name="connsiteX13" fmla="*/ 37510 w 38547"/>
                <a:gd name="connsiteY13" fmla="*/ 23556 h 76304"/>
                <a:gd name="connsiteX14" fmla="*/ 20307 w 38547"/>
                <a:gd name="connsiteY14" fmla="*/ 23556 h 76304"/>
                <a:gd name="connsiteX15" fmla="*/ 20307 w 38547"/>
                <a:gd name="connsiteY15" fmla="*/ 58007 h 76304"/>
                <a:gd name="connsiteX16" fmla="*/ 21965 w 38547"/>
                <a:gd name="connsiteY16" fmla="*/ 65504 h 76304"/>
                <a:gd name="connsiteX17" fmla="*/ 27384 w 38547"/>
                <a:gd name="connsiteY17" fmla="*/ 67542 h 76304"/>
                <a:gd name="connsiteX18" fmla="*/ 35948 w 38547"/>
                <a:gd name="connsiteY18" fmla="*/ 65665 h 76304"/>
                <a:gd name="connsiteX19" fmla="*/ 38548 w 38547"/>
                <a:gd name="connsiteY19" fmla="*/ 73638 h 76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547" h="76304">
                  <a:moveTo>
                    <a:pt x="38548" y="73638"/>
                  </a:moveTo>
                  <a:cubicBezTo>
                    <a:pt x="36986" y="74381"/>
                    <a:pt x="35090" y="75000"/>
                    <a:pt x="32871" y="75524"/>
                  </a:cubicBezTo>
                  <a:cubicBezTo>
                    <a:pt x="30642" y="76038"/>
                    <a:pt x="28575" y="76305"/>
                    <a:pt x="26670" y="76305"/>
                  </a:cubicBezTo>
                  <a:cubicBezTo>
                    <a:pt x="20879" y="76305"/>
                    <a:pt x="16612" y="74781"/>
                    <a:pt x="13888" y="71723"/>
                  </a:cubicBezTo>
                  <a:cubicBezTo>
                    <a:pt x="11163" y="68675"/>
                    <a:pt x="9801" y="63951"/>
                    <a:pt x="9801" y="57550"/>
                  </a:cubicBezTo>
                  <a:lnTo>
                    <a:pt x="9801" y="23556"/>
                  </a:lnTo>
                  <a:lnTo>
                    <a:pt x="0" y="23556"/>
                  </a:lnTo>
                  <a:lnTo>
                    <a:pt x="0" y="15116"/>
                  </a:lnTo>
                  <a:lnTo>
                    <a:pt x="9801" y="15116"/>
                  </a:lnTo>
                  <a:lnTo>
                    <a:pt x="9801" y="0"/>
                  </a:lnTo>
                  <a:lnTo>
                    <a:pt x="20307" y="0"/>
                  </a:lnTo>
                  <a:lnTo>
                    <a:pt x="20307" y="15116"/>
                  </a:lnTo>
                  <a:lnTo>
                    <a:pt x="37510" y="15116"/>
                  </a:lnTo>
                  <a:lnTo>
                    <a:pt x="37510" y="23556"/>
                  </a:lnTo>
                  <a:lnTo>
                    <a:pt x="20307" y="23556"/>
                  </a:lnTo>
                  <a:lnTo>
                    <a:pt x="20307" y="58007"/>
                  </a:lnTo>
                  <a:cubicBezTo>
                    <a:pt x="20307" y="61636"/>
                    <a:pt x="20860" y="64141"/>
                    <a:pt x="21965" y="65504"/>
                  </a:cubicBezTo>
                  <a:cubicBezTo>
                    <a:pt x="23070" y="66866"/>
                    <a:pt x="24879" y="67542"/>
                    <a:pt x="27384" y="67542"/>
                  </a:cubicBezTo>
                  <a:cubicBezTo>
                    <a:pt x="30280" y="67542"/>
                    <a:pt x="33138" y="66913"/>
                    <a:pt x="35948" y="65665"/>
                  </a:cubicBezTo>
                  <a:lnTo>
                    <a:pt x="38548" y="73638"/>
                  </a:lnTo>
                  <a:close/>
                </a:path>
              </a:pathLst>
            </a:custGeom>
            <a:solidFill>
              <a:srgbClr val="107C10"/>
            </a:solidFill>
            <a:ln w="9525" cap="rnd">
              <a:noFill/>
              <a:prstDash val="solid"/>
              <a:round/>
            </a:ln>
          </p:spPr>
          <p:txBody>
            <a:bodyPr rtlCol="0" anchor="ctr"/>
            <a:lstStyle/>
            <a:p>
              <a:endParaRPr lang="en-US"/>
            </a:p>
          </p:txBody>
        </p:sp>
        <p:sp>
          <p:nvSpPr>
            <p:cNvPr id="901" name="Freeform: Shape 900">
              <a:extLst>
                <a:ext uri="{FF2B5EF4-FFF2-40B4-BE49-F238E27FC236}">
                  <a16:creationId xmlns:a16="http://schemas.microsoft.com/office/drawing/2014/main" id="{1D10FDD4-5888-2C75-DA36-452EF4C08767}"/>
                </a:ext>
              </a:extLst>
            </p:cNvPr>
            <p:cNvSpPr/>
            <p:nvPr/>
          </p:nvSpPr>
          <p:spPr>
            <a:xfrm>
              <a:off x="3847966" y="3373869"/>
              <a:ext cx="15316" cy="87848"/>
            </a:xfrm>
            <a:custGeom>
              <a:avLst/>
              <a:gdLst>
                <a:gd name="connsiteX0" fmla="*/ 7725 w 15316"/>
                <a:gd name="connsiteY0" fmla="*/ 14983 h 87848"/>
                <a:gd name="connsiteX1" fmla="*/ 2077 w 15316"/>
                <a:gd name="connsiteY1" fmla="*/ 13040 h 87848"/>
                <a:gd name="connsiteX2" fmla="*/ 0 w 15316"/>
                <a:gd name="connsiteY2" fmla="*/ 7525 h 87848"/>
                <a:gd name="connsiteX3" fmla="*/ 2048 w 15316"/>
                <a:gd name="connsiteY3" fmla="*/ 2010 h 87848"/>
                <a:gd name="connsiteX4" fmla="*/ 7725 w 15316"/>
                <a:gd name="connsiteY4" fmla="*/ 0 h 87848"/>
                <a:gd name="connsiteX5" fmla="*/ 13240 w 15316"/>
                <a:gd name="connsiteY5" fmla="*/ 2076 h 87848"/>
                <a:gd name="connsiteX6" fmla="*/ 15316 w 15316"/>
                <a:gd name="connsiteY6" fmla="*/ 7525 h 87848"/>
                <a:gd name="connsiteX7" fmla="*/ 13268 w 15316"/>
                <a:gd name="connsiteY7" fmla="*/ 13002 h 87848"/>
                <a:gd name="connsiteX8" fmla="*/ 7725 w 15316"/>
                <a:gd name="connsiteY8" fmla="*/ 14983 h 87848"/>
                <a:gd name="connsiteX9" fmla="*/ 13040 w 15316"/>
                <a:gd name="connsiteY9" fmla="*/ 87849 h 87848"/>
                <a:gd name="connsiteX10" fmla="*/ 2334 w 15316"/>
                <a:gd name="connsiteY10" fmla="*/ 87849 h 87848"/>
                <a:gd name="connsiteX11" fmla="*/ 2334 w 15316"/>
                <a:gd name="connsiteY11" fmla="*/ 27699 h 87848"/>
                <a:gd name="connsiteX12" fmla="*/ 13040 w 15316"/>
                <a:gd name="connsiteY12" fmla="*/ 27699 h 87848"/>
                <a:gd name="connsiteX13" fmla="*/ 13040 w 15316"/>
                <a:gd name="connsiteY13" fmla="*/ 87849 h 8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16" h="87848">
                  <a:moveTo>
                    <a:pt x="7725" y="14983"/>
                  </a:moveTo>
                  <a:cubicBezTo>
                    <a:pt x="5344" y="14983"/>
                    <a:pt x="3458" y="14335"/>
                    <a:pt x="2077" y="13040"/>
                  </a:cubicBezTo>
                  <a:cubicBezTo>
                    <a:pt x="695" y="11744"/>
                    <a:pt x="0" y="9906"/>
                    <a:pt x="0" y="7525"/>
                  </a:cubicBezTo>
                  <a:cubicBezTo>
                    <a:pt x="0" y="5191"/>
                    <a:pt x="686" y="3353"/>
                    <a:pt x="2048" y="2010"/>
                  </a:cubicBezTo>
                  <a:cubicBezTo>
                    <a:pt x="3410" y="667"/>
                    <a:pt x="5296" y="0"/>
                    <a:pt x="7725" y="0"/>
                  </a:cubicBezTo>
                  <a:cubicBezTo>
                    <a:pt x="10011" y="0"/>
                    <a:pt x="11849" y="686"/>
                    <a:pt x="13240" y="2076"/>
                  </a:cubicBezTo>
                  <a:cubicBezTo>
                    <a:pt x="14621" y="3458"/>
                    <a:pt x="15316" y="5277"/>
                    <a:pt x="15316" y="7525"/>
                  </a:cubicBezTo>
                  <a:cubicBezTo>
                    <a:pt x="15316" y="9858"/>
                    <a:pt x="14631" y="11687"/>
                    <a:pt x="13268" y="13002"/>
                  </a:cubicBezTo>
                  <a:cubicBezTo>
                    <a:pt x="11906" y="14326"/>
                    <a:pt x="10058" y="14983"/>
                    <a:pt x="7725" y="14983"/>
                  </a:cubicBezTo>
                  <a:close/>
                  <a:moveTo>
                    <a:pt x="13040" y="87849"/>
                  </a:moveTo>
                  <a:lnTo>
                    <a:pt x="2334" y="87849"/>
                  </a:lnTo>
                  <a:lnTo>
                    <a:pt x="2334" y="27699"/>
                  </a:lnTo>
                  <a:lnTo>
                    <a:pt x="13040" y="27699"/>
                  </a:lnTo>
                  <a:lnTo>
                    <a:pt x="13040" y="87849"/>
                  </a:lnTo>
                  <a:close/>
                </a:path>
              </a:pathLst>
            </a:custGeom>
            <a:solidFill>
              <a:srgbClr val="107C10"/>
            </a:solidFill>
            <a:ln w="9525" cap="rnd">
              <a:noFill/>
              <a:prstDash val="solid"/>
              <a:round/>
            </a:ln>
          </p:spPr>
          <p:txBody>
            <a:bodyPr rtlCol="0" anchor="ctr"/>
            <a:lstStyle/>
            <a:p>
              <a:endParaRPr lang="en-US"/>
            </a:p>
          </p:txBody>
        </p:sp>
        <p:sp>
          <p:nvSpPr>
            <p:cNvPr id="902" name="Freeform: Shape 901">
              <a:extLst>
                <a:ext uri="{FF2B5EF4-FFF2-40B4-BE49-F238E27FC236}">
                  <a16:creationId xmlns:a16="http://schemas.microsoft.com/office/drawing/2014/main" id="{1ADC8D58-C857-A541-5E06-4ADBEBC84053}"/>
                </a:ext>
              </a:extLst>
            </p:cNvPr>
            <p:cNvSpPr/>
            <p:nvPr/>
          </p:nvSpPr>
          <p:spPr>
            <a:xfrm>
              <a:off x="3875474" y="3401567"/>
              <a:ext cx="59112" cy="60541"/>
            </a:xfrm>
            <a:custGeom>
              <a:avLst/>
              <a:gdLst>
                <a:gd name="connsiteX0" fmla="*/ 34719 w 59112"/>
                <a:gd name="connsiteY0" fmla="*/ 60541 h 60541"/>
                <a:gd name="connsiteX1" fmla="*/ 24270 w 59112"/>
                <a:gd name="connsiteY1" fmla="*/ 60541 h 60541"/>
                <a:gd name="connsiteX2" fmla="*/ 0 w 59112"/>
                <a:gd name="connsiteY2" fmla="*/ 0 h 60541"/>
                <a:gd name="connsiteX3" fmla="*/ 11354 w 59112"/>
                <a:gd name="connsiteY3" fmla="*/ 0 h 60541"/>
                <a:gd name="connsiteX4" fmla="*/ 29394 w 59112"/>
                <a:gd name="connsiteY4" fmla="*/ 48663 h 60541"/>
                <a:gd name="connsiteX5" fmla="*/ 29851 w 59112"/>
                <a:gd name="connsiteY5" fmla="*/ 48663 h 60541"/>
                <a:gd name="connsiteX6" fmla="*/ 48016 w 59112"/>
                <a:gd name="connsiteY6" fmla="*/ 0 h 60541"/>
                <a:gd name="connsiteX7" fmla="*/ 59112 w 59112"/>
                <a:gd name="connsiteY7" fmla="*/ 0 h 60541"/>
                <a:gd name="connsiteX8" fmla="*/ 34719 w 59112"/>
                <a:gd name="connsiteY8" fmla="*/ 60541 h 6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12" h="60541">
                  <a:moveTo>
                    <a:pt x="34719" y="60541"/>
                  </a:moveTo>
                  <a:lnTo>
                    <a:pt x="24270" y="60541"/>
                  </a:lnTo>
                  <a:lnTo>
                    <a:pt x="0" y="0"/>
                  </a:lnTo>
                  <a:lnTo>
                    <a:pt x="11354" y="0"/>
                  </a:lnTo>
                  <a:lnTo>
                    <a:pt x="29394" y="48663"/>
                  </a:lnTo>
                  <a:lnTo>
                    <a:pt x="29851" y="48663"/>
                  </a:lnTo>
                  <a:lnTo>
                    <a:pt x="48016" y="0"/>
                  </a:lnTo>
                  <a:lnTo>
                    <a:pt x="59112" y="0"/>
                  </a:lnTo>
                  <a:lnTo>
                    <a:pt x="34719" y="60541"/>
                  </a:lnTo>
                  <a:close/>
                </a:path>
              </a:pathLst>
            </a:custGeom>
            <a:solidFill>
              <a:srgbClr val="107C10"/>
            </a:solidFill>
            <a:ln w="9525" cap="rnd">
              <a:noFill/>
              <a:prstDash val="solid"/>
              <a:round/>
            </a:ln>
          </p:spPr>
          <p:txBody>
            <a:bodyPr rtlCol="0" anchor="ctr"/>
            <a:lstStyle/>
            <a:p>
              <a:endParaRPr lang="en-US"/>
            </a:p>
          </p:txBody>
        </p:sp>
        <p:sp>
          <p:nvSpPr>
            <p:cNvPr id="903" name="Freeform: Shape 902">
              <a:extLst>
                <a:ext uri="{FF2B5EF4-FFF2-40B4-BE49-F238E27FC236}">
                  <a16:creationId xmlns:a16="http://schemas.microsoft.com/office/drawing/2014/main" id="{C5A63170-81F0-E994-A405-B6016785808A}"/>
                </a:ext>
              </a:extLst>
            </p:cNvPr>
            <p:cNvSpPr/>
            <p:nvPr/>
          </p:nvSpPr>
          <p:spPr>
            <a:xfrm>
              <a:off x="3939844" y="3400339"/>
              <a:ext cx="56578" cy="62350"/>
            </a:xfrm>
            <a:custGeom>
              <a:avLst/>
              <a:gdLst>
                <a:gd name="connsiteX0" fmla="*/ 56579 w 56578"/>
                <a:gd name="connsiteY0" fmla="*/ 28870 h 62350"/>
                <a:gd name="connsiteX1" fmla="*/ 56379 w 56578"/>
                <a:gd name="connsiteY1" fmla="*/ 34061 h 62350"/>
                <a:gd name="connsiteX2" fmla="*/ 10506 w 56578"/>
                <a:gd name="connsiteY2" fmla="*/ 34061 h 62350"/>
                <a:gd name="connsiteX3" fmla="*/ 16869 w 56578"/>
                <a:gd name="connsiteY3" fmla="*/ 48140 h 62350"/>
                <a:gd name="connsiteX4" fmla="*/ 31014 w 56578"/>
                <a:gd name="connsiteY4" fmla="*/ 53007 h 62350"/>
                <a:gd name="connsiteX5" fmla="*/ 40291 w 56578"/>
                <a:gd name="connsiteY5" fmla="*/ 51387 h 62350"/>
                <a:gd name="connsiteX6" fmla="*/ 47816 w 56578"/>
                <a:gd name="connsiteY6" fmla="*/ 46777 h 62350"/>
                <a:gd name="connsiteX7" fmla="*/ 53912 w 56578"/>
                <a:gd name="connsiteY7" fmla="*/ 53654 h 62350"/>
                <a:gd name="connsiteX8" fmla="*/ 43729 w 56578"/>
                <a:gd name="connsiteY8" fmla="*/ 60112 h 62350"/>
                <a:gd name="connsiteX9" fmla="*/ 30747 w 56578"/>
                <a:gd name="connsiteY9" fmla="*/ 62351 h 62350"/>
                <a:gd name="connsiteX10" fmla="*/ 15116 w 56578"/>
                <a:gd name="connsiteY10" fmla="*/ 58550 h 62350"/>
                <a:gd name="connsiteX11" fmla="*/ 4048 w 56578"/>
                <a:gd name="connsiteY11" fmla="*/ 47682 h 62350"/>
                <a:gd name="connsiteX12" fmla="*/ 0 w 56578"/>
                <a:gd name="connsiteY12" fmla="*/ 31204 h 62350"/>
                <a:gd name="connsiteX13" fmla="*/ 3791 w 56578"/>
                <a:gd name="connsiteY13" fmla="*/ 14859 h 62350"/>
                <a:gd name="connsiteX14" fmla="*/ 14269 w 56578"/>
                <a:gd name="connsiteY14" fmla="*/ 3896 h 62350"/>
                <a:gd name="connsiteX15" fmla="*/ 29261 w 56578"/>
                <a:gd name="connsiteY15" fmla="*/ 0 h 62350"/>
                <a:gd name="connsiteX16" fmla="*/ 43634 w 56578"/>
                <a:gd name="connsiteY16" fmla="*/ 3667 h 62350"/>
                <a:gd name="connsiteX17" fmla="*/ 53197 w 56578"/>
                <a:gd name="connsiteY17" fmla="*/ 13888 h 62350"/>
                <a:gd name="connsiteX18" fmla="*/ 56579 w 56578"/>
                <a:gd name="connsiteY18" fmla="*/ 28870 h 62350"/>
                <a:gd name="connsiteX19" fmla="*/ 29061 w 56578"/>
                <a:gd name="connsiteY19" fmla="*/ 9144 h 62350"/>
                <a:gd name="connsiteX20" fmla="*/ 17288 w 56578"/>
                <a:gd name="connsiteY20" fmla="*/ 13459 h 62350"/>
                <a:gd name="connsiteX21" fmla="*/ 10963 w 56578"/>
                <a:gd name="connsiteY21" fmla="*/ 25241 h 62350"/>
                <a:gd name="connsiteX22" fmla="*/ 46587 w 56578"/>
                <a:gd name="connsiteY22" fmla="*/ 25241 h 62350"/>
                <a:gd name="connsiteX23" fmla="*/ 41329 w 56578"/>
                <a:gd name="connsiteY23" fmla="*/ 13297 h 62350"/>
                <a:gd name="connsiteX24" fmla="*/ 29061 w 56578"/>
                <a:gd name="connsiteY24" fmla="*/ 9144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78" h="62350">
                  <a:moveTo>
                    <a:pt x="56579" y="28870"/>
                  </a:moveTo>
                  <a:cubicBezTo>
                    <a:pt x="56579" y="30556"/>
                    <a:pt x="56512" y="32290"/>
                    <a:pt x="56379" y="34061"/>
                  </a:cubicBezTo>
                  <a:lnTo>
                    <a:pt x="10506" y="34061"/>
                  </a:lnTo>
                  <a:cubicBezTo>
                    <a:pt x="11030" y="40205"/>
                    <a:pt x="13145" y="44901"/>
                    <a:pt x="16869" y="48140"/>
                  </a:cubicBezTo>
                  <a:cubicBezTo>
                    <a:pt x="20584" y="51387"/>
                    <a:pt x="25298" y="53007"/>
                    <a:pt x="31014" y="53007"/>
                  </a:cubicBezTo>
                  <a:cubicBezTo>
                    <a:pt x="34252" y="53007"/>
                    <a:pt x="37348" y="52464"/>
                    <a:pt x="40291" y="51387"/>
                  </a:cubicBezTo>
                  <a:cubicBezTo>
                    <a:pt x="43234" y="50302"/>
                    <a:pt x="45739" y="48768"/>
                    <a:pt x="47816" y="46777"/>
                  </a:cubicBezTo>
                  <a:lnTo>
                    <a:pt x="53912" y="53654"/>
                  </a:lnTo>
                  <a:cubicBezTo>
                    <a:pt x="51016" y="56464"/>
                    <a:pt x="47616" y="58617"/>
                    <a:pt x="43729" y="60112"/>
                  </a:cubicBezTo>
                  <a:cubicBezTo>
                    <a:pt x="39834" y="61608"/>
                    <a:pt x="35509" y="62351"/>
                    <a:pt x="30747" y="62351"/>
                  </a:cubicBezTo>
                  <a:cubicBezTo>
                    <a:pt x="24994" y="62351"/>
                    <a:pt x="19784" y="61084"/>
                    <a:pt x="15116" y="58550"/>
                  </a:cubicBezTo>
                  <a:cubicBezTo>
                    <a:pt x="10439" y="56026"/>
                    <a:pt x="6753" y="52397"/>
                    <a:pt x="4048" y="47682"/>
                  </a:cubicBezTo>
                  <a:cubicBezTo>
                    <a:pt x="1353" y="42967"/>
                    <a:pt x="0" y="37481"/>
                    <a:pt x="0" y="31204"/>
                  </a:cubicBezTo>
                  <a:cubicBezTo>
                    <a:pt x="0" y="25022"/>
                    <a:pt x="1257" y="19574"/>
                    <a:pt x="3791" y="14859"/>
                  </a:cubicBezTo>
                  <a:cubicBezTo>
                    <a:pt x="6325" y="10144"/>
                    <a:pt x="9820" y="6487"/>
                    <a:pt x="14269" y="3896"/>
                  </a:cubicBezTo>
                  <a:cubicBezTo>
                    <a:pt x="18726" y="1296"/>
                    <a:pt x="23717" y="0"/>
                    <a:pt x="29261" y="0"/>
                  </a:cubicBezTo>
                  <a:cubicBezTo>
                    <a:pt x="34709" y="0"/>
                    <a:pt x="39500" y="1219"/>
                    <a:pt x="43634" y="3667"/>
                  </a:cubicBezTo>
                  <a:cubicBezTo>
                    <a:pt x="47758" y="6105"/>
                    <a:pt x="50949" y="9515"/>
                    <a:pt x="53197" y="13888"/>
                  </a:cubicBezTo>
                  <a:cubicBezTo>
                    <a:pt x="55445" y="18250"/>
                    <a:pt x="56579" y="23251"/>
                    <a:pt x="56579" y="28870"/>
                  </a:cubicBezTo>
                  <a:close/>
                  <a:moveTo>
                    <a:pt x="29061" y="9144"/>
                  </a:moveTo>
                  <a:cubicBezTo>
                    <a:pt x="24479" y="9144"/>
                    <a:pt x="20555" y="10582"/>
                    <a:pt x="17288" y="13459"/>
                  </a:cubicBezTo>
                  <a:cubicBezTo>
                    <a:pt x="14021" y="16335"/>
                    <a:pt x="11916" y="20260"/>
                    <a:pt x="10963" y="25241"/>
                  </a:cubicBezTo>
                  <a:lnTo>
                    <a:pt x="46587" y="25241"/>
                  </a:lnTo>
                  <a:cubicBezTo>
                    <a:pt x="46149" y="20050"/>
                    <a:pt x="44396" y="16069"/>
                    <a:pt x="41329" y="13297"/>
                  </a:cubicBezTo>
                  <a:cubicBezTo>
                    <a:pt x="38253" y="10535"/>
                    <a:pt x="34166" y="9144"/>
                    <a:pt x="29061" y="9144"/>
                  </a:cubicBezTo>
                  <a:close/>
                </a:path>
              </a:pathLst>
            </a:custGeom>
            <a:solidFill>
              <a:srgbClr val="107C10"/>
            </a:solidFill>
            <a:ln w="9525" cap="rnd">
              <a:noFill/>
              <a:prstDash val="solid"/>
              <a:round/>
            </a:ln>
          </p:spPr>
          <p:txBody>
            <a:bodyPr rtlCol="0" anchor="ctr"/>
            <a:lstStyle/>
            <a:p>
              <a:endParaRPr lang="en-US"/>
            </a:p>
          </p:txBody>
        </p:sp>
        <p:sp>
          <p:nvSpPr>
            <p:cNvPr id="904" name="Freeform: Shape 903">
              <a:extLst>
                <a:ext uri="{FF2B5EF4-FFF2-40B4-BE49-F238E27FC236}">
                  <a16:creationId xmlns:a16="http://schemas.microsoft.com/office/drawing/2014/main" id="{49AB4E5F-4F51-77F2-00F6-9974D8F6FE34}"/>
                </a:ext>
              </a:extLst>
            </p:cNvPr>
            <p:cNvSpPr/>
            <p:nvPr/>
          </p:nvSpPr>
          <p:spPr>
            <a:xfrm>
              <a:off x="4056049" y="3382232"/>
              <a:ext cx="55854" cy="79486"/>
            </a:xfrm>
            <a:custGeom>
              <a:avLst/>
              <a:gdLst>
                <a:gd name="connsiteX0" fmla="*/ 0 w 55854"/>
                <a:gd name="connsiteY0" fmla="*/ 79486 h 79486"/>
                <a:gd name="connsiteX1" fmla="*/ 0 w 55854"/>
                <a:gd name="connsiteY1" fmla="*/ 0 h 79486"/>
                <a:gd name="connsiteX2" fmla="*/ 27508 w 55854"/>
                <a:gd name="connsiteY2" fmla="*/ 0 h 79486"/>
                <a:gd name="connsiteX3" fmla="*/ 42234 w 55854"/>
                <a:gd name="connsiteY3" fmla="*/ 3086 h 79486"/>
                <a:gd name="connsiteX4" fmla="*/ 52254 w 55854"/>
                <a:gd name="connsiteY4" fmla="*/ 12068 h 79486"/>
                <a:gd name="connsiteX5" fmla="*/ 55855 w 55854"/>
                <a:gd name="connsiteY5" fmla="*/ 26146 h 79486"/>
                <a:gd name="connsiteX6" fmla="*/ 52226 w 55854"/>
                <a:gd name="connsiteY6" fmla="*/ 40262 h 79486"/>
                <a:gd name="connsiteX7" fmla="*/ 42167 w 55854"/>
                <a:gd name="connsiteY7" fmla="*/ 49282 h 79486"/>
                <a:gd name="connsiteX8" fmla="*/ 27508 w 55854"/>
                <a:gd name="connsiteY8" fmla="*/ 52359 h 79486"/>
                <a:gd name="connsiteX9" fmla="*/ 11030 w 55854"/>
                <a:gd name="connsiteY9" fmla="*/ 52359 h 79486"/>
                <a:gd name="connsiteX10" fmla="*/ 11030 w 55854"/>
                <a:gd name="connsiteY10" fmla="*/ 79486 h 79486"/>
                <a:gd name="connsiteX11" fmla="*/ 0 w 55854"/>
                <a:gd name="connsiteY11" fmla="*/ 79486 h 79486"/>
                <a:gd name="connsiteX12" fmla="*/ 25689 w 55854"/>
                <a:gd name="connsiteY12" fmla="*/ 42567 h 79486"/>
                <a:gd name="connsiteX13" fmla="*/ 39700 w 55854"/>
                <a:gd name="connsiteY13" fmla="*/ 38576 h 79486"/>
                <a:gd name="connsiteX14" fmla="*/ 44501 w 55854"/>
                <a:gd name="connsiteY14" fmla="*/ 26146 h 79486"/>
                <a:gd name="connsiteX15" fmla="*/ 39643 w 55854"/>
                <a:gd name="connsiteY15" fmla="*/ 13726 h 79486"/>
                <a:gd name="connsiteX16" fmla="*/ 25689 w 55854"/>
                <a:gd name="connsiteY16" fmla="*/ 9668 h 79486"/>
                <a:gd name="connsiteX17" fmla="*/ 11030 w 55854"/>
                <a:gd name="connsiteY17" fmla="*/ 9668 h 79486"/>
                <a:gd name="connsiteX18" fmla="*/ 11030 w 55854"/>
                <a:gd name="connsiteY18" fmla="*/ 42567 h 79486"/>
                <a:gd name="connsiteX19" fmla="*/ 25689 w 55854"/>
                <a:gd name="connsiteY19" fmla="*/ 42567 h 7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854" h="79486">
                  <a:moveTo>
                    <a:pt x="0" y="79486"/>
                  </a:moveTo>
                  <a:lnTo>
                    <a:pt x="0" y="0"/>
                  </a:lnTo>
                  <a:lnTo>
                    <a:pt x="27508" y="0"/>
                  </a:lnTo>
                  <a:cubicBezTo>
                    <a:pt x="33042" y="0"/>
                    <a:pt x="37948" y="1029"/>
                    <a:pt x="42234" y="3086"/>
                  </a:cubicBezTo>
                  <a:cubicBezTo>
                    <a:pt x="46520" y="5144"/>
                    <a:pt x="49854" y="8134"/>
                    <a:pt x="52254" y="12068"/>
                  </a:cubicBezTo>
                  <a:cubicBezTo>
                    <a:pt x="54655" y="16012"/>
                    <a:pt x="55855" y="20698"/>
                    <a:pt x="55855" y="26146"/>
                  </a:cubicBezTo>
                  <a:cubicBezTo>
                    <a:pt x="55855" y="31604"/>
                    <a:pt x="54645" y="36309"/>
                    <a:pt x="52226" y="40262"/>
                  </a:cubicBezTo>
                  <a:cubicBezTo>
                    <a:pt x="49806" y="44225"/>
                    <a:pt x="46454" y="47225"/>
                    <a:pt x="42167" y="49282"/>
                  </a:cubicBezTo>
                  <a:cubicBezTo>
                    <a:pt x="37890" y="51340"/>
                    <a:pt x="32994" y="52359"/>
                    <a:pt x="27508" y="52359"/>
                  </a:cubicBezTo>
                  <a:lnTo>
                    <a:pt x="11030" y="52359"/>
                  </a:lnTo>
                  <a:lnTo>
                    <a:pt x="11030" y="79486"/>
                  </a:lnTo>
                  <a:lnTo>
                    <a:pt x="0" y="79486"/>
                  </a:lnTo>
                  <a:close/>
                  <a:moveTo>
                    <a:pt x="25689" y="42567"/>
                  </a:moveTo>
                  <a:cubicBezTo>
                    <a:pt x="31833" y="42567"/>
                    <a:pt x="36500" y="41234"/>
                    <a:pt x="39700" y="38576"/>
                  </a:cubicBezTo>
                  <a:cubicBezTo>
                    <a:pt x="42901" y="35919"/>
                    <a:pt x="44501" y="31775"/>
                    <a:pt x="44501" y="26146"/>
                  </a:cubicBezTo>
                  <a:cubicBezTo>
                    <a:pt x="44501" y="20574"/>
                    <a:pt x="42882" y="16431"/>
                    <a:pt x="39643" y="13726"/>
                  </a:cubicBezTo>
                  <a:cubicBezTo>
                    <a:pt x="36395" y="11021"/>
                    <a:pt x="31747" y="9668"/>
                    <a:pt x="25689" y="9668"/>
                  </a:cubicBezTo>
                  <a:lnTo>
                    <a:pt x="11030" y="9668"/>
                  </a:lnTo>
                  <a:lnTo>
                    <a:pt x="11030" y="42567"/>
                  </a:lnTo>
                  <a:lnTo>
                    <a:pt x="25689" y="42567"/>
                  </a:lnTo>
                  <a:close/>
                </a:path>
              </a:pathLst>
            </a:custGeom>
            <a:solidFill>
              <a:srgbClr val="107C10"/>
            </a:solidFill>
            <a:ln w="9525" cap="rnd">
              <a:noFill/>
              <a:prstDash val="solid"/>
              <a:round/>
            </a:ln>
          </p:spPr>
          <p:txBody>
            <a:bodyPr rtlCol="0" anchor="ctr"/>
            <a:lstStyle/>
            <a:p>
              <a:endParaRPr lang="en-US"/>
            </a:p>
          </p:txBody>
        </p:sp>
        <p:sp>
          <p:nvSpPr>
            <p:cNvPr id="905" name="Freeform: Shape 904">
              <a:extLst>
                <a:ext uri="{FF2B5EF4-FFF2-40B4-BE49-F238E27FC236}">
                  <a16:creationId xmlns:a16="http://schemas.microsoft.com/office/drawing/2014/main" id="{B6A82245-84E9-263F-DC41-4451384FB0EE}"/>
                </a:ext>
              </a:extLst>
            </p:cNvPr>
            <p:cNvSpPr/>
            <p:nvPr/>
          </p:nvSpPr>
          <p:spPr>
            <a:xfrm>
              <a:off x="4128258" y="3376202"/>
              <a:ext cx="10706" cy="85515"/>
            </a:xfrm>
            <a:custGeom>
              <a:avLst/>
              <a:gdLst>
                <a:gd name="connsiteX0" fmla="*/ 0 w 10706"/>
                <a:gd name="connsiteY0" fmla="*/ 0 h 85515"/>
                <a:gd name="connsiteX1" fmla="*/ 10706 w 10706"/>
                <a:gd name="connsiteY1" fmla="*/ 0 h 85515"/>
                <a:gd name="connsiteX2" fmla="*/ 10706 w 10706"/>
                <a:gd name="connsiteY2" fmla="*/ 85515 h 85515"/>
                <a:gd name="connsiteX3" fmla="*/ 0 w 10706"/>
                <a:gd name="connsiteY3" fmla="*/ 85515 h 85515"/>
              </a:gdLst>
              <a:ahLst/>
              <a:cxnLst>
                <a:cxn ang="0">
                  <a:pos x="connsiteX0" y="connsiteY0"/>
                </a:cxn>
                <a:cxn ang="0">
                  <a:pos x="connsiteX1" y="connsiteY1"/>
                </a:cxn>
                <a:cxn ang="0">
                  <a:pos x="connsiteX2" y="connsiteY2"/>
                </a:cxn>
                <a:cxn ang="0">
                  <a:pos x="connsiteX3" y="connsiteY3"/>
                </a:cxn>
              </a:cxnLst>
              <a:rect l="l" t="t" r="r" b="b"/>
              <a:pathLst>
                <a:path w="10706" h="85515">
                  <a:moveTo>
                    <a:pt x="0" y="0"/>
                  </a:moveTo>
                  <a:lnTo>
                    <a:pt x="10706" y="0"/>
                  </a:lnTo>
                  <a:lnTo>
                    <a:pt x="10706" y="85515"/>
                  </a:lnTo>
                  <a:lnTo>
                    <a:pt x="0" y="85515"/>
                  </a:lnTo>
                  <a:close/>
                </a:path>
              </a:pathLst>
            </a:custGeom>
            <a:solidFill>
              <a:srgbClr val="107C10"/>
            </a:solidFill>
            <a:ln w="9525" cap="rnd">
              <a:noFill/>
              <a:prstDash val="solid"/>
              <a:round/>
            </a:ln>
          </p:spPr>
          <p:txBody>
            <a:bodyPr rtlCol="0" anchor="ctr"/>
            <a:lstStyle/>
            <a:p>
              <a:endParaRPr lang="en-US"/>
            </a:p>
          </p:txBody>
        </p:sp>
        <p:sp>
          <p:nvSpPr>
            <p:cNvPr id="906" name="Freeform: Shape 905">
              <a:extLst>
                <a:ext uri="{FF2B5EF4-FFF2-40B4-BE49-F238E27FC236}">
                  <a16:creationId xmlns:a16="http://schemas.microsoft.com/office/drawing/2014/main" id="{17F30440-5550-986A-BF68-B1D32C70D145}"/>
                </a:ext>
              </a:extLst>
            </p:cNvPr>
            <p:cNvSpPr/>
            <p:nvPr/>
          </p:nvSpPr>
          <p:spPr>
            <a:xfrm>
              <a:off x="4155319" y="3400272"/>
              <a:ext cx="60140" cy="62417"/>
            </a:xfrm>
            <a:custGeom>
              <a:avLst/>
              <a:gdLst>
                <a:gd name="connsiteX0" fmla="*/ 28223 w 60140"/>
                <a:gd name="connsiteY0" fmla="*/ 62417 h 62417"/>
                <a:gd name="connsiteX1" fmla="*/ 13649 w 60140"/>
                <a:gd name="connsiteY1" fmla="*/ 58588 h 62417"/>
                <a:gd name="connsiteX2" fmla="*/ 3629 w 60140"/>
                <a:gd name="connsiteY2" fmla="*/ 47692 h 62417"/>
                <a:gd name="connsiteX3" fmla="*/ 0 w 60140"/>
                <a:gd name="connsiteY3" fmla="*/ 31204 h 62417"/>
                <a:gd name="connsiteX4" fmla="*/ 3724 w 60140"/>
                <a:gd name="connsiteY4" fmla="*/ 14821 h 62417"/>
                <a:gd name="connsiteX5" fmla="*/ 13849 w 60140"/>
                <a:gd name="connsiteY5" fmla="*/ 3858 h 62417"/>
                <a:gd name="connsiteX6" fmla="*/ 27956 w 60140"/>
                <a:gd name="connsiteY6" fmla="*/ 0 h 62417"/>
                <a:gd name="connsiteX7" fmla="*/ 40643 w 60140"/>
                <a:gd name="connsiteY7" fmla="*/ 3115 h 62417"/>
                <a:gd name="connsiteX8" fmla="*/ 49435 w 60140"/>
                <a:gd name="connsiteY8" fmla="*/ 10773 h 62417"/>
                <a:gd name="connsiteX9" fmla="*/ 49692 w 60140"/>
                <a:gd name="connsiteY9" fmla="*/ 10773 h 62417"/>
                <a:gd name="connsiteX10" fmla="*/ 50016 w 60140"/>
                <a:gd name="connsiteY10" fmla="*/ 1295 h 62417"/>
                <a:gd name="connsiteX11" fmla="*/ 60141 w 60140"/>
                <a:gd name="connsiteY11" fmla="*/ 1295 h 62417"/>
                <a:gd name="connsiteX12" fmla="*/ 60141 w 60140"/>
                <a:gd name="connsiteY12" fmla="*/ 61446 h 62417"/>
                <a:gd name="connsiteX13" fmla="*/ 50730 w 60140"/>
                <a:gd name="connsiteY13" fmla="*/ 61512 h 62417"/>
                <a:gd name="connsiteX14" fmla="*/ 50016 w 60140"/>
                <a:gd name="connsiteY14" fmla="*/ 50673 h 62417"/>
                <a:gd name="connsiteX15" fmla="*/ 49759 w 60140"/>
                <a:gd name="connsiteY15" fmla="*/ 50673 h 62417"/>
                <a:gd name="connsiteX16" fmla="*/ 41062 w 60140"/>
                <a:gd name="connsiteY16" fmla="*/ 59169 h 62417"/>
                <a:gd name="connsiteX17" fmla="*/ 28223 w 60140"/>
                <a:gd name="connsiteY17" fmla="*/ 62417 h 62417"/>
                <a:gd name="connsiteX18" fmla="*/ 29061 w 60140"/>
                <a:gd name="connsiteY18" fmla="*/ 53330 h 62417"/>
                <a:gd name="connsiteX19" fmla="*/ 39510 w 60140"/>
                <a:gd name="connsiteY19" fmla="*/ 50702 h 62417"/>
                <a:gd name="connsiteX20" fmla="*/ 46739 w 60140"/>
                <a:gd name="connsiteY20" fmla="*/ 43081 h 62417"/>
                <a:gd name="connsiteX21" fmla="*/ 49368 w 60140"/>
                <a:gd name="connsiteY21" fmla="*/ 31204 h 62417"/>
                <a:gd name="connsiteX22" fmla="*/ 46739 w 60140"/>
                <a:gd name="connsiteY22" fmla="*/ 19364 h 62417"/>
                <a:gd name="connsiteX23" fmla="*/ 39538 w 60140"/>
                <a:gd name="connsiteY23" fmla="*/ 11716 h 62417"/>
                <a:gd name="connsiteX24" fmla="*/ 29385 w 60140"/>
                <a:gd name="connsiteY24" fmla="*/ 9087 h 62417"/>
                <a:gd name="connsiteX25" fmla="*/ 19783 w 60140"/>
                <a:gd name="connsiteY25" fmla="*/ 11716 h 62417"/>
                <a:gd name="connsiteX26" fmla="*/ 13202 w 60140"/>
                <a:gd name="connsiteY26" fmla="*/ 19336 h 62417"/>
                <a:gd name="connsiteX27" fmla="*/ 10830 w 60140"/>
                <a:gd name="connsiteY27" fmla="*/ 31204 h 62417"/>
                <a:gd name="connsiteX28" fmla="*/ 13135 w 60140"/>
                <a:gd name="connsiteY28" fmla="*/ 43081 h 62417"/>
                <a:gd name="connsiteX29" fmla="*/ 19593 w 60140"/>
                <a:gd name="connsiteY29" fmla="*/ 50702 h 62417"/>
                <a:gd name="connsiteX30" fmla="*/ 29061 w 60140"/>
                <a:gd name="connsiteY30" fmla="*/ 53330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0" h="62417">
                  <a:moveTo>
                    <a:pt x="28223" y="62417"/>
                  </a:moveTo>
                  <a:cubicBezTo>
                    <a:pt x="22765" y="62417"/>
                    <a:pt x="17917" y="61141"/>
                    <a:pt x="13649" y="58588"/>
                  </a:cubicBezTo>
                  <a:cubicBezTo>
                    <a:pt x="9392" y="56036"/>
                    <a:pt x="6048" y="52406"/>
                    <a:pt x="3629" y="47692"/>
                  </a:cubicBezTo>
                  <a:cubicBezTo>
                    <a:pt x="1210" y="42977"/>
                    <a:pt x="0" y="37481"/>
                    <a:pt x="0" y="31204"/>
                  </a:cubicBezTo>
                  <a:cubicBezTo>
                    <a:pt x="0" y="25022"/>
                    <a:pt x="1238" y="19564"/>
                    <a:pt x="3724" y="14821"/>
                  </a:cubicBezTo>
                  <a:cubicBezTo>
                    <a:pt x="6210" y="10087"/>
                    <a:pt x="9592" y="6429"/>
                    <a:pt x="13849" y="3858"/>
                  </a:cubicBezTo>
                  <a:cubicBezTo>
                    <a:pt x="18107" y="1286"/>
                    <a:pt x="22812" y="0"/>
                    <a:pt x="27956" y="0"/>
                  </a:cubicBezTo>
                  <a:cubicBezTo>
                    <a:pt x="32585" y="0"/>
                    <a:pt x="36814" y="1038"/>
                    <a:pt x="40643" y="3115"/>
                  </a:cubicBezTo>
                  <a:cubicBezTo>
                    <a:pt x="44472" y="5191"/>
                    <a:pt x="47406" y="7744"/>
                    <a:pt x="49435" y="10773"/>
                  </a:cubicBezTo>
                  <a:lnTo>
                    <a:pt x="49692" y="10773"/>
                  </a:lnTo>
                  <a:lnTo>
                    <a:pt x="50016" y="1295"/>
                  </a:lnTo>
                  <a:lnTo>
                    <a:pt x="60141" y="1295"/>
                  </a:lnTo>
                  <a:lnTo>
                    <a:pt x="60141" y="61446"/>
                  </a:lnTo>
                  <a:lnTo>
                    <a:pt x="50730" y="61512"/>
                  </a:lnTo>
                  <a:lnTo>
                    <a:pt x="50016" y="50673"/>
                  </a:lnTo>
                  <a:lnTo>
                    <a:pt x="49759" y="50673"/>
                  </a:lnTo>
                  <a:cubicBezTo>
                    <a:pt x="47597" y="54178"/>
                    <a:pt x="44701" y="57007"/>
                    <a:pt x="41062" y="59169"/>
                  </a:cubicBezTo>
                  <a:cubicBezTo>
                    <a:pt x="37433" y="61331"/>
                    <a:pt x="33147" y="62417"/>
                    <a:pt x="28223" y="62417"/>
                  </a:cubicBezTo>
                  <a:close/>
                  <a:moveTo>
                    <a:pt x="29061" y="53330"/>
                  </a:moveTo>
                  <a:cubicBezTo>
                    <a:pt x="32956" y="53330"/>
                    <a:pt x="36433" y="52454"/>
                    <a:pt x="39510" y="50702"/>
                  </a:cubicBezTo>
                  <a:cubicBezTo>
                    <a:pt x="42577" y="48949"/>
                    <a:pt x="44987" y="46415"/>
                    <a:pt x="46739" y="43081"/>
                  </a:cubicBezTo>
                  <a:cubicBezTo>
                    <a:pt x="48492" y="39748"/>
                    <a:pt x="49368" y="35795"/>
                    <a:pt x="49368" y="31204"/>
                  </a:cubicBezTo>
                  <a:cubicBezTo>
                    <a:pt x="49368" y="26670"/>
                    <a:pt x="48492" y="22717"/>
                    <a:pt x="46739" y="19364"/>
                  </a:cubicBezTo>
                  <a:cubicBezTo>
                    <a:pt x="44987" y="16012"/>
                    <a:pt x="42586" y="13459"/>
                    <a:pt x="39538" y="11716"/>
                  </a:cubicBezTo>
                  <a:cubicBezTo>
                    <a:pt x="36490" y="9963"/>
                    <a:pt x="33109" y="9087"/>
                    <a:pt x="29385" y="9087"/>
                  </a:cubicBezTo>
                  <a:cubicBezTo>
                    <a:pt x="25794" y="9087"/>
                    <a:pt x="22593" y="9963"/>
                    <a:pt x="19783" y="11716"/>
                  </a:cubicBezTo>
                  <a:cubicBezTo>
                    <a:pt x="16974" y="13459"/>
                    <a:pt x="14773" y="16002"/>
                    <a:pt x="13202" y="19336"/>
                  </a:cubicBezTo>
                  <a:cubicBezTo>
                    <a:pt x="11621" y="22670"/>
                    <a:pt x="10830" y="26622"/>
                    <a:pt x="10830" y="31204"/>
                  </a:cubicBezTo>
                  <a:cubicBezTo>
                    <a:pt x="10830" y="35795"/>
                    <a:pt x="11601" y="39748"/>
                    <a:pt x="13135" y="43081"/>
                  </a:cubicBezTo>
                  <a:cubicBezTo>
                    <a:pt x="14669" y="46415"/>
                    <a:pt x="16821" y="48949"/>
                    <a:pt x="19593" y="50702"/>
                  </a:cubicBezTo>
                  <a:cubicBezTo>
                    <a:pt x="22355" y="52454"/>
                    <a:pt x="25518" y="53330"/>
                    <a:pt x="29061" y="53330"/>
                  </a:cubicBezTo>
                  <a:close/>
                </a:path>
              </a:pathLst>
            </a:custGeom>
            <a:solidFill>
              <a:srgbClr val="107C10"/>
            </a:solidFill>
            <a:ln w="9525" cap="rnd">
              <a:noFill/>
              <a:prstDash val="solid"/>
              <a:round/>
            </a:ln>
          </p:spPr>
          <p:txBody>
            <a:bodyPr rtlCol="0" anchor="ctr"/>
            <a:lstStyle/>
            <a:p>
              <a:endParaRPr lang="en-US"/>
            </a:p>
          </p:txBody>
        </p:sp>
        <p:sp>
          <p:nvSpPr>
            <p:cNvPr id="907" name="Freeform: Shape 906">
              <a:extLst>
                <a:ext uri="{FF2B5EF4-FFF2-40B4-BE49-F238E27FC236}">
                  <a16:creationId xmlns:a16="http://schemas.microsoft.com/office/drawing/2014/main" id="{BBDF4E88-2DB8-0339-9637-F540F5D1AA2F}"/>
                </a:ext>
              </a:extLst>
            </p:cNvPr>
            <p:cNvSpPr/>
            <p:nvPr/>
          </p:nvSpPr>
          <p:spPr>
            <a:xfrm>
              <a:off x="4232976" y="3400339"/>
              <a:ext cx="52034" cy="61379"/>
            </a:xfrm>
            <a:custGeom>
              <a:avLst/>
              <a:gdLst>
                <a:gd name="connsiteX0" fmla="*/ 0 w 52034"/>
                <a:gd name="connsiteY0" fmla="*/ 61379 h 61379"/>
                <a:gd name="connsiteX1" fmla="*/ 0 w 52034"/>
                <a:gd name="connsiteY1" fmla="*/ 1229 h 61379"/>
                <a:gd name="connsiteX2" fmla="*/ 9277 w 52034"/>
                <a:gd name="connsiteY2" fmla="*/ 1229 h 61379"/>
                <a:gd name="connsiteX3" fmla="*/ 9668 w 52034"/>
                <a:gd name="connsiteY3" fmla="*/ 11611 h 61379"/>
                <a:gd name="connsiteX4" fmla="*/ 9868 w 52034"/>
                <a:gd name="connsiteY4" fmla="*/ 11611 h 61379"/>
                <a:gd name="connsiteX5" fmla="*/ 17907 w 52034"/>
                <a:gd name="connsiteY5" fmla="*/ 3077 h 61379"/>
                <a:gd name="connsiteX6" fmla="*/ 29137 w 52034"/>
                <a:gd name="connsiteY6" fmla="*/ 0 h 61379"/>
                <a:gd name="connsiteX7" fmla="*/ 41005 w 52034"/>
                <a:gd name="connsiteY7" fmla="*/ 2753 h 61379"/>
                <a:gd name="connsiteX8" fmla="*/ 49120 w 52034"/>
                <a:gd name="connsiteY8" fmla="*/ 10868 h 61379"/>
                <a:gd name="connsiteX9" fmla="*/ 52035 w 52034"/>
                <a:gd name="connsiteY9" fmla="*/ 23679 h 61379"/>
                <a:gd name="connsiteX10" fmla="*/ 52035 w 52034"/>
                <a:gd name="connsiteY10" fmla="*/ 61379 h 61379"/>
                <a:gd name="connsiteX11" fmla="*/ 41262 w 52034"/>
                <a:gd name="connsiteY11" fmla="*/ 61379 h 61379"/>
                <a:gd name="connsiteX12" fmla="*/ 41262 w 52034"/>
                <a:gd name="connsiteY12" fmla="*/ 26146 h 61379"/>
                <a:gd name="connsiteX13" fmla="*/ 37500 w 52034"/>
                <a:gd name="connsiteY13" fmla="*/ 13592 h 61379"/>
                <a:gd name="connsiteX14" fmla="*/ 26994 w 52034"/>
                <a:gd name="connsiteY14" fmla="*/ 9344 h 61379"/>
                <a:gd name="connsiteX15" fmla="*/ 19174 w 52034"/>
                <a:gd name="connsiteY15" fmla="*/ 11544 h 61379"/>
                <a:gd name="connsiteX16" fmla="*/ 13078 w 52034"/>
                <a:gd name="connsiteY16" fmla="*/ 18259 h 61379"/>
                <a:gd name="connsiteX17" fmla="*/ 10706 w 52034"/>
                <a:gd name="connsiteY17" fmla="*/ 29261 h 61379"/>
                <a:gd name="connsiteX18" fmla="*/ 10706 w 52034"/>
                <a:gd name="connsiteY18" fmla="*/ 61379 h 61379"/>
                <a:gd name="connsiteX19" fmla="*/ 0 w 52034"/>
                <a:gd name="connsiteY19" fmla="*/ 61379 h 6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034" h="61379">
                  <a:moveTo>
                    <a:pt x="0" y="61379"/>
                  </a:moveTo>
                  <a:lnTo>
                    <a:pt x="0" y="1229"/>
                  </a:lnTo>
                  <a:lnTo>
                    <a:pt x="9277" y="1229"/>
                  </a:lnTo>
                  <a:lnTo>
                    <a:pt x="9668" y="11611"/>
                  </a:lnTo>
                  <a:lnTo>
                    <a:pt x="9868" y="11611"/>
                  </a:lnTo>
                  <a:cubicBezTo>
                    <a:pt x="11944" y="7982"/>
                    <a:pt x="14621" y="5134"/>
                    <a:pt x="17907" y="3077"/>
                  </a:cubicBezTo>
                  <a:cubicBezTo>
                    <a:pt x="21193" y="1029"/>
                    <a:pt x="24936" y="0"/>
                    <a:pt x="29137" y="0"/>
                  </a:cubicBezTo>
                  <a:cubicBezTo>
                    <a:pt x="33585" y="0"/>
                    <a:pt x="37547" y="914"/>
                    <a:pt x="41005" y="2753"/>
                  </a:cubicBezTo>
                  <a:cubicBezTo>
                    <a:pt x="44472" y="4591"/>
                    <a:pt x="47168" y="7296"/>
                    <a:pt x="49120" y="10868"/>
                  </a:cubicBezTo>
                  <a:cubicBezTo>
                    <a:pt x="51063" y="14431"/>
                    <a:pt x="52035" y="18707"/>
                    <a:pt x="52035" y="23679"/>
                  </a:cubicBezTo>
                  <a:lnTo>
                    <a:pt x="52035" y="61379"/>
                  </a:lnTo>
                  <a:lnTo>
                    <a:pt x="41262" y="61379"/>
                  </a:lnTo>
                  <a:lnTo>
                    <a:pt x="41262" y="26146"/>
                  </a:lnTo>
                  <a:cubicBezTo>
                    <a:pt x="41262" y="20612"/>
                    <a:pt x="40014" y="16421"/>
                    <a:pt x="37500" y="13592"/>
                  </a:cubicBezTo>
                  <a:cubicBezTo>
                    <a:pt x="34995" y="10754"/>
                    <a:pt x="31490" y="9344"/>
                    <a:pt x="26994" y="9344"/>
                  </a:cubicBezTo>
                  <a:cubicBezTo>
                    <a:pt x="24269" y="9344"/>
                    <a:pt x="21660" y="10078"/>
                    <a:pt x="19174" y="11544"/>
                  </a:cubicBezTo>
                  <a:cubicBezTo>
                    <a:pt x="16688" y="13021"/>
                    <a:pt x="14659" y="15259"/>
                    <a:pt x="13078" y="18259"/>
                  </a:cubicBezTo>
                  <a:cubicBezTo>
                    <a:pt x="11497" y="21269"/>
                    <a:pt x="10706" y="24937"/>
                    <a:pt x="10706" y="29261"/>
                  </a:cubicBezTo>
                  <a:lnTo>
                    <a:pt x="10706" y="61379"/>
                  </a:lnTo>
                  <a:lnTo>
                    <a:pt x="0" y="61379"/>
                  </a:lnTo>
                  <a:close/>
                </a:path>
              </a:pathLst>
            </a:custGeom>
            <a:solidFill>
              <a:srgbClr val="107C10"/>
            </a:solidFill>
            <a:ln w="9525" cap="rnd">
              <a:noFill/>
              <a:prstDash val="solid"/>
              <a:round/>
            </a:ln>
          </p:spPr>
          <p:txBody>
            <a:bodyPr rtlCol="0" anchor="ctr"/>
            <a:lstStyle/>
            <a:p>
              <a:endParaRPr lang="en-US"/>
            </a:p>
          </p:txBody>
        </p:sp>
        <p:sp>
          <p:nvSpPr>
            <p:cNvPr id="908" name="Freeform: Shape 907">
              <a:extLst>
                <a:ext uri="{FF2B5EF4-FFF2-40B4-BE49-F238E27FC236}">
                  <a16:creationId xmlns:a16="http://schemas.microsoft.com/office/drawing/2014/main" id="{B6019EA6-E1E4-8AB3-CAD8-FDC32B3C4E08}"/>
                </a:ext>
              </a:extLst>
            </p:cNvPr>
            <p:cNvSpPr/>
            <p:nvPr/>
          </p:nvSpPr>
          <p:spPr>
            <a:xfrm>
              <a:off x="4302528" y="3400339"/>
              <a:ext cx="52034" cy="61379"/>
            </a:xfrm>
            <a:custGeom>
              <a:avLst/>
              <a:gdLst>
                <a:gd name="connsiteX0" fmla="*/ 0 w 52034"/>
                <a:gd name="connsiteY0" fmla="*/ 61379 h 61379"/>
                <a:gd name="connsiteX1" fmla="*/ 0 w 52034"/>
                <a:gd name="connsiteY1" fmla="*/ 1229 h 61379"/>
                <a:gd name="connsiteX2" fmla="*/ 9277 w 52034"/>
                <a:gd name="connsiteY2" fmla="*/ 1229 h 61379"/>
                <a:gd name="connsiteX3" fmla="*/ 9668 w 52034"/>
                <a:gd name="connsiteY3" fmla="*/ 11611 h 61379"/>
                <a:gd name="connsiteX4" fmla="*/ 9868 w 52034"/>
                <a:gd name="connsiteY4" fmla="*/ 11611 h 61379"/>
                <a:gd name="connsiteX5" fmla="*/ 17907 w 52034"/>
                <a:gd name="connsiteY5" fmla="*/ 3077 h 61379"/>
                <a:gd name="connsiteX6" fmla="*/ 29137 w 52034"/>
                <a:gd name="connsiteY6" fmla="*/ 0 h 61379"/>
                <a:gd name="connsiteX7" fmla="*/ 41005 w 52034"/>
                <a:gd name="connsiteY7" fmla="*/ 2753 h 61379"/>
                <a:gd name="connsiteX8" fmla="*/ 49120 w 52034"/>
                <a:gd name="connsiteY8" fmla="*/ 10868 h 61379"/>
                <a:gd name="connsiteX9" fmla="*/ 52035 w 52034"/>
                <a:gd name="connsiteY9" fmla="*/ 23679 h 61379"/>
                <a:gd name="connsiteX10" fmla="*/ 52035 w 52034"/>
                <a:gd name="connsiteY10" fmla="*/ 61379 h 61379"/>
                <a:gd name="connsiteX11" fmla="*/ 41272 w 52034"/>
                <a:gd name="connsiteY11" fmla="*/ 61379 h 61379"/>
                <a:gd name="connsiteX12" fmla="*/ 41272 w 52034"/>
                <a:gd name="connsiteY12" fmla="*/ 26146 h 61379"/>
                <a:gd name="connsiteX13" fmla="*/ 37509 w 52034"/>
                <a:gd name="connsiteY13" fmla="*/ 13592 h 61379"/>
                <a:gd name="connsiteX14" fmla="*/ 26994 w 52034"/>
                <a:gd name="connsiteY14" fmla="*/ 9344 h 61379"/>
                <a:gd name="connsiteX15" fmla="*/ 19174 w 52034"/>
                <a:gd name="connsiteY15" fmla="*/ 11544 h 61379"/>
                <a:gd name="connsiteX16" fmla="*/ 13078 w 52034"/>
                <a:gd name="connsiteY16" fmla="*/ 18259 h 61379"/>
                <a:gd name="connsiteX17" fmla="*/ 10706 w 52034"/>
                <a:gd name="connsiteY17" fmla="*/ 29261 h 61379"/>
                <a:gd name="connsiteX18" fmla="*/ 10706 w 52034"/>
                <a:gd name="connsiteY18" fmla="*/ 61379 h 61379"/>
                <a:gd name="connsiteX19" fmla="*/ 0 w 52034"/>
                <a:gd name="connsiteY19" fmla="*/ 61379 h 6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034" h="61379">
                  <a:moveTo>
                    <a:pt x="0" y="61379"/>
                  </a:moveTo>
                  <a:lnTo>
                    <a:pt x="0" y="1229"/>
                  </a:lnTo>
                  <a:lnTo>
                    <a:pt x="9277" y="1229"/>
                  </a:lnTo>
                  <a:lnTo>
                    <a:pt x="9668" y="11611"/>
                  </a:lnTo>
                  <a:lnTo>
                    <a:pt x="9868" y="11611"/>
                  </a:lnTo>
                  <a:cubicBezTo>
                    <a:pt x="11944" y="7982"/>
                    <a:pt x="14621" y="5134"/>
                    <a:pt x="17907" y="3077"/>
                  </a:cubicBezTo>
                  <a:cubicBezTo>
                    <a:pt x="21202" y="1029"/>
                    <a:pt x="24936" y="0"/>
                    <a:pt x="29137" y="0"/>
                  </a:cubicBezTo>
                  <a:cubicBezTo>
                    <a:pt x="33594" y="0"/>
                    <a:pt x="37547" y="914"/>
                    <a:pt x="41005" y="2753"/>
                  </a:cubicBezTo>
                  <a:cubicBezTo>
                    <a:pt x="44472" y="4591"/>
                    <a:pt x="47177" y="7296"/>
                    <a:pt x="49120" y="10868"/>
                  </a:cubicBezTo>
                  <a:cubicBezTo>
                    <a:pt x="51063" y="14431"/>
                    <a:pt x="52035" y="18707"/>
                    <a:pt x="52035" y="23679"/>
                  </a:cubicBezTo>
                  <a:lnTo>
                    <a:pt x="52035" y="61379"/>
                  </a:lnTo>
                  <a:lnTo>
                    <a:pt x="41272" y="61379"/>
                  </a:lnTo>
                  <a:lnTo>
                    <a:pt x="41272" y="26146"/>
                  </a:lnTo>
                  <a:cubicBezTo>
                    <a:pt x="41272" y="20612"/>
                    <a:pt x="40014" y="16421"/>
                    <a:pt x="37509" y="13592"/>
                  </a:cubicBezTo>
                  <a:cubicBezTo>
                    <a:pt x="34995" y="10754"/>
                    <a:pt x="31490" y="9344"/>
                    <a:pt x="26994" y="9344"/>
                  </a:cubicBezTo>
                  <a:cubicBezTo>
                    <a:pt x="24269" y="9344"/>
                    <a:pt x="21660" y="10078"/>
                    <a:pt x="19174" y="11544"/>
                  </a:cubicBezTo>
                  <a:cubicBezTo>
                    <a:pt x="16688" y="13021"/>
                    <a:pt x="14659" y="15259"/>
                    <a:pt x="13078" y="18259"/>
                  </a:cubicBezTo>
                  <a:cubicBezTo>
                    <a:pt x="11496" y="21269"/>
                    <a:pt x="10706" y="24937"/>
                    <a:pt x="10706" y="29261"/>
                  </a:cubicBezTo>
                  <a:lnTo>
                    <a:pt x="10706" y="61379"/>
                  </a:lnTo>
                  <a:lnTo>
                    <a:pt x="0" y="61379"/>
                  </a:lnTo>
                  <a:close/>
                </a:path>
              </a:pathLst>
            </a:custGeom>
            <a:solidFill>
              <a:srgbClr val="107C10"/>
            </a:solidFill>
            <a:ln w="9525" cap="rnd">
              <a:noFill/>
              <a:prstDash val="solid"/>
              <a:round/>
            </a:ln>
          </p:spPr>
          <p:txBody>
            <a:bodyPr rtlCol="0" anchor="ctr"/>
            <a:lstStyle/>
            <a:p>
              <a:endParaRPr lang="en-US"/>
            </a:p>
          </p:txBody>
        </p:sp>
        <p:sp>
          <p:nvSpPr>
            <p:cNvPr id="909" name="Freeform: Shape 908">
              <a:extLst>
                <a:ext uri="{FF2B5EF4-FFF2-40B4-BE49-F238E27FC236}">
                  <a16:creationId xmlns:a16="http://schemas.microsoft.com/office/drawing/2014/main" id="{A82648CA-B70B-9C6C-F78C-A487A1F14286}"/>
                </a:ext>
              </a:extLst>
            </p:cNvPr>
            <p:cNvSpPr/>
            <p:nvPr/>
          </p:nvSpPr>
          <p:spPr>
            <a:xfrm>
              <a:off x="4371955" y="3373869"/>
              <a:ext cx="15316" cy="87848"/>
            </a:xfrm>
            <a:custGeom>
              <a:avLst/>
              <a:gdLst>
                <a:gd name="connsiteX0" fmla="*/ 7725 w 15316"/>
                <a:gd name="connsiteY0" fmla="*/ 14983 h 87848"/>
                <a:gd name="connsiteX1" fmla="*/ 2077 w 15316"/>
                <a:gd name="connsiteY1" fmla="*/ 13040 h 87848"/>
                <a:gd name="connsiteX2" fmla="*/ 0 w 15316"/>
                <a:gd name="connsiteY2" fmla="*/ 7525 h 87848"/>
                <a:gd name="connsiteX3" fmla="*/ 2048 w 15316"/>
                <a:gd name="connsiteY3" fmla="*/ 2010 h 87848"/>
                <a:gd name="connsiteX4" fmla="*/ 7725 w 15316"/>
                <a:gd name="connsiteY4" fmla="*/ 0 h 87848"/>
                <a:gd name="connsiteX5" fmla="*/ 13240 w 15316"/>
                <a:gd name="connsiteY5" fmla="*/ 2076 h 87848"/>
                <a:gd name="connsiteX6" fmla="*/ 15316 w 15316"/>
                <a:gd name="connsiteY6" fmla="*/ 7525 h 87848"/>
                <a:gd name="connsiteX7" fmla="*/ 13268 w 15316"/>
                <a:gd name="connsiteY7" fmla="*/ 13002 h 87848"/>
                <a:gd name="connsiteX8" fmla="*/ 7725 w 15316"/>
                <a:gd name="connsiteY8" fmla="*/ 14983 h 87848"/>
                <a:gd name="connsiteX9" fmla="*/ 13040 w 15316"/>
                <a:gd name="connsiteY9" fmla="*/ 87849 h 87848"/>
                <a:gd name="connsiteX10" fmla="*/ 2334 w 15316"/>
                <a:gd name="connsiteY10" fmla="*/ 87849 h 87848"/>
                <a:gd name="connsiteX11" fmla="*/ 2334 w 15316"/>
                <a:gd name="connsiteY11" fmla="*/ 27699 h 87848"/>
                <a:gd name="connsiteX12" fmla="*/ 13040 w 15316"/>
                <a:gd name="connsiteY12" fmla="*/ 27699 h 87848"/>
                <a:gd name="connsiteX13" fmla="*/ 13040 w 15316"/>
                <a:gd name="connsiteY13" fmla="*/ 87849 h 8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16" h="87848">
                  <a:moveTo>
                    <a:pt x="7725" y="14983"/>
                  </a:moveTo>
                  <a:cubicBezTo>
                    <a:pt x="5344" y="14983"/>
                    <a:pt x="3458" y="14335"/>
                    <a:pt x="2077" y="13040"/>
                  </a:cubicBezTo>
                  <a:cubicBezTo>
                    <a:pt x="696" y="11744"/>
                    <a:pt x="0" y="9906"/>
                    <a:pt x="0" y="7525"/>
                  </a:cubicBezTo>
                  <a:cubicBezTo>
                    <a:pt x="0" y="5191"/>
                    <a:pt x="686" y="3353"/>
                    <a:pt x="2048" y="2010"/>
                  </a:cubicBezTo>
                  <a:cubicBezTo>
                    <a:pt x="3410" y="667"/>
                    <a:pt x="5296" y="0"/>
                    <a:pt x="7725" y="0"/>
                  </a:cubicBezTo>
                  <a:cubicBezTo>
                    <a:pt x="10011" y="0"/>
                    <a:pt x="11849" y="686"/>
                    <a:pt x="13240" y="2076"/>
                  </a:cubicBezTo>
                  <a:cubicBezTo>
                    <a:pt x="14621" y="3458"/>
                    <a:pt x="15316" y="5277"/>
                    <a:pt x="15316" y="7525"/>
                  </a:cubicBezTo>
                  <a:cubicBezTo>
                    <a:pt x="15316" y="9858"/>
                    <a:pt x="14631" y="11687"/>
                    <a:pt x="13268" y="13002"/>
                  </a:cubicBezTo>
                  <a:cubicBezTo>
                    <a:pt x="11906" y="14326"/>
                    <a:pt x="10058" y="14983"/>
                    <a:pt x="7725" y="14983"/>
                  </a:cubicBezTo>
                  <a:close/>
                  <a:moveTo>
                    <a:pt x="13040" y="87849"/>
                  </a:moveTo>
                  <a:lnTo>
                    <a:pt x="2334" y="87849"/>
                  </a:lnTo>
                  <a:lnTo>
                    <a:pt x="2334" y="27699"/>
                  </a:lnTo>
                  <a:lnTo>
                    <a:pt x="13040" y="27699"/>
                  </a:lnTo>
                  <a:lnTo>
                    <a:pt x="13040" y="87849"/>
                  </a:lnTo>
                  <a:close/>
                </a:path>
              </a:pathLst>
            </a:custGeom>
            <a:solidFill>
              <a:srgbClr val="107C10"/>
            </a:solidFill>
            <a:ln w="9525" cap="rnd">
              <a:noFill/>
              <a:prstDash val="solid"/>
              <a:round/>
            </a:ln>
          </p:spPr>
          <p:txBody>
            <a:bodyPr rtlCol="0" anchor="ctr"/>
            <a:lstStyle/>
            <a:p>
              <a:endParaRPr lang="en-US"/>
            </a:p>
          </p:txBody>
        </p:sp>
        <p:sp>
          <p:nvSpPr>
            <p:cNvPr id="910" name="Freeform: Shape 909">
              <a:extLst>
                <a:ext uri="{FF2B5EF4-FFF2-40B4-BE49-F238E27FC236}">
                  <a16:creationId xmlns:a16="http://schemas.microsoft.com/office/drawing/2014/main" id="{FDDF183F-0758-5DB9-6FBA-13E608733E36}"/>
                </a:ext>
              </a:extLst>
            </p:cNvPr>
            <p:cNvSpPr/>
            <p:nvPr/>
          </p:nvSpPr>
          <p:spPr>
            <a:xfrm>
              <a:off x="4405302" y="3400339"/>
              <a:ext cx="52035" cy="61379"/>
            </a:xfrm>
            <a:custGeom>
              <a:avLst/>
              <a:gdLst>
                <a:gd name="connsiteX0" fmla="*/ 0 w 52035"/>
                <a:gd name="connsiteY0" fmla="*/ 61379 h 61379"/>
                <a:gd name="connsiteX1" fmla="*/ 0 w 52035"/>
                <a:gd name="connsiteY1" fmla="*/ 1229 h 61379"/>
                <a:gd name="connsiteX2" fmla="*/ 9277 w 52035"/>
                <a:gd name="connsiteY2" fmla="*/ 1229 h 61379"/>
                <a:gd name="connsiteX3" fmla="*/ 9668 w 52035"/>
                <a:gd name="connsiteY3" fmla="*/ 11611 h 61379"/>
                <a:gd name="connsiteX4" fmla="*/ 9868 w 52035"/>
                <a:gd name="connsiteY4" fmla="*/ 11611 h 61379"/>
                <a:gd name="connsiteX5" fmla="*/ 17907 w 52035"/>
                <a:gd name="connsiteY5" fmla="*/ 3077 h 61379"/>
                <a:gd name="connsiteX6" fmla="*/ 29137 w 52035"/>
                <a:gd name="connsiteY6" fmla="*/ 0 h 61379"/>
                <a:gd name="connsiteX7" fmla="*/ 41005 w 52035"/>
                <a:gd name="connsiteY7" fmla="*/ 2753 h 61379"/>
                <a:gd name="connsiteX8" fmla="*/ 49121 w 52035"/>
                <a:gd name="connsiteY8" fmla="*/ 10868 h 61379"/>
                <a:gd name="connsiteX9" fmla="*/ 52035 w 52035"/>
                <a:gd name="connsiteY9" fmla="*/ 23679 h 61379"/>
                <a:gd name="connsiteX10" fmla="*/ 52035 w 52035"/>
                <a:gd name="connsiteY10" fmla="*/ 61379 h 61379"/>
                <a:gd name="connsiteX11" fmla="*/ 41272 w 52035"/>
                <a:gd name="connsiteY11" fmla="*/ 61379 h 61379"/>
                <a:gd name="connsiteX12" fmla="*/ 41272 w 52035"/>
                <a:gd name="connsiteY12" fmla="*/ 26146 h 61379"/>
                <a:gd name="connsiteX13" fmla="*/ 37500 w 52035"/>
                <a:gd name="connsiteY13" fmla="*/ 13592 h 61379"/>
                <a:gd name="connsiteX14" fmla="*/ 26994 w 52035"/>
                <a:gd name="connsiteY14" fmla="*/ 9344 h 61379"/>
                <a:gd name="connsiteX15" fmla="*/ 19174 w 52035"/>
                <a:gd name="connsiteY15" fmla="*/ 11544 h 61379"/>
                <a:gd name="connsiteX16" fmla="*/ 13078 w 52035"/>
                <a:gd name="connsiteY16" fmla="*/ 18259 h 61379"/>
                <a:gd name="connsiteX17" fmla="*/ 10706 w 52035"/>
                <a:gd name="connsiteY17" fmla="*/ 29261 h 61379"/>
                <a:gd name="connsiteX18" fmla="*/ 10706 w 52035"/>
                <a:gd name="connsiteY18" fmla="*/ 61379 h 61379"/>
                <a:gd name="connsiteX19" fmla="*/ 0 w 52035"/>
                <a:gd name="connsiteY19" fmla="*/ 61379 h 6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035" h="61379">
                  <a:moveTo>
                    <a:pt x="0" y="61379"/>
                  </a:moveTo>
                  <a:lnTo>
                    <a:pt x="0" y="1229"/>
                  </a:lnTo>
                  <a:lnTo>
                    <a:pt x="9277" y="1229"/>
                  </a:lnTo>
                  <a:lnTo>
                    <a:pt x="9668" y="11611"/>
                  </a:lnTo>
                  <a:lnTo>
                    <a:pt x="9868" y="11611"/>
                  </a:lnTo>
                  <a:cubicBezTo>
                    <a:pt x="11944" y="7982"/>
                    <a:pt x="14621" y="5134"/>
                    <a:pt x="17907" y="3077"/>
                  </a:cubicBezTo>
                  <a:cubicBezTo>
                    <a:pt x="21193" y="1029"/>
                    <a:pt x="24937" y="0"/>
                    <a:pt x="29137" y="0"/>
                  </a:cubicBezTo>
                  <a:cubicBezTo>
                    <a:pt x="33585" y="0"/>
                    <a:pt x="37548" y="914"/>
                    <a:pt x="41005" y="2753"/>
                  </a:cubicBezTo>
                  <a:cubicBezTo>
                    <a:pt x="44472" y="4591"/>
                    <a:pt x="47168" y="7296"/>
                    <a:pt x="49121" y="10868"/>
                  </a:cubicBezTo>
                  <a:cubicBezTo>
                    <a:pt x="51063" y="14431"/>
                    <a:pt x="52035" y="18707"/>
                    <a:pt x="52035" y="23679"/>
                  </a:cubicBezTo>
                  <a:lnTo>
                    <a:pt x="52035" y="61379"/>
                  </a:lnTo>
                  <a:lnTo>
                    <a:pt x="41272" y="61379"/>
                  </a:lnTo>
                  <a:lnTo>
                    <a:pt x="41272" y="26146"/>
                  </a:lnTo>
                  <a:cubicBezTo>
                    <a:pt x="41272" y="20612"/>
                    <a:pt x="40015" y="16421"/>
                    <a:pt x="37500" y="13592"/>
                  </a:cubicBezTo>
                  <a:cubicBezTo>
                    <a:pt x="34995" y="10754"/>
                    <a:pt x="31490" y="9344"/>
                    <a:pt x="26994" y="9344"/>
                  </a:cubicBezTo>
                  <a:cubicBezTo>
                    <a:pt x="24270" y="9344"/>
                    <a:pt x="21660" y="10078"/>
                    <a:pt x="19174" y="11544"/>
                  </a:cubicBezTo>
                  <a:cubicBezTo>
                    <a:pt x="16688" y="13021"/>
                    <a:pt x="14659" y="15259"/>
                    <a:pt x="13078" y="18259"/>
                  </a:cubicBezTo>
                  <a:cubicBezTo>
                    <a:pt x="11497" y="21269"/>
                    <a:pt x="10706" y="24937"/>
                    <a:pt x="10706" y="29261"/>
                  </a:cubicBezTo>
                  <a:lnTo>
                    <a:pt x="10706" y="61379"/>
                  </a:lnTo>
                  <a:lnTo>
                    <a:pt x="0" y="61379"/>
                  </a:lnTo>
                  <a:close/>
                </a:path>
              </a:pathLst>
            </a:custGeom>
            <a:solidFill>
              <a:srgbClr val="107C10"/>
            </a:solidFill>
            <a:ln w="9525" cap="rnd">
              <a:noFill/>
              <a:prstDash val="solid"/>
              <a:round/>
            </a:ln>
          </p:spPr>
          <p:txBody>
            <a:bodyPr rtlCol="0" anchor="ctr"/>
            <a:lstStyle/>
            <a:p>
              <a:endParaRPr lang="en-US"/>
            </a:p>
          </p:txBody>
        </p:sp>
        <p:sp>
          <p:nvSpPr>
            <p:cNvPr id="911" name="Freeform: Shape 910">
              <a:extLst>
                <a:ext uri="{FF2B5EF4-FFF2-40B4-BE49-F238E27FC236}">
                  <a16:creationId xmlns:a16="http://schemas.microsoft.com/office/drawing/2014/main" id="{41A3EFFB-9170-FD08-239A-9ACBF8F2CC50}"/>
                </a:ext>
              </a:extLst>
            </p:cNvPr>
            <p:cNvSpPr/>
            <p:nvPr/>
          </p:nvSpPr>
          <p:spPr>
            <a:xfrm>
              <a:off x="4470968" y="3400339"/>
              <a:ext cx="59102" cy="85839"/>
            </a:xfrm>
            <a:custGeom>
              <a:avLst/>
              <a:gdLst>
                <a:gd name="connsiteX0" fmla="*/ 30099 w 59102"/>
                <a:gd name="connsiteY0" fmla="*/ 85839 h 85839"/>
                <a:gd name="connsiteX1" fmla="*/ 16316 w 59102"/>
                <a:gd name="connsiteY1" fmla="*/ 83277 h 85839"/>
                <a:gd name="connsiteX2" fmla="*/ 4924 w 59102"/>
                <a:gd name="connsiteY2" fmla="*/ 75914 h 85839"/>
                <a:gd name="connsiteX3" fmla="*/ 11287 w 59102"/>
                <a:gd name="connsiteY3" fmla="*/ 68256 h 85839"/>
                <a:gd name="connsiteX4" fmla="*/ 20012 w 59102"/>
                <a:gd name="connsiteY4" fmla="*/ 74486 h 85839"/>
                <a:gd name="connsiteX5" fmla="*/ 29718 w 59102"/>
                <a:gd name="connsiteY5" fmla="*/ 76362 h 85839"/>
                <a:gd name="connsiteX6" fmla="*/ 43796 w 59102"/>
                <a:gd name="connsiteY6" fmla="*/ 71466 h 85839"/>
                <a:gd name="connsiteX7" fmla="*/ 48720 w 59102"/>
                <a:gd name="connsiteY7" fmla="*/ 57417 h 85839"/>
                <a:gd name="connsiteX8" fmla="*/ 48720 w 59102"/>
                <a:gd name="connsiteY8" fmla="*/ 49759 h 85839"/>
                <a:gd name="connsiteX9" fmla="*/ 48530 w 59102"/>
                <a:gd name="connsiteY9" fmla="*/ 49759 h 85839"/>
                <a:gd name="connsiteX10" fmla="*/ 40519 w 59102"/>
                <a:gd name="connsiteY10" fmla="*/ 57226 h 85839"/>
                <a:gd name="connsiteX11" fmla="*/ 28613 w 59102"/>
                <a:gd name="connsiteY11" fmla="*/ 60084 h 85839"/>
                <a:gd name="connsiteX12" fmla="*/ 13878 w 59102"/>
                <a:gd name="connsiteY12" fmla="*/ 56540 h 85839"/>
                <a:gd name="connsiteX13" fmla="*/ 3696 w 59102"/>
                <a:gd name="connsiteY13" fmla="*/ 46320 h 85839"/>
                <a:gd name="connsiteX14" fmla="*/ 0 w 59102"/>
                <a:gd name="connsiteY14" fmla="*/ 30432 h 85839"/>
                <a:gd name="connsiteX15" fmla="*/ 3829 w 59102"/>
                <a:gd name="connsiteY15" fmla="*/ 14307 h 85839"/>
                <a:gd name="connsiteX16" fmla="*/ 13983 w 59102"/>
                <a:gd name="connsiteY16" fmla="*/ 3696 h 85839"/>
                <a:gd name="connsiteX17" fmla="*/ 27699 w 59102"/>
                <a:gd name="connsiteY17" fmla="*/ 0 h 85839"/>
                <a:gd name="connsiteX18" fmla="*/ 40252 w 59102"/>
                <a:gd name="connsiteY18" fmla="*/ 3143 h 85839"/>
                <a:gd name="connsiteX19" fmla="*/ 49378 w 59102"/>
                <a:gd name="connsiteY19" fmla="*/ 11478 h 85839"/>
                <a:gd name="connsiteX20" fmla="*/ 49501 w 59102"/>
                <a:gd name="connsiteY20" fmla="*/ 11478 h 85839"/>
                <a:gd name="connsiteX21" fmla="*/ 50025 w 59102"/>
                <a:gd name="connsiteY21" fmla="*/ 1229 h 85839"/>
                <a:gd name="connsiteX22" fmla="*/ 59102 w 59102"/>
                <a:gd name="connsiteY22" fmla="*/ 1229 h 85839"/>
                <a:gd name="connsiteX23" fmla="*/ 59102 w 59102"/>
                <a:gd name="connsiteY23" fmla="*/ 55597 h 85839"/>
                <a:gd name="connsiteX24" fmla="*/ 55664 w 59102"/>
                <a:gd name="connsiteY24" fmla="*/ 71761 h 85839"/>
                <a:gd name="connsiteX25" fmla="*/ 45710 w 59102"/>
                <a:gd name="connsiteY25" fmla="*/ 82201 h 85839"/>
                <a:gd name="connsiteX26" fmla="*/ 30099 w 59102"/>
                <a:gd name="connsiteY26" fmla="*/ 85839 h 85839"/>
                <a:gd name="connsiteX27" fmla="*/ 29327 w 59102"/>
                <a:gd name="connsiteY27" fmla="*/ 50930 h 85839"/>
                <a:gd name="connsiteX28" fmla="*/ 39024 w 59102"/>
                <a:gd name="connsiteY28" fmla="*/ 48558 h 85839"/>
                <a:gd name="connsiteX29" fmla="*/ 45710 w 59102"/>
                <a:gd name="connsiteY29" fmla="*/ 41558 h 85839"/>
                <a:gd name="connsiteX30" fmla="*/ 48139 w 59102"/>
                <a:gd name="connsiteY30" fmla="*/ 30432 h 85839"/>
                <a:gd name="connsiteX31" fmla="*/ 45548 w 59102"/>
                <a:gd name="connsiteY31" fmla="*/ 19107 h 85839"/>
                <a:gd name="connsiteX32" fmla="*/ 38538 w 59102"/>
                <a:gd name="connsiteY32" fmla="*/ 11840 h 85839"/>
                <a:gd name="connsiteX33" fmla="*/ 28737 w 59102"/>
                <a:gd name="connsiteY33" fmla="*/ 9344 h 85839"/>
                <a:gd name="connsiteX34" fmla="*/ 19269 w 59102"/>
                <a:gd name="connsiteY34" fmla="*/ 11935 h 85839"/>
                <a:gd name="connsiteX35" fmla="*/ 13106 w 59102"/>
                <a:gd name="connsiteY35" fmla="*/ 19298 h 85839"/>
                <a:gd name="connsiteX36" fmla="*/ 10963 w 59102"/>
                <a:gd name="connsiteY36" fmla="*/ 30432 h 85839"/>
                <a:gd name="connsiteX37" fmla="*/ 15859 w 59102"/>
                <a:gd name="connsiteY37" fmla="*/ 45606 h 85839"/>
                <a:gd name="connsiteX38" fmla="*/ 29327 w 59102"/>
                <a:gd name="connsiteY38" fmla="*/ 50930 h 8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9102" h="85839">
                  <a:moveTo>
                    <a:pt x="30099" y="85839"/>
                  </a:moveTo>
                  <a:cubicBezTo>
                    <a:pt x="25213" y="85839"/>
                    <a:pt x="20622" y="84982"/>
                    <a:pt x="16316" y="83277"/>
                  </a:cubicBezTo>
                  <a:cubicBezTo>
                    <a:pt x="12011" y="81562"/>
                    <a:pt x="8220" y="79115"/>
                    <a:pt x="4924" y="75914"/>
                  </a:cubicBezTo>
                  <a:lnTo>
                    <a:pt x="11287" y="68256"/>
                  </a:lnTo>
                  <a:cubicBezTo>
                    <a:pt x="14230" y="71152"/>
                    <a:pt x="17135" y="73228"/>
                    <a:pt x="20012" y="74486"/>
                  </a:cubicBezTo>
                  <a:cubicBezTo>
                    <a:pt x="22888" y="75733"/>
                    <a:pt x="26127" y="76362"/>
                    <a:pt x="29718" y="76362"/>
                  </a:cubicBezTo>
                  <a:cubicBezTo>
                    <a:pt x="35814" y="76362"/>
                    <a:pt x="40510" y="74733"/>
                    <a:pt x="43796" y="71466"/>
                  </a:cubicBezTo>
                  <a:cubicBezTo>
                    <a:pt x="47082" y="68199"/>
                    <a:pt x="48720" y="63522"/>
                    <a:pt x="48720" y="57417"/>
                  </a:cubicBezTo>
                  <a:lnTo>
                    <a:pt x="48720" y="49759"/>
                  </a:lnTo>
                  <a:lnTo>
                    <a:pt x="48530" y="49759"/>
                  </a:lnTo>
                  <a:cubicBezTo>
                    <a:pt x="46882" y="52835"/>
                    <a:pt x="44215" y="55321"/>
                    <a:pt x="40519" y="57226"/>
                  </a:cubicBezTo>
                  <a:cubicBezTo>
                    <a:pt x="36814" y="59131"/>
                    <a:pt x="32852" y="60084"/>
                    <a:pt x="28613" y="60084"/>
                  </a:cubicBezTo>
                  <a:cubicBezTo>
                    <a:pt x="23117" y="60084"/>
                    <a:pt x="18212" y="58903"/>
                    <a:pt x="13878" y="56540"/>
                  </a:cubicBezTo>
                  <a:cubicBezTo>
                    <a:pt x="9553" y="54188"/>
                    <a:pt x="6163" y="50778"/>
                    <a:pt x="3696" y="46320"/>
                  </a:cubicBezTo>
                  <a:cubicBezTo>
                    <a:pt x="1229" y="41872"/>
                    <a:pt x="0" y="36566"/>
                    <a:pt x="0" y="30432"/>
                  </a:cubicBezTo>
                  <a:cubicBezTo>
                    <a:pt x="0" y="24289"/>
                    <a:pt x="1276" y="18907"/>
                    <a:pt x="3829" y="14307"/>
                  </a:cubicBezTo>
                  <a:cubicBezTo>
                    <a:pt x="6382" y="9697"/>
                    <a:pt x="9763" y="6163"/>
                    <a:pt x="13983" y="3696"/>
                  </a:cubicBezTo>
                  <a:cubicBezTo>
                    <a:pt x="18193" y="1229"/>
                    <a:pt x="22774" y="0"/>
                    <a:pt x="27699" y="0"/>
                  </a:cubicBezTo>
                  <a:cubicBezTo>
                    <a:pt x="32328" y="0"/>
                    <a:pt x="36519" y="1048"/>
                    <a:pt x="40252" y="3143"/>
                  </a:cubicBezTo>
                  <a:cubicBezTo>
                    <a:pt x="43996" y="5239"/>
                    <a:pt x="47034" y="8020"/>
                    <a:pt x="49378" y="11478"/>
                  </a:cubicBezTo>
                  <a:lnTo>
                    <a:pt x="49501" y="11478"/>
                  </a:lnTo>
                  <a:lnTo>
                    <a:pt x="50025" y="1229"/>
                  </a:lnTo>
                  <a:lnTo>
                    <a:pt x="59102" y="1229"/>
                  </a:lnTo>
                  <a:lnTo>
                    <a:pt x="59102" y="55597"/>
                  </a:lnTo>
                  <a:cubicBezTo>
                    <a:pt x="59102" y="61827"/>
                    <a:pt x="57960" y="67218"/>
                    <a:pt x="55664" y="71761"/>
                  </a:cubicBezTo>
                  <a:cubicBezTo>
                    <a:pt x="53378" y="76295"/>
                    <a:pt x="50054" y="79781"/>
                    <a:pt x="45710" y="82201"/>
                  </a:cubicBezTo>
                  <a:cubicBezTo>
                    <a:pt x="41357" y="84630"/>
                    <a:pt x="36157" y="85839"/>
                    <a:pt x="30099" y="85839"/>
                  </a:cubicBezTo>
                  <a:close/>
                  <a:moveTo>
                    <a:pt x="29327" y="50930"/>
                  </a:moveTo>
                  <a:cubicBezTo>
                    <a:pt x="32956" y="50930"/>
                    <a:pt x="36195" y="50140"/>
                    <a:pt x="39024" y="48558"/>
                  </a:cubicBezTo>
                  <a:cubicBezTo>
                    <a:pt x="41853" y="46987"/>
                    <a:pt x="44082" y="44644"/>
                    <a:pt x="45710" y="41558"/>
                  </a:cubicBezTo>
                  <a:cubicBezTo>
                    <a:pt x="47330" y="38462"/>
                    <a:pt x="48139" y="34757"/>
                    <a:pt x="48139" y="30432"/>
                  </a:cubicBezTo>
                  <a:cubicBezTo>
                    <a:pt x="48139" y="26060"/>
                    <a:pt x="47272" y="22288"/>
                    <a:pt x="45548" y="19107"/>
                  </a:cubicBezTo>
                  <a:cubicBezTo>
                    <a:pt x="43815" y="15926"/>
                    <a:pt x="41481" y="13506"/>
                    <a:pt x="38538" y="11840"/>
                  </a:cubicBezTo>
                  <a:cubicBezTo>
                    <a:pt x="35595" y="10173"/>
                    <a:pt x="32328" y="9344"/>
                    <a:pt x="28737" y="9344"/>
                  </a:cubicBezTo>
                  <a:cubicBezTo>
                    <a:pt x="25108" y="9344"/>
                    <a:pt x="21945" y="10211"/>
                    <a:pt x="19269" y="11935"/>
                  </a:cubicBezTo>
                  <a:cubicBezTo>
                    <a:pt x="16583" y="13668"/>
                    <a:pt x="14535" y="16126"/>
                    <a:pt x="13106" y="19298"/>
                  </a:cubicBezTo>
                  <a:cubicBezTo>
                    <a:pt x="11677" y="22479"/>
                    <a:pt x="10963" y="26184"/>
                    <a:pt x="10963" y="30432"/>
                  </a:cubicBezTo>
                  <a:cubicBezTo>
                    <a:pt x="10963" y="37005"/>
                    <a:pt x="12592" y="42063"/>
                    <a:pt x="15859" y="45606"/>
                  </a:cubicBezTo>
                  <a:cubicBezTo>
                    <a:pt x="19126" y="49159"/>
                    <a:pt x="23613" y="50930"/>
                    <a:pt x="29327" y="50930"/>
                  </a:cubicBezTo>
                  <a:close/>
                </a:path>
              </a:pathLst>
            </a:custGeom>
            <a:solidFill>
              <a:srgbClr val="107C10"/>
            </a:solidFill>
            <a:ln w="9525" cap="rnd">
              <a:noFill/>
              <a:prstDash val="solid"/>
              <a:round/>
            </a:ln>
          </p:spPr>
          <p:txBody>
            <a:bodyPr rtlCol="0" anchor="ctr"/>
            <a:lstStyle/>
            <a:p>
              <a:endParaRPr lang="en-US"/>
            </a:p>
          </p:txBody>
        </p:sp>
      </p:grpSp>
      <p:grpSp>
        <p:nvGrpSpPr>
          <p:cNvPr id="932" name="Group 931">
            <a:extLst>
              <a:ext uri="{FF2B5EF4-FFF2-40B4-BE49-F238E27FC236}">
                <a16:creationId xmlns:a16="http://schemas.microsoft.com/office/drawing/2014/main" id="{95385B9E-FDFF-E3ED-1F4D-0D60A48B6C94}"/>
              </a:ext>
            </a:extLst>
          </p:cNvPr>
          <p:cNvGrpSpPr/>
          <p:nvPr/>
        </p:nvGrpSpPr>
        <p:grpSpPr>
          <a:xfrm>
            <a:off x="469177" y="1398199"/>
            <a:ext cx="11290363" cy="404515"/>
            <a:chOff x="469177" y="1398199"/>
            <a:chExt cx="11290363" cy="404515"/>
          </a:xfrm>
        </p:grpSpPr>
        <p:grpSp>
          <p:nvGrpSpPr>
            <p:cNvPr id="83" name="Graphic 15">
              <a:extLst>
                <a:ext uri="{FF2B5EF4-FFF2-40B4-BE49-F238E27FC236}">
                  <a16:creationId xmlns:a16="http://schemas.microsoft.com/office/drawing/2014/main" id="{5ADD68F8-1D49-D031-852F-4CDF86A466A0}"/>
                </a:ext>
              </a:extLst>
            </p:cNvPr>
            <p:cNvGrpSpPr/>
            <p:nvPr/>
          </p:nvGrpSpPr>
          <p:grpSpPr>
            <a:xfrm>
              <a:off x="469177" y="1398199"/>
              <a:ext cx="921346" cy="404515"/>
              <a:chOff x="284925" y="1401266"/>
              <a:chExt cx="921346" cy="404515"/>
            </a:xfrm>
            <a:solidFill>
              <a:schemeClr val="bg2"/>
            </a:solidFill>
          </p:grpSpPr>
          <p:sp>
            <p:nvSpPr>
              <p:cNvPr id="117" name="Freeform: Shape 116">
                <a:extLst>
                  <a:ext uri="{FF2B5EF4-FFF2-40B4-BE49-F238E27FC236}">
                    <a16:creationId xmlns:a16="http://schemas.microsoft.com/office/drawing/2014/main" id="{446BF346-3939-C43F-4861-20567FBF297B}"/>
                  </a:ext>
                </a:extLst>
              </p:cNvPr>
              <p:cNvSpPr/>
              <p:nvPr/>
            </p:nvSpPr>
            <p:spPr>
              <a:xfrm>
                <a:off x="292918" y="1416768"/>
                <a:ext cx="126441" cy="144850"/>
              </a:xfrm>
              <a:custGeom>
                <a:avLst/>
                <a:gdLst>
                  <a:gd name="connsiteX0" fmla="*/ 37 w 126441"/>
                  <a:gd name="connsiteY0" fmla="*/ 145007 h 144850"/>
                  <a:gd name="connsiteX1" fmla="*/ 37 w 126441"/>
                  <a:gd name="connsiteY1" fmla="*/ 157 h 144850"/>
                  <a:gd name="connsiteX2" fmla="*/ 45818 w 126441"/>
                  <a:gd name="connsiteY2" fmla="*/ 157 h 144850"/>
                  <a:gd name="connsiteX3" fmla="*/ 88691 w 126441"/>
                  <a:gd name="connsiteY3" fmla="*/ 8635 h 144850"/>
                  <a:gd name="connsiteX4" fmla="*/ 116547 w 126441"/>
                  <a:gd name="connsiteY4" fmla="*/ 33341 h 144850"/>
                  <a:gd name="connsiteX5" fmla="*/ 126479 w 126441"/>
                  <a:gd name="connsiteY5" fmla="*/ 72582 h 144850"/>
                  <a:gd name="connsiteX6" fmla="*/ 116790 w 126441"/>
                  <a:gd name="connsiteY6" fmla="*/ 111822 h 144850"/>
                  <a:gd name="connsiteX7" fmla="*/ 88934 w 126441"/>
                  <a:gd name="connsiteY7" fmla="*/ 136529 h 144850"/>
                  <a:gd name="connsiteX8" fmla="*/ 44606 w 126441"/>
                  <a:gd name="connsiteY8" fmla="*/ 145007 h 144850"/>
                  <a:gd name="connsiteX9" fmla="*/ 37 w 126441"/>
                  <a:gd name="connsiteY9" fmla="*/ 145007 h 144850"/>
                  <a:gd name="connsiteX10" fmla="*/ 42669 w 126441"/>
                  <a:gd name="connsiteY10" fmla="*/ 120300 h 144850"/>
                  <a:gd name="connsiteX11" fmla="*/ 84574 w 126441"/>
                  <a:gd name="connsiteY11" fmla="*/ 108674 h 144850"/>
                  <a:gd name="connsiteX12" fmla="*/ 97654 w 126441"/>
                  <a:gd name="connsiteY12" fmla="*/ 72582 h 144850"/>
                  <a:gd name="connsiteX13" fmla="*/ 84089 w 126441"/>
                  <a:gd name="connsiteY13" fmla="*/ 36733 h 144850"/>
                  <a:gd name="connsiteX14" fmla="*/ 43880 w 126441"/>
                  <a:gd name="connsiteY14" fmla="*/ 24621 h 144850"/>
                  <a:gd name="connsiteX15" fmla="*/ 30073 w 126441"/>
                  <a:gd name="connsiteY15" fmla="*/ 24621 h 144850"/>
                  <a:gd name="connsiteX16" fmla="*/ 30073 w 126441"/>
                  <a:gd name="connsiteY16" fmla="*/ 120300 h 144850"/>
                  <a:gd name="connsiteX17" fmla="*/ 42669 w 126441"/>
                  <a:gd name="connsiteY17" fmla="*/ 120300 h 14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441" h="144850">
                    <a:moveTo>
                      <a:pt x="37" y="145007"/>
                    </a:moveTo>
                    <a:lnTo>
                      <a:pt x="37" y="157"/>
                    </a:lnTo>
                    <a:lnTo>
                      <a:pt x="45818" y="157"/>
                    </a:lnTo>
                    <a:cubicBezTo>
                      <a:pt x="62289" y="157"/>
                      <a:pt x="76580" y="3063"/>
                      <a:pt x="88691" y="8635"/>
                    </a:cubicBezTo>
                    <a:cubicBezTo>
                      <a:pt x="100803" y="14206"/>
                      <a:pt x="110007" y="22684"/>
                      <a:pt x="116547" y="33341"/>
                    </a:cubicBezTo>
                    <a:cubicBezTo>
                      <a:pt x="123087" y="44242"/>
                      <a:pt x="126479" y="57322"/>
                      <a:pt x="126479" y="72582"/>
                    </a:cubicBezTo>
                    <a:cubicBezTo>
                      <a:pt x="126479" y="87842"/>
                      <a:pt x="123087" y="100922"/>
                      <a:pt x="116790" y="111822"/>
                    </a:cubicBezTo>
                    <a:cubicBezTo>
                      <a:pt x="110492" y="122723"/>
                      <a:pt x="101045" y="130958"/>
                      <a:pt x="88934" y="136529"/>
                    </a:cubicBezTo>
                    <a:cubicBezTo>
                      <a:pt x="76580" y="142101"/>
                      <a:pt x="61804" y="145007"/>
                      <a:pt x="44606" y="145007"/>
                    </a:cubicBezTo>
                    <a:lnTo>
                      <a:pt x="37" y="145007"/>
                    </a:lnTo>
                    <a:close/>
                    <a:moveTo>
                      <a:pt x="42669" y="120300"/>
                    </a:moveTo>
                    <a:cubicBezTo>
                      <a:pt x="61804" y="120300"/>
                      <a:pt x="75854" y="116425"/>
                      <a:pt x="84574" y="108674"/>
                    </a:cubicBezTo>
                    <a:cubicBezTo>
                      <a:pt x="93294" y="100680"/>
                      <a:pt x="97654" y="88569"/>
                      <a:pt x="97654" y="72582"/>
                    </a:cubicBezTo>
                    <a:cubicBezTo>
                      <a:pt x="97654" y="56595"/>
                      <a:pt x="93294" y="44726"/>
                      <a:pt x="84089" y="36733"/>
                    </a:cubicBezTo>
                    <a:cubicBezTo>
                      <a:pt x="74885" y="28739"/>
                      <a:pt x="61562" y="24621"/>
                      <a:pt x="43880" y="24621"/>
                    </a:cubicBezTo>
                    <a:lnTo>
                      <a:pt x="30073" y="24621"/>
                    </a:lnTo>
                    <a:lnTo>
                      <a:pt x="30073" y="120300"/>
                    </a:lnTo>
                    <a:lnTo>
                      <a:pt x="42669" y="120300"/>
                    </a:lnTo>
                    <a:close/>
                  </a:path>
                </a:pathLst>
              </a:custGeom>
              <a:grpFill/>
              <a:ln w="242225" cap="rnd">
                <a:noFill/>
                <a:prstDash val="solid"/>
                <a:round/>
              </a:ln>
            </p:spPr>
            <p:txBody>
              <a:bodyPr rtlCol="0" anchor="ctr"/>
              <a:lstStyle/>
              <a:p>
                <a:endParaRPr lang="en-US"/>
              </a:p>
            </p:txBody>
          </p:sp>
          <p:sp>
            <p:nvSpPr>
              <p:cNvPr id="118" name="Freeform: Shape 117">
                <a:extLst>
                  <a:ext uri="{FF2B5EF4-FFF2-40B4-BE49-F238E27FC236}">
                    <a16:creationId xmlns:a16="http://schemas.microsoft.com/office/drawing/2014/main" id="{65F9B2F2-246F-3ACD-C524-38BD3FAD8702}"/>
                  </a:ext>
                </a:extLst>
              </p:cNvPr>
              <p:cNvSpPr/>
              <p:nvPr/>
            </p:nvSpPr>
            <p:spPr>
              <a:xfrm>
                <a:off x="429740" y="1451891"/>
                <a:ext cx="118932" cy="153086"/>
              </a:xfrm>
              <a:custGeom>
                <a:avLst/>
                <a:gdLst>
                  <a:gd name="connsiteX0" fmla="*/ 23789 w 118932"/>
                  <a:gd name="connsiteY0" fmla="*/ 153247 h 153086"/>
                  <a:gd name="connsiteX1" fmla="*/ 5138 w 118932"/>
                  <a:gd name="connsiteY1" fmla="*/ 150340 h 153086"/>
                  <a:gd name="connsiteX2" fmla="*/ 12405 w 118932"/>
                  <a:gd name="connsiteY2" fmla="*/ 127087 h 153086"/>
                  <a:gd name="connsiteX3" fmla="*/ 18460 w 118932"/>
                  <a:gd name="connsiteY3" fmla="*/ 128540 h 153086"/>
                  <a:gd name="connsiteX4" fmla="*/ 24758 w 118932"/>
                  <a:gd name="connsiteY4" fmla="*/ 129024 h 153086"/>
                  <a:gd name="connsiteX5" fmla="*/ 36385 w 118932"/>
                  <a:gd name="connsiteY5" fmla="*/ 126118 h 153086"/>
                  <a:gd name="connsiteX6" fmla="*/ 43167 w 118932"/>
                  <a:gd name="connsiteY6" fmla="*/ 117398 h 153086"/>
                  <a:gd name="connsiteX7" fmla="*/ 45347 w 118932"/>
                  <a:gd name="connsiteY7" fmla="*/ 112069 h 153086"/>
                  <a:gd name="connsiteX8" fmla="*/ 51 w 118932"/>
                  <a:gd name="connsiteY8" fmla="*/ 161 h 153086"/>
                  <a:gd name="connsiteX9" fmla="*/ 31540 w 118932"/>
                  <a:gd name="connsiteY9" fmla="*/ 161 h 153086"/>
                  <a:gd name="connsiteX10" fmla="*/ 59396 w 118932"/>
                  <a:gd name="connsiteY10" fmla="*/ 82033 h 153086"/>
                  <a:gd name="connsiteX11" fmla="*/ 60365 w 118932"/>
                  <a:gd name="connsiteY11" fmla="*/ 82033 h 153086"/>
                  <a:gd name="connsiteX12" fmla="*/ 88948 w 118932"/>
                  <a:gd name="connsiteY12" fmla="*/ 161 h 153086"/>
                  <a:gd name="connsiteX13" fmla="*/ 118984 w 118932"/>
                  <a:gd name="connsiteY13" fmla="*/ 161 h 153086"/>
                  <a:gd name="connsiteX14" fmla="*/ 72961 w 118932"/>
                  <a:gd name="connsiteY14" fmla="*/ 114975 h 153086"/>
                  <a:gd name="connsiteX15" fmla="*/ 60123 w 118932"/>
                  <a:gd name="connsiteY15" fmla="*/ 137987 h 153086"/>
                  <a:gd name="connsiteX16" fmla="*/ 44378 w 118932"/>
                  <a:gd name="connsiteY16" fmla="*/ 149614 h 153086"/>
                  <a:gd name="connsiteX17" fmla="*/ 23789 w 118932"/>
                  <a:gd name="connsiteY17" fmla="*/ 153247 h 15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932" h="153086">
                    <a:moveTo>
                      <a:pt x="23789" y="153247"/>
                    </a:moveTo>
                    <a:cubicBezTo>
                      <a:pt x="17249" y="153247"/>
                      <a:pt x="10951" y="152278"/>
                      <a:pt x="5138" y="150340"/>
                    </a:cubicBezTo>
                    <a:lnTo>
                      <a:pt x="12405" y="127087"/>
                    </a:lnTo>
                    <a:cubicBezTo>
                      <a:pt x="14100" y="127813"/>
                      <a:pt x="16038" y="128055"/>
                      <a:pt x="18460" y="128540"/>
                    </a:cubicBezTo>
                    <a:cubicBezTo>
                      <a:pt x="20640" y="128782"/>
                      <a:pt x="22820" y="129024"/>
                      <a:pt x="24758" y="129024"/>
                    </a:cubicBezTo>
                    <a:cubicBezTo>
                      <a:pt x="29603" y="129024"/>
                      <a:pt x="33478" y="128055"/>
                      <a:pt x="36385" y="126118"/>
                    </a:cubicBezTo>
                    <a:cubicBezTo>
                      <a:pt x="39292" y="124180"/>
                      <a:pt x="41714" y="121273"/>
                      <a:pt x="43167" y="117398"/>
                    </a:cubicBezTo>
                    <a:lnTo>
                      <a:pt x="45347" y="112069"/>
                    </a:lnTo>
                    <a:lnTo>
                      <a:pt x="51" y="161"/>
                    </a:lnTo>
                    <a:lnTo>
                      <a:pt x="31540" y="161"/>
                    </a:lnTo>
                    <a:lnTo>
                      <a:pt x="59396" y="82033"/>
                    </a:lnTo>
                    <a:lnTo>
                      <a:pt x="60365" y="82033"/>
                    </a:lnTo>
                    <a:lnTo>
                      <a:pt x="88948" y="161"/>
                    </a:lnTo>
                    <a:lnTo>
                      <a:pt x="118984" y="161"/>
                    </a:lnTo>
                    <a:lnTo>
                      <a:pt x="72961" y="114975"/>
                    </a:lnTo>
                    <a:cubicBezTo>
                      <a:pt x="69085" y="124907"/>
                      <a:pt x="64967" y="132416"/>
                      <a:pt x="60123" y="137987"/>
                    </a:cubicBezTo>
                    <a:cubicBezTo>
                      <a:pt x="55521" y="143558"/>
                      <a:pt x="50192" y="147433"/>
                      <a:pt x="44378" y="149614"/>
                    </a:cubicBezTo>
                    <a:cubicBezTo>
                      <a:pt x="38565" y="152036"/>
                      <a:pt x="31783" y="153247"/>
                      <a:pt x="23789" y="153247"/>
                    </a:cubicBezTo>
                    <a:close/>
                  </a:path>
                </a:pathLst>
              </a:custGeom>
              <a:grpFill/>
              <a:ln w="242225" cap="rnd">
                <a:noFill/>
                <a:prstDash val="solid"/>
                <a:round/>
              </a:ln>
            </p:spPr>
            <p:txBody>
              <a:bodyPr rtlCol="0" anchor="ctr"/>
              <a:lstStyle/>
              <a:p>
                <a:endParaRPr lang="en-US"/>
              </a:p>
            </p:txBody>
          </p:sp>
          <p:sp>
            <p:nvSpPr>
              <p:cNvPr id="119" name="Freeform: Shape 118">
                <a:extLst>
                  <a:ext uri="{FF2B5EF4-FFF2-40B4-BE49-F238E27FC236}">
                    <a16:creationId xmlns:a16="http://schemas.microsoft.com/office/drawing/2014/main" id="{7B4BC791-CE77-C8DC-37C7-06C87AFF23E8}"/>
                  </a:ext>
                </a:extLst>
              </p:cNvPr>
              <p:cNvSpPr/>
              <p:nvPr/>
            </p:nvSpPr>
            <p:spPr>
              <a:xfrm>
                <a:off x="565060" y="1449468"/>
                <a:ext cx="101976" cy="112150"/>
              </a:xfrm>
              <a:custGeom>
                <a:avLst/>
                <a:gdLst>
                  <a:gd name="connsiteX0" fmla="*/ 64 w 101976"/>
                  <a:gd name="connsiteY0" fmla="*/ 112309 h 112150"/>
                  <a:gd name="connsiteX1" fmla="*/ 64 w 101976"/>
                  <a:gd name="connsiteY1" fmla="*/ 2581 h 112150"/>
                  <a:gd name="connsiteX2" fmla="*/ 25740 w 101976"/>
                  <a:gd name="connsiteY2" fmla="*/ 2581 h 112150"/>
                  <a:gd name="connsiteX3" fmla="*/ 26467 w 101976"/>
                  <a:gd name="connsiteY3" fmla="*/ 19779 h 112150"/>
                  <a:gd name="connsiteX4" fmla="*/ 26951 w 101976"/>
                  <a:gd name="connsiteY4" fmla="*/ 19779 h 112150"/>
                  <a:gd name="connsiteX5" fmla="*/ 40758 w 101976"/>
                  <a:gd name="connsiteY5" fmla="*/ 5245 h 112150"/>
                  <a:gd name="connsiteX6" fmla="*/ 62801 w 101976"/>
                  <a:gd name="connsiteY6" fmla="*/ 158 h 112150"/>
                  <a:gd name="connsiteX7" fmla="*/ 83874 w 101976"/>
                  <a:gd name="connsiteY7" fmla="*/ 5003 h 112150"/>
                  <a:gd name="connsiteX8" fmla="*/ 97439 w 101976"/>
                  <a:gd name="connsiteY8" fmla="*/ 19052 h 112150"/>
                  <a:gd name="connsiteX9" fmla="*/ 102041 w 101976"/>
                  <a:gd name="connsiteY9" fmla="*/ 40610 h 112150"/>
                  <a:gd name="connsiteX10" fmla="*/ 102041 w 101976"/>
                  <a:gd name="connsiteY10" fmla="*/ 112309 h 112150"/>
                  <a:gd name="connsiteX11" fmla="*/ 72974 w 101976"/>
                  <a:gd name="connsiteY11" fmla="*/ 112309 h 112150"/>
                  <a:gd name="connsiteX12" fmla="*/ 72974 w 101976"/>
                  <a:gd name="connsiteY12" fmla="*/ 48361 h 112150"/>
                  <a:gd name="connsiteX13" fmla="*/ 68372 w 101976"/>
                  <a:gd name="connsiteY13" fmla="*/ 29710 h 112150"/>
                  <a:gd name="connsiteX14" fmla="*/ 53596 w 101976"/>
                  <a:gd name="connsiteY14" fmla="*/ 23654 h 112150"/>
                  <a:gd name="connsiteX15" fmla="*/ 35672 w 101976"/>
                  <a:gd name="connsiteY15" fmla="*/ 31648 h 112150"/>
                  <a:gd name="connsiteX16" fmla="*/ 29131 w 101976"/>
                  <a:gd name="connsiteY16" fmla="*/ 53932 h 112150"/>
                  <a:gd name="connsiteX17" fmla="*/ 29131 w 101976"/>
                  <a:gd name="connsiteY17" fmla="*/ 112309 h 112150"/>
                  <a:gd name="connsiteX18" fmla="*/ 64 w 101976"/>
                  <a:gd name="connsiteY18" fmla="*/ 112309 h 11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976" h="112150">
                    <a:moveTo>
                      <a:pt x="64" y="112309"/>
                    </a:moveTo>
                    <a:lnTo>
                      <a:pt x="64" y="2581"/>
                    </a:lnTo>
                    <a:lnTo>
                      <a:pt x="25740" y="2581"/>
                    </a:lnTo>
                    <a:lnTo>
                      <a:pt x="26467" y="19779"/>
                    </a:lnTo>
                    <a:lnTo>
                      <a:pt x="26951" y="19779"/>
                    </a:lnTo>
                    <a:cubicBezTo>
                      <a:pt x="30100" y="13481"/>
                      <a:pt x="34703" y="8878"/>
                      <a:pt x="40758" y="5245"/>
                    </a:cubicBezTo>
                    <a:cubicBezTo>
                      <a:pt x="46814" y="1854"/>
                      <a:pt x="54081" y="158"/>
                      <a:pt x="62801" y="158"/>
                    </a:cubicBezTo>
                    <a:cubicBezTo>
                      <a:pt x="70794" y="158"/>
                      <a:pt x="77819" y="1854"/>
                      <a:pt x="83874" y="5003"/>
                    </a:cubicBezTo>
                    <a:cubicBezTo>
                      <a:pt x="89688" y="8152"/>
                      <a:pt x="94290" y="12996"/>
                      <a:pt x="97439" y="19052"/>
                    </a:cubicBezTo>
                    <a:cubicBezTo>
                      <a:pt x="100588" y="25107"/>
                      <a:pt x="102041" y="32132"/>
                      <a:pt x="102041" y="40610"/>
                    </a:cubicBezTo>
                    <a:lnTo>
                      <a:pt x="102041" y="112309"/>
                    </a:lnTo>
                    <a:lnTo>
                      <a:pt x="72974" y="112309"/>
                    </a:lnTo>
                    <a:lnTo>
                      <a:pt x="72974" y="48361"/>
                    </a:lnTo>
                    <a:cubicBezTo>
                      <a:pt x="72974" y="40125"/>
                      <a:pt x="71521" y="33828"/>
                      <a:pt x="68372" y="29710"/>
                    </a:cubicBezTo>
                    <a:cubicBezTo>
                      <a:pt x="64981" y="25592"/>
                      <a:pt x="60136" y="23654"/>
                      <a:pt x="53596" y="23654"/>
                    </a:cubicBezTo>
                    <a:cubicBezTo>
                      <a:pt x="46087" y="23654"/>
                      <a:pt x="40032" y="26319"/>
                      <a:pt x="35672" y="31648"/>
                    </a:cubicBezTo>
                    <a:cubicBezTo>
                      <a:pt x="31311" y="36977"/>
                      <a:pt x="29131" y="44485"/>
                      <a:pt x="29131" y="53932"/>
                    </a:cubicBezTo>
                    <a:lnTo>
                      <a:pt x="29131" y="112309"/>
                    </a:lnTo>
                    <a:lnTo>
                      <a:pt x="64" y="112309"/>
                    </a:lnTo>
                    <a:close/>
                  </a:path>
                </a:pathLst>
              </a:custGeom>
              <a:grpFill/>
              <a:ln w="242225" cap="rnd">
                <a:noFill/>
                <a:prstDash val="solid"/>
                <a:round/>
              </a:ln>
            </p:spPr>
            <p:txBody>
              <a:bodyPr rtlCol="0" anchor="ctr"/>
              <a:lstStyle/>
              <a:p>
                <a:endParaRPr lang="en-US"/>
              </a:p>
            </p:txBody>
          </p:sp>
          <p:sp>
            <p:nvSpPr>
              <p:cNvPr id="120" name="Freeform: Shape 119">
                <a:extLst>
                  <a:ext uri="{FF2B5EF4-FFF2-40B4-BE49-F238E27FC236}">
                    <a16:creationId xmlns:a16="http://schemas.microsoft.com/office/drawing/2014/main" id="{9A2C61AE-EDC5-34F0-7C4F-9FA61B4FE03B}"/>
                  </a:ext>
                </a:extLst>
              </p:cNvPr>
              <p:cNvSpPr/>
              <p:nvPr/>
            </p:nvSpPr>
            <p:spPr>
              <a:xfrm>
                <a:off x="684783" y="1449468"/>
                <a:ext cx="119659" cy="114088"/>
              </a:xfrm>
              <a:custGeom>
                <a:avLst/>
                <a:gdLst>
                  <a:gd name="connsiteX0" fmla="*/ 53610 w 119659"/>
                  <a:gd name="connsiteY0" fmla="*/ 114246 h 114088"/>
                  <a:gd name="connsiteX1" fmla="*/ 25996 w 119659"/>
                  <a:gd name="connsiteY1" fmla="*/ 107222 h 114088"/>
                  <a:gd name="connsiteX2" fmla="*/ 6860 w 119659"/>
                  <a:gd name="connsiteY2" fmla="*/ 87117 h 114088"/>
                  <a:gd name="connsiteX3" fmla="*/ 78 w 119659"/>
                  <a:gd name="connsiteY3" fmla="*/ 57081 h 114088"/>
                  <a:gd name="connsiteX4" fmla="*/ 7345 w 119659"/>
                  <a:gd name="connsiteY4" fmla="*/ 27288 h 114088"/>
                  <a:gd name="connsiteX5" fmla="*/ 26965 w 119659"/>
                  <a:gd name="connsiteY5" fmla="*/ 7183 h 114088"/>
                  <a:gd name="connsiteX6" fmla="*/ 55305 w 119659"/>
                  <a:gd name="connsiteY6" fmla="*/ 158 h 114088"/>
                  <a:gd name="connsiteX7" fmla="*/ 76379 w 119659"/>
                  <a:gd name="connsiteY7" fmla="*/ 4761 h 114088"/>
                  <a:gd name="connsiteX8" fmla="*/ 90186 w 119659"/>
                  <a:gd name="connsiteY8" fmla="*/ 15903 h 114088"/>
                  <a:gd name="connsiteX9" fmla="*/ 91155 w 119659"/>
                  <a:gd name="connsiteY9" fmla="*/ 15903 h 114088"/>
                  <a:gd name="connsiteX10" fmla="*/ 91639 w 119659"/>
                  <a:gd name="connsiteY10" fmla="*/ 2581 h 114088"/>
                  <a:gd name="connsiteX11" fmla="*/ 119737 w 119659"/>
                  <a:gd name="connsiteY11" fmla="*/ 2581 h 114088"/>
                  <a:gd name="connsiteX12" fmla="*/ 119737 w 119659"/>
                  <a:gd name="connsiteY12" fmla="*/ 112309 h 114088"/>
                  <a:gd name="connsiteX13" fmla="*/ 93819 w 119659"/>
                  <a:gd name="connsiteY13" fmla="*/ 112309 h 114088"/>
                  <a:gd name="connsiteX14" fmla="*/ 92366 w 119659"/>
                  <a:gd name="connsiteY14" fmla="*/ 95837 h 114088"/>
                  <a:gd name="connsiteX15" fmla="*/ 91397 w 119659"/>
                  <a:gd name="connsiteY15" fmla="*/ 95837 h 114088"/>
                  <a:gd name="connsiteX16" fmla="*/ 76863 w 119659"/>
                  <a:gd name="connsiteY16" fmla="*/ 109160 h 114088"/>
                  <a:gd name="connsiteX17" fmla="*/ 53610 w 119659"/>
                  <a:gd name="connsiteY17" fmla="*/ 114246 h 114088"/>
                  <a:gd name="connsiteX18" fmla="*/ 59423 w 119659"/>
                  <a:gd name="connsiteY18" fmla="*/ 91235 h 114088"/>
                  <a:gd name="connsiteX19" fmla="*/ 76137 w 119659"/>
                  <a:gd name="connsiteY19" fmla="*/ 87117 h 114088"/>
                  <a:gd name="connsiteX20" fmla="*/ 87037 w 119659"/>
                  <a:gd name="connsiteY20" fmla="*/ 75248 h 114088"/>
                  <a:gd name="connsiteX21" fmla="*/ 90670 w 119659"/>
                  <a:gd name="connsiteY21" fmla="*/ 57081 h 114088"/>
                  <a:gd name="connsiteX22" fmla="*/ 87037 w 119659"/>
                  <a:gd name="connsiteY22" fmla="*/ 39157 h 114088"/>
                  <a:gd name="connsiteX23" fmla="*/ 76137 w 119659"/>
                  <a:gd name="connsiteY23" fmla="*/ 27288 h 114088"/>
                  <a:gd name="connsiteX24" fmla="*/ 59665 w 119659"/>
                  <a:gd name="connsiteY24" fmla="*/ 22928 h 114088"/>
                  <a:gd name="connsiteX25" fmla="*/ 43921 w 119659"/>
                  <a:gd name="connsiteY25" fmla="*/ 27288 h 114088"/>
                  <a:gd name="connsiteX26" fmla="*/ 33505 w 119659"/>
                  <a:gd name="connsiteY26" fmla="*/ 39399 h 114088"/>
                  <a:gd name="connsiteX27" fmla="*/ 29872 w 119659"/>
                  <a:gd name="connsiteY27" fmla="*/ 57081 h 114088"/>
                  <a:gd name="connsiteX28" fmla="*/ 33505 w 119659"/>
                  <a:gd name="connsiteY28" fmla="*/ 75490 h 114088"/>
                  <a:gd name="connsiteX29" fmla="*/ 43921 w 119659"/>
                  <a:gd name="connsiteY29" fmla="*/ 87117 h 114088"/>
                  <a:gd name="connsiteX30" fmla="*/ 59423 w 119659"/>
                  <a:gd name="connsiteY30" fmla="*/ 91235 h 11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9659" h="114088">
                    <a:moveTo>
                      <a:pt x="53610" y="114246"/>
                    </a:moveTo>
                    <a:cubicBezTo>
                      <a:pt x="43194" y="114246"/>
                      <a:pt x="33989" y="111824"/>
                      <a:pt x="25996" y="107222"/>
                    </a:cubicBezTo>
                    <a:cubicBezTo>
                      <a:pt x="17760" y="102377"/>
                      <a:pt x="11462" y="95837"/>
                      <a:pt x="6860" y="87117"/>
                    </a:cubicBezTo>
                    <a:cubicBezTo>
                      <a:pt x="2500" y="78639"/>
                      <a:pt x="78" y="68466"/>
                      <a:pt x="78" y="57081"/>
                    </a:cubicBezTo>
                    <a:cubicBezTo>
                      <a:pt x="78" y="45939"/>
                      <a:pt x="2500" y="35765"/>
                      <a:pt x="7345" y="27288"/>
                    </a:cubicBezTo>
                    <a:cubicBezTo>
                      <a:pt x="12189" y="18568"/>
                      <a:pt x="18729" y="12027"/>
                      <a:pt x="26965" y="7183"/>
                    </a:cubicBezTo>
                    <a:cubicBezTo>
                      <a:pt x="35443" y="2581"/>
                      <a:pt x="44890" y="158"/>
                      <a:pt x="55305" y="158"/>
                    </a:cubicBezTo>
                    <a:cubicBezTo>
                      <a:pt x="63299" y="158"/>
                      <a:pt x="70323" y="1854"/>
                      <a:pt x="76379" y="4761"/>
                    </a:cubicBezTo>
                    <a:cubicBezTo>
                      <a:pt x="82677" y="7910"/>
                      <a:pt x="87279" y="11543"/>
                      <a:pt x="90186" y="15903"/>
                    </a:cubicBezTo>
                    <a:lnTo>
                      <a:pt x="91155" y="15903"/>
                    </a:lnTo>
                    <a:lnTo>
                      <a:pt x="91639" y="2581"/>
                    </a:lnTo>
                    <a:lnTo>
                      <a:pt x="119737" y="2581"/>
                    </a:lnTo>
                    <a:lnTo>
                      <a:pt x="119737" y="112309"/>
                    </a:lnTo>
                    <a:lnTo>
                      <a:pt x="93819" y="112309"/>
                    </a:lnTo>
                    <a:lnTo>
                      <a:pt x="92366" y="95837"/>
                    </a:lnTo>
                    <a:lnTo>
                      <a:pt x="91397" y="95837"/>
                    </a:lnTo>
                    <a:cubicBezTo>
                      <a:pt x="88006" y="101408"/>
                      <a:pt x="83161" y="105769"/>
                      <a:pt x="76863" y="109160"/>
                    </a:cubicBezTo>
                    <a:cubicBezTo>
                      <a:pt x="70808" y="112551"/>
                      <a:pt x="63056" y="114246"/>
                      <a:pt x="53610" y="114246"/>
                    </a:cubicBezTo>
                    <a:close/>
                    <a:moveTo>
                      <a:pt x="59423" y="91235"/>
                    </a:moveTo>
                    <a:cubicBezTo>
                      <a:pt x="65721" y="91235"/>
                      <a:pt x="71292" y="89782"/>
                      <a:pt x="76137" y="87117"/>
                    </a:cubicBezTo>
                    <a:cubicBezTo>
                      <a:pt x="80739" y="84211"/>
                      <a:pt x="84372" y="80335"/>
                      <a:pt x="87037" y="75248"/>
                    </a:cubicBezTo>
                    <a:cubicBezTo>
                      <a:pt x="89459" y="70161"/>
                      <a:pt x="90670" y="64106"/>
                      <a:pt x="90670" y="57081"/>
                    </a:cubicBezTo>
                    <a:cubicBezTo>
                      <a:pt x="90670" y="50299"/>
                      <a:pt x="89459" y="44243"/>
                      <a:pt x="87037" y="39157"/>
                    </a:cubicBezTo>
                    <a:cubicBezTo>
                      <a:pt x="84372" y="34070"/>
                      <a:pt x="80981" y="29952"/>
                      <a:pt x="76137" y="27288"/>
                    </a:cubicBezTo>
                    <a:cubicBezTo>
                      <a:pt x="71534" y="24381"/>
                      <a:pt x="65963" y="22928"/>
                      <a:pt x="59665" y="22928"/>
                    </a:cubicBezTo>
                    <a:cubicBezTo>
                      <a:pt x="53610" y="22928"/>
                      <a:pt x="48281" y="24381"/>
                      <a:pt x="43921" y="27288"/>
                    </a:cubicBezTo>
                    <a:cubicBezTo>
                      <a:pt x="39318" y="30194"/>
                      <a:pt x="35927" y="34312"/>
                      <a:pt x="33505" y="39399"/>
                    </a:cubicBezTo>
                    <a:cubicBezTo>
                      <a:pt x="31083" y="44486"/>
                      <a:pt x="29872" y="50541"/>
                      <a:pt x="29872" y="57081"/>
                    </a:cubicBezTo>
                    <a:cubicBezTo>
                      <a:pt x="29872" y="64348"/>
                      <a:pt x="31083" y="70404"/>
                      <a:pt x="33505" y="75490"/>
                    </a:cubicBezTo>
                    <a:cubicBezTo>
                      <a:pt x="35927" y="80577"/>
                      <a:pt x="39318" y="84453"/>
                      <a:pt x="43921" y="87117"/>
                    </a:cubicBezTo>
                    <a:cubicBezTo>
                      <a:pt x="48281" y="90024"/>
                      <a:pt x="53610" y="91235"/>
                      <a:pt x="59423" y="91235"/>
                    </a:cubicBezTo>
                    <a:close/>
                  </a:path>
                </a:pathLst>
              </a:custGeom>
              <a:grpFill/>
              <a:ln w="242225" cap="rnd">
                <a:noFill/>
                <a:prstDash val="solid"/>
                <a:round/>
              </a:ln>
            </p:spPr>
            <p:txBody>
              <a:bodyPr rtlCol="0" anchor="ctr"/>
              <a:lstStyle/>
              <a:p>
                <a:endParaRPr lang="en-US"/>
              </a:p>
            </p:txBody>
          </p:sp>
          <p:sp>
            <p:nvSpPr>
              <p:cNvPr id="121" name="Freeform: Shape 120">
                <a:extLst>
                  <a:ext uri="{FF2B5EF4-FFF2-40B4-BE49-F238E27FC236}">
                    <a16:creationId xmlns:a16="http://schemas.microsoft.com/office/drawing/2014/main" id="{A4D828EE-0712-20D6-9B16-0631140F7AAA}"/>
                  </a:ext>
                </a:extLst>
              </p:cNvPr>
              <p:cNvSpPr/>
              <p:nvPr/>
            </p:nvSpPr>
            <p:spPr>
              <a:xfrm>
                <a:off x="830581" y="1449468"/>
                <a:ext cx="181668" cy="112150"/>
              </a:xfrm>
              <a:custGeom>
                <a:avLst/>
                <a:gdLst>
                  <a:gd name="connsiteX0" fmla="*/ 96 w 181668"/>
                  <a:gd name="connsiteY0" fmla="*/ 112309 h 112150"/>
                  <a:gd name="connsiteX1" fmla="*/ 96 w 181668"/>
                  <a:gd name="connsiteY1" fmla="*/ 2581 h 112150"/>
                  <a:gd name="connsiteX2" fmla="*/ 25772 w 181668"/>
                  <a:gd name="connsiteY2" fmla="*/ 2581 h 112150"/>
                  <a:gd name="connsiteX3" fmla="*/ 26257 w 181668"/>
                  <a:gd name="connsiteY3" fmla="*/ 19779 h 112150"/>
                  <a:gd name="connsiteX4" fmla="*/ 26741 w 181668"/>
                  <a:gd name="connsiteY4" fmla="*/ 19779 h 112150"/>
                  <a:gd name="connsiteX5" fmla="*/ 61379 w 181668"/>
                  <a:gd name="connsiteY5" fmla="*/ 158 h 112150"/>
                  <a:gd name="connsiteX6" fmla="*/ 83422 w 181668"/>
                  <a:gd name="connsiteY6" fmla="*/ 5245 h 112150"/>
                  <a:gd name="connsiteX7" fmla="*/ 98197 w 181668"/>
                  <a:gd name="connsiteY7" fmla="*/ 21474 h 112150"/>
                  <a:gd name="connsiteX8" fmla="*/ 98440 w 181668"/>
                  <a:gd name="connsiteY8" fmla="*/ 21474 h 112150"/>
                  <a:gd name="connsiteX9" fmla="*/ 137680 w 181668"/>
                  <a:gd name="connsiteY9" fmla="*/ 158 h 112150"/>
                  <a:gd name="connsiteX10" fmla="*/ 160692 w 181668"/>
                  <a:gd name="connsiteY10" fmla="*/ 5729 h 112150"/>
                  <a:gd name="connsiteX11" fmla="*/ 176194 w 181668"/>
                  <a:gd name="connsiteY11" fmla="*/ 20990 h 112150"/>
                  <a:gd name="connsiteX12" fmla="*/ 181765 w 181668"/>
                  <a:gd name="connsiteY12" fmla="*/ 42790 h 112150"/>
                  <a:gd name="connsiteX13" fmla="*/ 181281 w 181668"/>
                  <a:gd name="connsiteY13" fmla="*/ 112309 h 112150"/>
                  <a:gd name="connsiteX14" fmla="*/ 152456 w 181668"/>
                  <a:gd name="connsiteY14" fmla="*/ 112309 h 112150"/>
                  <a:gd name="connsiteX15" fmla="*/ 152456 w 181668"/>
                  <a:gd name="connsiteY15" fmla="*/ 49572 h 112150"/>
                  <a:gd name="connsiteX16" fmla="*/ 147127 w 181668"/>
                  <a:gd name="connsiteY16" fmla="*/ 30436 h 112150"/>
                  <a:gd name="connsiteX17" fmla="*/ 131140 w 181668"/>
                  <a:gd name="connsiteY17" fmla="*/ 23654 h 112150"/>
                  <a:gd name="connsiteX18" fmla="*/ 113458 w 181668"/>
                  <a:gd name="connsiteY18" fmla="*/ 31163 h 112150"/>
                  <a:gd name="connsiteX19" fmla="*/ 106675 w 181668"/>
                  <a:gd name="connsiteY19" fmla="*/ 51752 h 112150"/>
                  <a:gd name="connsiteX20" fmla="*/ 106675 w 181668"/>
                  <a:gd name="connsiteY20" fmla="*/ 112309 h 112150"/>
                  <a:gd name="connsiteX21" fmla="*/ 77124 w 181668"/>
                  <a:gd name="connsiteY21" fmla="*/ 112309 h 112150"/>
                  <a:gd name="connsiteX22" fmla="*/ 77124 w 181668"/>
                  <a:gd name="connsiteY22" fmla="*/ 49572 h 112150"/>
                  <a:gd name="connsiteX23" fmla="*/ 71553 w 181668"/>
                  <a:gd name="connsiteY23" fmla="*/ 30436 h 112150"/>
                  <a:gd name="connsiteX24" fmla="*/ 54839 w 181668"/>
                  <a:gd name="connsiteY24" fmla="*/ 23654 h 112150"/>
                  <a:gd name="connsiteX25" fmla="*/ 41517 w 181668"/>
                  <a:gd name="connsiteY25" fmla="*/ 27530 h 112150"/>
                  <a:gd name="connsiteX26" fmla="*/ 32312 w 181668"/>
                  <a:gd name="connsiteY26" fmla="*/ 38430 h 112150"/>
                  <a:gd name="connsiteX27" fmla="*/ 29163 w 181668"/>
                  <a:gd name="connsiteY27" fmla="*/ 54175 h 112150"/>
                  <a:gd name="connsiteX28" fmla="*/ 29163 w 181668"/>
                  <a:gd name="connsiteY28" fmla="*/ 112309 h 112150"/>
                  <a:gd name="connsiteX29" fmla="*/ 96 w 181668"/>
                  <a:gd name="connsiteY29" fmla="*/ 112309 h 11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1668" h="112150">
                    <a:moveTo>
                      <a:pt x="96" y="112309"/>
                    </a:moveTo>
                    <a:lnTo>
                      <a:pt x="96" y="2581"/>
                    </a:lnTo>
                    <a:lnTo>
                      <a:pt x="25772" y="2581"/>
                    </a:lnTo>
                    <a:lnTo>
                      <a:pt x="26257" y="19779"/>
                    </a:lnTo>
                    <a:lnTo>
                      <a:pt x="26741" y="19779"/>
                    </a:lnTo>
                    <a:cubicBezTo>
                      <a:pt x="33523" y="6698"/>
                      <a:pt x="45150" y="158"/>
                      <a:pt x="61379" y="158"/>
                    </a:cubicBezTo>
                    <a:cubicBezTo>
                      <a:pt x="70342" y="158"/>
                      <a:pt x="77851" y="1854"/>
                      <a:pt x="83422" y="5245"/>
                    </a:cubicBezTo>
                    <a:cubicBezTo>
                      <a:pt x="88993" y="8878"/>
                      <a:pt x="93837" y="14207"/>
                      <a:pt x="98197" y="21474"/>
                    </a:cubicBezTo>
                    <a:lnTo>
                      <a:pt x="98440" y="21474"/>
                    </a:lnTo>
                    <a:cubicBezTo>
                      <a:pt x="106191" y="7425"/>
                      <a:pt x="119271" y="158"/>
                      <a:pt x="137680" y="158"/>
                    </a:cubicBezTo>
                    <a:cubicBezTo>
                      <a:pt x="146400" y="158"/>
                      <a:pt x="153909" y="2096"/>
                      <a:pt x="160692" y="5729"/>
                    </a:cubicBezTo>
                    <a:cubicBezTo>
                      <a:pt x="167232" y="9363"/>
                      <a:pt x="172561" y="14450"/>
                      <a:pt x="176194" y="20990"/>
                    </a:cubicBezTo>
                    <a:cubicBezTo>
                      <a:pt x="179827" y="27530"/>
                      <a:pt x="181765" y="34796"/>
                      <a:pt x="181765" y="42790"/>
                    </a:cubicBezTo>
                    <a:lnTo>
                      <a:pt x="181281" y="112309"/>
                    </a:lnTo>
                    <a:lnTo>
                      <a:pt x="152456" y="112309"/>
                    </a:lnTo>
                    <a:lnTo>
                      <a:pt x="152456" y="49572"/>
                    </a:lnTo>
                    <a:cubicBezTo>
                      <a:pt x="152456" y="41337"/>
                      <a:pt x="150760" y="35039"/>
                      <a:pt x="147127" y="30436"/>
                    </a:cubicBezTo>
                    <a:cubicBezTo>
                      <a:pt x="143494" y="25834"/>
                      <a:pt x="138165" y="23654"/>
                      <a:pt x="131140" y="23654"/>
                    </a:cubicBezTo>
                    <a:cubicBezTo>
                      <a:pt x="123631" y="23654"/>
                      <a:pt x="117818" y="26076"/>
                      <a:pt x="113458" y="31163"/>
                    </a:cubicBezTo>
                    <a:cubicBezTo>
                      <a:pt x="108855" y="36008"/>
                      <a:pt x="106675" y="43032"/>
                      <a:pt x="106675" y="51752"/>
                    </a:cubicBezTo>
                    <a:lnTo>
                      <a:pt x="106675" y="112309"/>
                    </a:lnTo>
                    <a:lnTo>
                      <a:pt x="77124" y="112309"/>
                    </a:lnTo>
                    <a:lnTo>
                      <a:pt x="77124" y="49572"/>
                    </a:lnTo>
                    <a:cubicBezTo>
                      <a:pt x="77124" y="41337"/>
                      <a:pt x="75428" y="35039"/>
                      <a:pt x="71553" y="30436"/>
                    </a:cubicBezTo>
                    <a:cubicBezTo>
                      <a:pt x="67677" y="25834"/>
                      <a:pt x="62106" y="23654"/>
                      <a:pt x="54839" y="23654"/>
                    </a:cubicBezTo>
                    <a:cubicBezTo>
                      <a:pt x="49995" y="23654"/>
                      <a:pt x="45392" y="24865"/>
                      <a:pt x="41517" y="27530"/>
                    </a:cubicBezTo>
                    <a:cubicBezTo>
                      <a:pt x="37641" y="30194"/>
                      <a:pt x="34492" y="33828"/>
                      <a:pt x="32312" y="38430"/>
                    </a:cubicBezTo>
                    <a:cubicBezTo>
                      <a:pt x="30132" y="43032"/>
                      <a:pt x="29163" y="48361"/>
                      <a:pt x="29163" y="54175"/>
                    </a:cubicBezTo>
                    <a:lnTo>
                      <a:pt x="29163" y="112309"/>
                    </a:lnTo>
                    <a:lnTo>
                      <a:pt x="96" y="112309"/>
                    </a:lnTo>
                    <a:close/>
                  </a:path>
                </a:pathLst>
              </a:custGeom>
              <a:grpFill/>
              <a:ln w="242225" cap="rnd">
                <a:noFill/>
                <a:prstDash val="solid"/>
                <a:round/>
              </a:ln>
            </p:spPr>
            <p:txBody>
              <a:bodyPr rtlCol="0" anchor="ctr"/>
              <a:lstStyle/>
              <a:p>
                <a:endParaRPr lang="en-US"/>
              </a:p>
            </p:txBody>
          </p:sp>
          <p:sp>
            <p:nvSpPr>
              <p:cNvPr id="122" name="Freeform: Shape 121">
                <a:extLst>
                  <a:ext uri="{FF2B5EF4-FFF2-40B4-BE49-F238E27FC236}">
                    <a16:creationId xmlns:a16="http://schemas.microsoft.com/office/drawing/2014/main" id="{7769CF17-A2EF-656E-5643-9A4F8FCCDDBE}"/>
                  </a:ext>
                </a:extLst>
              </p:cNvPr>
              <p:cNvSpPr/>
              <p:nvPr/>
            </p:nvSpPr>
            <p:spPr>
              <a:xfrm>
                <a:off x="1037551" y="1401266"/>
                <a:ext cx="36091" cy="160353"/>
              </a:xfrm>
              <a:custGeom>
                <a:avLst/>
                <a:gdLst>
                  <a:gd name="connsiteX0" fmla="*/ 18035 w 36091"/>
                  <a:gd name="connsiteY0" fmla="*/ 34310 h 160353"/>
                  <a:gd name="connsiteX1" fmla="*/ 4955 w 36091"/>
                  <a:gd name="connsiteY1" fmla="*/ 29465 h 160353"/>
                  <a:gd name="connsiteX2" fmla="*/ 111 w 36091"/>
                  <a:gd name="connsiteY2" fmla="*/ 17112 h 160353"/>
                  <a:gd name="connsiteX3" fmla="*/ 4955 w 36091"/>
                  <a:gd name="connsiteY3" fmla="*/ 5000 h 160353"/>
                  <a:gd name="connsiteX4" fmla="*/ 18035 w 36091"/>
                  <a:gd name="connsiteY4" fmla="*/ 156 h 160353"/>
                  <a:gd name="connsiteX5" fmla="*/ 31116 w 36091"/>
                  <a:gd name="connsiteY5" fmla="*/ 5000 h 160353"/>
                  <a:gd name="connsiteX6" fmla="*/ 36202 w 36091"/>
                  <a:gd name="connsiteY6" fmla="*/ 17112 h 160353"/>
                  <a:gd name="connsiteX7" fmla="*/ 31116 w 36091"/>
                  <a:gd name="connsiteY7" fmla="*/ 29465 h 160353"/>
                  <a:gd name="connsiteX8" fmla="*/ 18035 w 36091"/>
                  <a:gd name="connsiteY8" fmla="*/ 34310 h 160353"/>
                  <a:gd name="connsiteX9" fmla="*/ 32084 w 36091"/>
                  <a:gd name="connsiteY9" fmla="*/ 160509 h 160353"/>
                  <a:gd name="connsiteX10" fmla="*/ 3986 w 36091"/>
                  <a:gd name="connsiteY10" fmla="*/ 160509 h 160353"/>
                  <a:gd name="connsiteX11" fmla="*/ 3986 w 36091"/>
                  <a:gd name="connsiteY11" fmla="*/ 50781 h 160353"/>
                  <a:gd name="connsiteX12" fmla="*/ 32084 w 36091"/>
                  <a:gd name="connsiteY12" fmla="*/ 50781 h 160353"/>
                  <a:gd name="connsiteX13" fmla="*/ 32084 w 36091"/>
                  <a:gd name="connsiteY13" fmla="*/ 160509 h 16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91" h="160353">
                    <a:moveTo>
                      <a:pt x="18035" y="34310"/>
                    </a:moveTo>
                    <a:cubicBezTo>
                      <a:pt x="12464" y="34310"/>
                      <a:pt x="8104" y="32614"/>
                      <a:pt x="4955" y="29465"/>
                    </a:cubicBezTo>
                    <a:cubicBezTo>
                      <a:pt x="1564" y="26316"/>
                      <a:pt x="111" y="22198"/>
                      <a:pt x="111" y="17112"/>
                    </a:cubicBezTo>
                    <a:cubicBezTo>
                      <a:pt x="111" y="12025"/>
                      <a:pt x="1564" y="8149"/>
                      <a:pt x="4955" y="5000"/>
                    </a:cubicBezTo>
                    <a:cubicBezTo>
                      <a:pt x="8104" y="1851"/>
                      <a:pt x="12464" y="156"/>
                      <a:pt x="18035" y="156"/>
                    </a:cubicBezTo>
                    <a:cubicBezTo>
                      <a:pt x="23607" y="156"/>
                      <a:pt x="27967" y="1851"/>
                      <a:pt x="31116" y="5000"/>
                    </a:cubicBezTo>
                    <a:cubicBezTo>
                      <a:pt x="34507" y="8149"/>
                      <a:pt x="36202" y="12025"/>
                      <a:pt x="36202" y="17112"/>
                    </a:cubicBezTo>
                    <a:cubicBezTo>
                      <a:pt x="36202" y="22198"/>
                      <a:pt x="34507" y="26316"/>
                      <a:pt x="31116" y="29465"/>
                    </a:cubicBezTo>
                    <a:cubicBezTo>
                      <a:pt x="27724" y="32614"/>
                      <a:pt x="23364" y="34310"/>
                      <a:pt x="18035" y="34310"/>
                    </a:cubicBezTo>
                    <a:close/>
                    <a:moveTo>
                      <a:pt x="32084" y="160509"/>
                    </a:moveTo>
                    <a:lnTo>
                      <a:pt x="3986" y="160509"/>
                    </a:lnTo>
                    <a:lnTo>
                      <a:pt x="3986" y="50781"/>
                    </a:lnTo>
                    <a:lnTo>
                      <a:pt x="32084" y="50781"/>
                    </a:lnTo>
                    <a:lnTo>
                      <a:pt x="32084" y="160509"/>
                    </a:lnTo>
                    <a:close/>
                  </a:path>
                </a:pathLst>
              </a:custGeom>
              <a:grpFill/>
              <a:ln w="242225" cap="rnd">
                <a:noFill/>
                <a:prstDash val="solid"/>
                <a:round/>
              </a:ln>
            </p:spPr>
            <p:txBody>
              <a:bodyPr rtlCol="0" anchor="ctr"/>
              <a:lstStyle/>
              <a:p>
                <a:endParaRPr lang="en-US"/>
              </a:p>
            </p:txBody>
          </p:sp>
          <p:sp>
            <p:nvSpPr>
              <p:cNvPr id="123" name="Freeform: Shape 122">
                <a:extLst>
                  <a:ext uri="{FF2B5EF4-FFF2-40B4-BE49-F238E27FC236}">
                    <a16:creationId xmlns:a16="http://schemas.microsoft.com/office/drawing/2014/main" id="{D623D97C-881A-EE16-27F8-21010A169F00}"/>
                  </a:ext>
                </a:extLst>
              </p:cNvPr>
              <p:cNvSpPr/>
              <p:nvPr/>
            </p:nvSpPr>
            <p:spPr>
              <a:xfrm>
                <a:off x="1091898" y="1449468"/>
                <a:ext cx="106821" cy="113845"/>
              </a:xfrm>
              <a:custGeom>
                <a:avLst/>
                <a:gdLst>
                  <a:gd name="connsiteX0" fmla="*/ 58254 w 106821"/>
                  <a:gd name="connsiteY0" fmla="*/ 114004 h 113845"/>
                  <a:gd name="connsiteX1" fmla="*/ 28460 w 106821"/>
                  <a:gd name="connsiteY1" fmla="*/ 107222 h 113845"/>
                  <a:gd name="connsiteX2" fmla="*/ 7629 w 106821"/>
                  <a:gd name="connsiteY2" fmla="*/ 87359 h 113845"/>
                  <a:gd name="connsiteX3" fmla="*/ 120 w 106821"/>
                  <a:gd name="connsiteY3" fmla="*/ 57324 h 113845"/>
                  <a:gd name="connsiteX4" fmla="*/ 7387 w 106821"/>
                  <a:gd name="connsiteY4" fmla="*/ 27772 h 113845"/>
                  <a:gd name="connsiteX5" fmla="*/ 27491 w 106821"/>
                  <a:gd name="connsiteY5" fmla="*/ 7425 h 113845"/>
                  <a:gd name="connsiteX6" fmla="*/ 56801 w 106821"/>
                  <a:gd name="connsiteY6" fmla="*/ 158 h 113845"/>
                  <a:gd name="connsiteX7" fmla="*/ 87321 w 106821"/>
                  <a:gd name="connsiteY7" fmla="*/ 7667 h 113845"/>
                  <a:gd name="connsiteX8" fmla="*/ 106941 w 106821"/>
                  <a:gd name="connsiteY8" fmla="*/ 28983 h 113845"/>
                  <a:gd name="connsiteX9" fmla="*/ 83688 w 106821"/>
                  <a:gd name="connsiteY9" fmla="*/ 40368 h 113845"/>
                  <a:gd name="connsiteX10" fmla="*/ 72545 w 106821"/>
                  <a:gd name="connsiteY10" fmla="*/ 27772 h 113845"/>
                  <a:gd name="connsiteX11" fmla="*/ 57285 w 106821"/>
                  <a:gd name="connsiteY11" fmla="*/ 23412 h 113845"/>
                  <a:gd name="connsiteX12" fmla="*/ 37423 w 106821"/>
                  <a:gd name="connsiteY12" fmla="*/ 32132 h 113845"/>
                  <a:gd name="connsiteX13" fmla="*/ 29914 w 106821"/>
                  <a:gd name="connsiteY13" fmla="*/ 57324 h 113845"/>
                  <a:gd name="connsiteX14" fmla="*/ 37665 w 106821"/>
                  <a:gd name="connsiteY14" fmla="*/ 81304 h 113845"/>
                  <a:gd name="connsiteX15" fmla="*/ 58496 w 106821"/>
                  <a:gd name="connsiteY15" fmla="*/ 89539 h 113845"/>
                  <a:gd name="connsiteX16" fmla="*/ 85141 w 106821"/>
                  <a:gd name="connsiteY16" fmla="*/ 76702 h 113845"/>
                  <a:gd name="connsiteX17" fmla="*/ 105246 w 106821"/>
                  <a:gd name="connsiteY17" fmla="*/ 92446 h 113845"/>
                  <a:gd name="connsiteX18" fmla="*/ 85141 w 106821"/>
                  <a:gd name="connsiteY18" fmla="*/ 108917 h 113845"/>
                  <a:gd name="connsiteX19" fmla="*/ 58254 w 106821"/>
                  <a:gd name="connsiteY19" fmla="*/ 114004 h 11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6821" h="113845">
                    <a:moveTo>
                      <a:pt x="58254" y="114004"/>
                    </a:moveTo>
                    <a:cubicBezTo>
                      <a:pt x="47112" y="114004"/>
                      <a:pt x="37180" y="111824"/>
                      <a:pt x="28460" y="107222"/>
                    </a:cubicBezTo>
                    <a:cubicBezTo>
                      <a:pt x="19740" y="102620"/>
                      <a:pt x="12716" y="95837"/>
                      <a:pt x="7629" y="87359"/>
                    </a:cubicBezTo>
                    <a:cubicBezTo>
                      <a:pt x="2784" y="78639"/>
                      <a:pt x="120" y="68708"/>
                      <a:pt x="120" y="57324"/>
                    </a:cubicBezTo>
                    <a:cubicBezTo>
                      <a:pt x="120" y="46181"/>
                      <a:pt x="2542" y="36250"/>
                      <a:pt x="7387" y="27772"/>
                    </a:cubicBezTo>
                    <a:cubicBezTo>
                      <a:pt x="12231" y="19052"/>
                      <a:pt x="19014" y="12270"/>
                      <a:pt x="27491" y="7425"/>
                    </a:cubicBezTo>
                    <a:cubicBezTo>
                      <a:pt x="36212" y="2581"/>
                      <a:pt x="45901" y="158"/>
                      <a:pt x="56801" y="158"/>
                    </a:cubicBezTo>
                    <a:cubicBezTo>
                      <a:pt x="69154" y="158"/>
                      <a:pt x="79328" y="2581"/>
                      <a:pt x="87321" y="7667"/>
                    </a:cubicBezTo>
                    <a:cubicBezTo>
                      <a:pt x="95314" y="12512"/>
                      <a:pt x="101855" y="19779"/>
                      <a:pt x="106941" y="28983"/>
                    </a:cubicBezTo>
                    <a:lnTo>
                      <a:pt x="83688" y="40368"/>
                    </a:lnTo>
                    <a:cubicBezTo>
                      <a:pt x="80781" y="34797"/>
                      <a:pt x="77148" y="30679"/>
                      <a:pt x="72545" y="27772"/>
                    </a:cubicBezTo>
                    <a:cubicBezTo>
                      <a:pt x="68185" y="24865"/>
                      <a:pt x="63099" y="23412"/>
                      <a:pt x="57285" y="23412"/>
                    </a:cubicBezTo>
                    <a:cubicBezTo>
                      <a:pt x="48807" y="23412"/>
                      <a:pt x="42267" y="26319"/>
                      <a:pt x="37423" y="32132"/>
                    </a:cubicBezTo>
                    <a:cubicBezTo>
                      <a:pt x="32578" y="38188"/>
                      <a:pt x="29914" y="46423"/>
                      <a:pt x="29914" y="57324"/>
                    </a:cubicBezTo>
                    <a:cubicBezTo>
                      <a:pt x="29914" y="67739"/>
                      <a:pt x="32578" y="75733"/>
                      <a:pt x="37665" y="81304"/>
                    </a:cubicBezTo>
                    <a:cubicBezTo>
                      <a:pt x="42994" y="86875"/>
                      <a:pt x="49776" y="89539"/>
                      <a:pt x="58496" y="89539"/>
                    </a:cubicBezTo>
                    <a:cubicBezTo>
                      <a:pt x="69154" y="89539"/>
                      <a:pt x="78116" y="85422"/>
                      <a:pt x="85141" y="76702"/>
                    </a:cubicBezTo>
                    <a:lnTo>
                      <a:pt x="105246" y="92446"/>
                    </a:lnTo>
                    <a:cubicBezTo>
                      <a:pt x="99190" y="99955"/>
                      <a:pt x="92408" y="105284"/>
                      <a:pt x="85141" y="108917"/>
                    </a:cubicBezTo>
                    <a:cubicBezTo>
                      <a:pt x="77874" y="112309"/>
                      <a:pt x="68912" y="114004"/>
                      <a:pt x="58254" y="114004"/>
                    </a:cubicBezTo>
                    <a:close/>
                  </a:path>
                </a:pathLst>
              </a:custGeom>
              <a:grpFill/>
              <a:ln w="242225" cap="rnd">
                <a:noFill/>
                <a:prstDash val="solid"/>
                <a:round/>
              </a:ln>
            </p:spPr>
            <p:txBody>
              <a:bodyPr rtlCol="0" anchor="ctr"/>
              <a:lstStyle/>
              <a:p>
                <a:endParaRPr lang="en-US"/>
              </a:p>
            </p:txBody>
          </p:sp>
          <p:sp>
            <p:nvSpPr>
              <p:cNvPr id="124" name="Freeform: Shape 123">
                <a:extLst>
                  <a:ext uri="{FF2B5EF4-FFF2-40B4-BE49-F238E27FC236}">
                    <a16:creationId xmlns:a16="http://schemas.microsoft.com/office/drawing/2014/main" id="{EB0ACA47-2DDE-8774-3457-5A9D3922A4C4}"/>
                  </a:ext>
                </a:extLst>
              </p:cNvPr>
              <p:cNvSpPr/>
              <p:nvPr/>
            </p:nvSpPr>
            <p:spPr>
              <a:xfrm>
                <a:off x="284925" y="1656571"/>
                <a:ext cx="104399" cy="148968"/>
              </a:xfrm>
              <a:custGeom>
                <a:avLst/>
                <a:gdLst>
                  <a:gd name="connsiteX0" fmla="*/ 56716 w 104399"/>
                  <a:gd name="connsiteY0" fmla="*/ 149150 h 148968"/>
                  <a:gd name="connsiteX1" fmla="*/ 35 w 104399"/>
                  <a:gd name="connsiteY1" fmla="*/ 125170 h 148968"/>
                  <a:gd name="connsiteX2" fmla="*/ 13115 w 104399"/>
                  <a:gd name="connsiteY2" fmla="*/ 112090 h 148968"/>
                  <a:gd name="connsiteX3" fmla="*/ 32251 w 104399"/>
                  <a:gd name="connsiteY3" fmla="*/ 126866 h 148968"/>
                  <a:gd name="connsiteX4" fmla="*/ 55989 w 104399"/>
                  <a:gd name="connsiteY4" fmla="*/ 131710 h 148968"/>
                  <a:gd name="connsiteX5" fmla="*/ 77547 w 104399"/>
                  <a:gd name="connsiteY5" fmla="*/ 125897 h 148968"/>
                  <a:gd name="connsiteX6" fmla="*/ 85056 w 104399"/>
                  <a:gd name="connsiteY6" fmla="*/ 109183 h 148968"/>
                  <a:gd name="connsiteX7" fmla="*/ 78758 w 104399"/>
                  <a:gd name="connsiteY7" fmla="*/ 93923 h 148968"/>
                  <a:gd name="connsiteX8" fmla="*/ 57200 w 104399"/>
                  <a:gd name="connsiteY8" fmla="*/ 83507 h 148968"/>
                  <a:gd name="connsiteX9" fmla="*/ 40971 w 104399"/>
                  <a:gd name="connsiteY9" fmla="*/ 78905 h 148968"/>
                  <a:gd name="connsiteX10" fmla="*/ 13842 w 104399"/>
                  <a:gd name="connsiteY10" fmla="*/ 63887 h 148968"/>
                  <a:gd name="connsiteX11" fmla="*/ 5122 w 104399"/>
                  <a:gd name="connsiteY11" fmla="*/ 39423 h 148968"/>
                  <a:gd name="connsiteX12" fmla="*/ 10935 w 104399"/>
                  <a:gd name="connsiteY12" fmla="*/ 20044 h 148968"/>
                  <a:gd name="connsiteX13" fmla="*/ 27649 w 104399"/>
                  <a:gd name="connsiteY13" fmla="*/ 5511 h 148968"/>
                  <a:gd name="connsiteX14" fmla="*/ 52840 w 104399"/>
                  <a:gd name="connsiteY14" fmla="*/ 182 h 148968"/>
                  <a:gd name="connsiteX15" fmla="*/ 81423 w 104399"/>
                  <a:gd name="connsiteY15" fmla="*/ 5995 h 148968"/>
                  <a:gd name="connsiteX16" fmla="*/ 102496 w 104399"/>
                  <a:gd name="connsiteY16" fmla="*/ 22225 h 148968"/>
                  <a:gd name="connsiteX17" fmla="*/ 89416 w 104399"/>
                  <a:gd name="connsiteY17" fmla="*/ 34094 h 148968"/>
                  <a:gd name="connsiteX18" fmla="*/ 73672 w 104399"/>
                  <a:gd name="connsiteY18" fmla="*/ 22467 h 148968"/>
                  <a:gd name="connsiteX19" fmla="*/ 53567 w 104399"/>
                  <a:gd name="connsiteY19" fmla="*/ 18107 h 148968"/>
                  <a:gd name="connsiteX20" fmla="*/ 38064 w 104399"/>
                  <a:gd name="connsiteY20" fmla="*/ 21013 h 148968"/>
                  <a:gd name="connsiteX21" fmla="*/ 28618 w 104399"/>
                  <a:gd name="connsiteY21" fmla="*/ 29007 h 148968"/>
                  <a:gd name="connsiteX22" fmla="*/ 25469 w 104399"/>
                  <a:gd name="connsiteY22" fmla="*/ 39907 h 148968"/>
                  <a:gd name="connsiteX23" fmla="*/ 30313 w 104399"/>
                  <a:gd name="connsiteY23" fmla="*/ 52745 h 148968"/>
                  <a:gd name="connsiteX24" fmla="*/ 47269 w 104399"/>
                  <a:gd name="connsiteY24" fmla="*/ 61223 h 148968"/>
                  <a:gd name="connsiteX25" fmla="*/ 61318 w 104399"/>
                  <a:gd name="connsiteY25" fmla="*/ 65098 h 148968"/>
                  <a:gd name="connsiteX26" fmla="*/ 94261 w 104399"/>
                  <a:gd name="connsiteY26" fmla="*/ 81812 h 148968"/>
                  <a:gd name="connsiteX27" fmla="*/ 104434 w 104399"/>
                  <a:gd name="connsiteY27" fmla="*/ 108699 h 148968"/>
                  <a:gd name="connsiteX28" fmla="*/ 98621 w 104399"/>
                  <a:gd name="connsiteY28" fmla="*/ 129772 h 148968"/>
                  <a:gd name="connsiteX29" fmla="*/ 82149 w 104399"/>
                  <a:gd name="connsiteY29" fmla="*/ 144064 h 148968"/>
                  <a:gd name="connsiteX30" fmla="*/ 56716 w 104399"/>
                  <a:gd name="connsiteY30" fmla="*/ 149150 h 14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4399" h="148968">
                    <a:moveTo>
                      <a:pt x="56716" y="149150"/>
                    </a:moveTo>
                    <a:cubicBezTo>
                      <a:pt x="32493" y="149150"/>
                      <a:pt x="13600" y="141157"/>
                      <a:pt x="35" y="125170"/>
                    </a:cubicBezTo>
                    <a:lnTo>
                      <a:pt x="13115" y="112090"/>
                    </a:lnTo>
                    <a:cubicBezTo>
                      <a:pt x="19171" y="118872"/>
                      <a:pt x="25469" y="123717"/>
                      <a:pt x="32251" y="126866"/>
                    </a:cubicBezTo>
                    <a:cubicBezTo>
                      <a:pt x="39033" y="130015"/>
                      <a:pt x="47027" y="131710"/>
                      <a:pt x="55989" y="131710"/>
                    </a:cubicBezTo>
                    <a:cubicBezTo>
                      <a:pt x="65436" y="131710"/>
                      <a:pt x="72703" y="129772"/>
                      <a:pt x="77547" y="125897"/>
                    </a:cubicBezTo>
                    <a:cubicBezTo>
                      <a:pt x="82634" y="122021"/>
                      <a:pt x="85056" y="116450"/>
                      <a:pt x="85056" y="109183"/>
                    </a:cubicBezTo>
                    <a:cubicBezTo>
                      <a:pt x="85056" y="102885"/>
                      <a:pt x="83118" y="97799"/>
                      <a:pt x="78758" y="93923"/>
                    </a:cubicBezTo>
                    <a:cubicBezTo>
                      <a:pt x="74640" y="89805"/>
                      <a:pt x="67374" y="86414"/>
                      <a:pt x="57200" y="83507"/>
                    </a:cubicBezTo>
                    <a:lnTo>
                      <a:pt x="40971" y="78905"/>
                    </a:lnTo>
                    <a:cubicBezTo>
                      <a:pt x="28618" y="75514"/>
                      <a:pt x="19655" y="70427"/>
                      <a:pt x="13842" y="63887"/>
                    </a:cubicBezTo>
                    <a:cubicBezTo>
                      <a:pt x="8029" y="57347"/>
                      <a:pt x="5122" y="49112"/>
                      <a:pt x="5122" y="39423"/>
                    </a:cubicBezTo>
                    <a:cubicBezTo>
                      <a:pt x="5122" y="32640"/>
                      <a:pt x="7060" y="26100"/>
                      <a:pt x="10935" y="20044"/>
                    </a:cubicBezTo>
                    <a:cubicBezTo>
                      <a:pt x="14811" y="13989"/>
                      <a:pt x="20382" y="9144"/>
                      <a:pt x="27649" y="5511"/>
                    </a:cubicBezTo>
                    <a:cubicBezTo>
                      <a:pt x="34916" y="1878"/>
                      <a:pt x="43151" y="182"/>
                      <a:pt x="52840" y="182"/>
                    </a:cubicBezTo>
                    <a:cubicBezTo>
                      <a:pt x="63498" y="182"/>
                      <a:pt x="72945" y="2120"/>
                      <a:pt x="81423" y="5995"/>
                    </a:cubicBezTo>
                    <a:cubicBezTo>
                      <a:pt x="89901" y="10113"/>
                      <a:pt x="96925" y="15442"/>
                      <a:pt x="102496" y="22225"/>
                    </a:cubicBezTo>
                    <a:lnTo>
                      <a:pt x="89416" y="34094"/>
                    </a:lnTo>
                    <a:cubicBezTo>
                      <a:pt x="85298" y="29249"/>
                      <a:pt x="80212" y="25373"/>
                      <a:pt x="73672" y="22467"/>
                    </a:cubicBezTo>
                    <a:cubicBezTo>
                      <a:pt x="67374" y="19560"/>
                      <a:pt x="60591" y="18107"/>
                      <a:pt x="53567" y="18107"/>
                    </a:cubicBezTo>
                    <a:cubicBezTo>
                      <a:pt x="47511" y="18107"/>
                      <a:pt x="42182" y="19076"/>
                      <a:pt x="38064" y="21013"/>
                    </a:cubicBezTo>
                    <a:cubicBezTo>
                      <a:pt x="33704" y="22951"/>
                      <a:pt x="30555" y="25616"/>
                      <a:pt x="28618" y="29007"/>
                    </a:cubicBezTo>
                    <a:cubicBezTo>
                      <a:pt x="26438" y="32156"/>
                      <a:pt x="25469" y="36031"/>
                      <a:pt x="25469" y="39907"/>
                    </a:cubicBezTo>
                    <a:cubicBezTo>
                      <a:pt x="25469" y="45236"/>
                      <a:pt x="27164" y="49596"/>
                      <a:pt x="30313" y="52745"/>
                    </a:cubicBezTo>
                    <a:cubicBezTo>
                      <a:pt x="33704" y="56136"/>
                      <a:pt x="39276" y="59043"/>
                      <a:pt x="47269" y="61223"/>
                    </a:cubicBezTo>
                    <a:lnTo>
                      <a:pt x="61318" y="65098"/>
                    </a:lnTo>
                    <a:cubicBezTo>
                      <a:pt x="76578" y="69458"/>
                      <a:pt x="87478" y="75030"/>
                      <a:pt x="94261" y="81812"/>
                    </a:cubicBezTo>
                    <a:cubicBezTo>
                      <a:pt x="101043" y="88836"/>
                      <a:pt x="104434" y="97799"/>
                      <a:pt x="104434" y="108699"/>
                    </a:cubicBezTo>
                    <a:cubicBezTo>
                      <a:pt x="104434" y="116450"/>
                      <a:pt x="102496" y="123475"/>
                      <a:pt x="98621" y="129772"/>
                    </a:cubicBezTo>
                    <a:cubicBezTo>
                      <a:pt x="94987" y="135828"/>
                      <a:pt x="89416" y="140673"/>
                      <a:pt x="82149" y="144064"/>
                    </a:cubicBezTo>
                    <a:cubicBezTo>
                      <a:pt x="74883" y="147455"/>
                      <a:pt x="66405" y="149150"/>
                      <a:pt x="56716" y="149150"/>
                    </a:cubicBezTo>
                    <a:close/>
                  </a:path>
                </a:pathLst>
              </a:custGeom>
              <a:grpFill/>
              <a:ln w="242225" cap="rnd">
                <a:noFill/>
                <a:prstDash val="solid"/>
                <a:round/>
              </a:ln>
            </p:spPr>
            <p:txBody>
              <a:bodyPr rtlCol="0" anchor="ctr"/>
              <a:lstStyle/>
              <a:p>
                <a:endParaRPr lang="en-US"/>
              </a:p>
            </p:txBody>
          </p:sp>
          <p:sp>
            <p:nvSpPr>
              <p:cNvPr id="125" name="Freeform: Shape 124">
                <a:extLst>
                  <a:ext uri="{FF2B5EF4-FFF2-40B4-BE49-F238E27FC236}">
                    <a16:creationId xmlns:a16="http://schemas.microsoft.com/office/drawing/2014/main" id="{FAE2E9B0-B97D-8DE6-5C5E-1356163F23A8}"/>
                  </a:ext>
                </a:extLst>
              </p:cNvPr>
              <p:cNvSpPr/>
              <p:nvPr/>
            </p:nvSpPr>
            <p:spPr>
              <a:xfrm>
                <a:off x="406993" y="1666744"/>
                <a:ext cx="70245" cy="139037"/>
              </a:xfrm>
              <a:custGeom>
                <a:avLst/>
                <a:gdLst>
                  <a:gd name="connsiteX0" fmla="*/ 70292 w 70245"/>
                  <a:gd name="connsiteY0" fmla="*/ 134375 h 139037"/>
                  <a:gd name="connsiteX1" fmla="*/ 60118 w 70245"/>
                  <a:gd name="connsiteY1" fmla="*/ 137766 h 139037"/>
                  <a:gd name="connsiteX2" fmla="*/ 48733 w 70245"/>
                  <a:gd name="connsiteY2" fmla="*/ 139220 h 139037"/>
                  <a:gd name="connsiteX3" fmla="*/ 25480 w 70245"/>
                  <a:gd name="connsiteY3" fmla="*/ 130742 h 139037"/>
                  <a:gd name="connsiteX4" fmla="*/ 17971 w 70245"/>
                  <a:gd name="connsiteY4" fmla="*/ 105066 h 139037"/>
                  <a:gd name="connsiteX5" fmla="*/ 17971 w 70245"/>
                  <a:gd name="connsiteY5" fmla="*/ 43056 h 139037"/>
                  <a:gd name="connsiteX6" fmla="*/ 46 w 70245"/>
                  <a:gd name="connsiteY6" fmla="*/ 43056 h 139037"/>
                  <a:gd name="connsiteX7" fmla="*/ 46 w 70245"/>
                  <a:gd name="connsiteY7" fmla="*/ 27554 h 139037"/>
                  <a:gd name="connsiteX8" fmla="*/ 17971 w 70245"/>
                  <a:gd name="connsiteY8" fmla="*/ 27554 h 139037"/>
                  <a:gd name="connsiteX9" fmla="*/ 17971 w 70245"/>
                  <a:gd name="connsiteY9" fmla="*/ 183 h 139037"/>
                  <a:gd name="connsiteX10" fmla="*/ 37107 w 70245"/>
                  <a:gd name="connsiteY10" fmla="*/ 183 h 139037"/>
                  <a:gd name="connsiteX11" fmla="*/ 37107 w 70245"/>
                  <a:gd name="connsiteY11" fmla="*/ 27554 h 139037"/>
                  <a:gd name="connsiteX12" fmla="*/ 68596 w 70245"/>
                  <a:gd name="connsiteY12" fmla="*/ 27554 h 139037"/>
                  <a:gd name="connsiteX13" fmla="*/ 68596 w 70245"/>
                  <a:gd name="connsiteY13" fmla="*/ 43056 h 139037"/>
                  <a:gd name="connsiteX14" fmla="*/ 37107 w 70245"/>
                  <a:gd name="connsiteY14" fmla="*/ 43056 h 139037"/>
                  <a:gd name="connsiteX15" fmla="*/ 37107 w 70245"/>
                  <a:gd name="connsiteY15" fmla="*/ 105793 h 139037"/>
                  <a:gd name="connsiteX16" fmla="*/ 40256 w 70245"/>
                  <a:gd name="connsiteY16" fmla="*/ 119600 h 139037"/>
                  <a:gd name="connsiteX17" fmla="*/ 49945 w 70245"/>
                  <a:gd name="connsiteY17" fmla="*/ 123233 h 139037"/>
                  <a:gd name="connsiteX18" fmla="*/ 65689 w 70245"/>
                  <a:gd name="connsiteY18" fmla="*/ 119842 h 139037"/>
                  <a:gd name="connsiteX19" fmla="*/ 70292 w 70245"/>
                  <a:gd name="connsiteY19" fmla="*/ 134375 h 13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245" h="139037">
                    <a:moveTo>
                      <a:pt x="70292" y="134375"/>
                    </a:moveTo>
                    <a:cubicBezTo>
                      <a:pt x="67627" y="135586"/>
                      <a:pt x="63994" y="136798"/>
                      <a:pt x="60118" y="137766"/>
                    </a:cubicBezTo>
                    <a:cubicBezTo>
                      <a:pt x="56000" y="138735"/>
                      <a:pt x="52125" y="139220"/>
                      <a:pt x="48733" y="139220"/>
                    </a:cubicBezTo>
                    <a:cubicBezTo>
                      <a:pt x="38076" y="139220"/>
                      <a:pt x="30324" y="136313"/>
                      <a:pt x="25480" y="130742"/>
                    </a:cubicBezTo>
                    <a:cubicBezTo>
                      <a:pt x="20393" y="125171"/>
                      <a:pt x="17971" y="116693"/>
                      <a:pt x="17971" y="105066"/>
                    </a:cubicBezTo>
                    <a:lnTo>
                      <a:pt x="17971" y="43056"/>
                    </a:lnTo>
                    <a:lnTo>
                      <a:pt x="46" y="43056"/>
                    </a:lnTo>
                    <a:lnTo>
                      <a:pt x="46" y="27554"/>
                    </a:lnTo>
                    <a:lnTo>
                      <a:pt x="17971" y="27554"/>
                    </a:lnTo>
                    <a:lnTo>
                      <a:pt x="17971" y="183"/>
                    </a:lnTo>
                    <a:lnTo>
                      <a:pt x="37107" y="183"/>
                    </a:lnTo>
                    <a:lnTo>
                      <a:pt x="37107" y="27554"/>
                    </a:lnTo>
                    <a:lnTo>
                      <a:pt x="68596" y="27554"/>
                    </a:lnTo>
                    <a:lnTo>
                      <a:pt x="68596" y="43056"/>
                    </a:lnTo>
                    <a:lnTo>
                      <a:pt x="37107" y="43056"/>
                    </a:lnTo>
                    <a:lnTo>
                      <a:pt x="37107" y="105793"/>
                    </a:lnTo>
                    <a:cubicBezTo>
                      <a:pt x="37107" y="112333"/>
                      <a:pt x="38076" y="116935"/>
                      <a:pt x="40256" y="119600"/>
                    </a:cubicBezTo>
                    <a:cubicBezTo>
                      <a:pt x="42193" y="122022"/>
                      <a:pt x="45342" y="123233"/>
                      <a:pt x="49945" y="123233"/>
                    </a:cubicBezTo>
                    <a:cubicBezTo>
                      <a:pt x="55274" y="123233"/>
                      <a:pt x="60603" y="122022"/>
                      <a:pt x="65689" y="119842"/>
                    </a:cubicBezTo>
                    <a:lnTo>
                      <a:pt x="70292" y="134375"/>
                    </a:lnTo>
                    <a:close/>
                  </a:path>
                </a:pathLst>
              </a:custGeom>
              <a:grpFill/>
              <a:ln w="242225" cap="rnd">
                <a:noFill/>
                <a:prstDash val="solid"/>
                <a:round/>
              </a:ln>
            </p:spPr>
            <p:txBody>
              <a:bodyPr rtlCol="0" anchor="ctr"/>
              <a:lstStyle/>
              <a:p>
                <a:endParaRPr lang="en-US"/>
              </a:p>
            </p:txBody>
          </p:sp>
          <p:sp>
            <p:nvSpPr>
              <p:cNvPr id="126" name="Freeform: Shape 125">
                <a:extLst>
                  <a:ext uri="{FF2B5EF4-FFF2-40B4-BE49-F238E27FC236}">
                    <a16:creationId xmlns:a16="http://schemas.microsoft.com/office/drawing/2014/main" id="{9E6DBE33-1E62-F4B6-A346-729317E19EBC}"/>
                  </a:ext>
                </a:extLst>
              </p:cNvPr>
              <p:cNvSpPr/>
              <p:nvPr/>
            </p:nvSpPr>
            <p:spPr>
              <a:xfrm>
                <a:off x="501597" y="1691936"/>
                <a:ext cx="62251" cy="111908"/>
              </a:xfrm>
              <a:custGeom>
                <a:avLst/>
                <a:gdLst>
                  <a:gd name="connsiteX0" fmla="*/ 56 w 62251"/>
                  <a:gd name="connsiteY0" fmla="*/ 112092 h 111908"/>
                  <a:gd name="connsiteX1" fmla="*/ 56 w 62251"/>
                  <a:gd name="connsiteY1" fmla="*/ 2364 h 111908"/>
                  <a:gd name="connsiteX2" fmla="*/ 16043 w 62251"/>
                  <a:gd name="connsiteY2" fmla="*/ 2364 h 111908"/>
                  <a:gd name="connsiteX3" fmla="*/ 17980 w 62251"/>
                  <a:gd name="connsiteY3" fmla="*/ 22226 h 111908"/>
                  <a:gd name="connsiteX4" fmla="*/ 18465 w 62251"/>
                  <a:gd name="connsiteY4" fmla="*/ 22226 h 111908"/>
                  <a:gd name="connsiteX5" fmla="*/ 31545 w 62251"/>
                  <a:gd name="connsiteY5" fmla="*/ 5755 h 111908"/>
                  <a:gd name="connsiteX6" fmla="*/ 52861 w 62251"/>
                  <a:gd name="connsiteY6" fmla="*/ 184 h 111908"/>
                  <a:gd name="connsiteX7" fmla="*/ 62308 w 62251"/>
                  <a:gd name="connsiteY7" fmla="*/ 1395 h 111908"/>
                  <a:gd name="connsiteX8" fmla="*/ 59885 w 62251"/>
                  <a:gd name="connsiteY8" fmla="*/ 18835 h 111908"/>
                  <a:gd name="connsiteX9" fmla="*/ 55041 w 62251"/>
                  <a:gd name="connsiteY9" fmla="*/ 18351 h 111908"/>
                  <a:gd name="connsiteX10" fmla="*/ 48259 w 62251"/>
                  <a:gd name="connsiteY10" fmla="*/ 18108 h 111908"/>
                  <a:gd name="connsiteX11" fmla="*/ 34694 w 62251"/>
                  <a:gd name="connsiteY11" fmla="*/ 21984 h 111908"/>
                  <a:gd name="connsiteX12" fmla="*/ 23794 w 62251"/>
                  <a:gd name="connsiteY12" fmla="*/ 34095 h 111908"/>
                  <a:gd name="connsiteX13" fmla="*/ 19676 w 62251"/>
                  <a:gd name="connsiteY13" fmla="*/ 53231 h 111908"/>
                  <a:gd name="connsiteX14" fmla="*/ 19676 w 62251"/>
                  <a:gd name="connsiteY14" fmla="*/ 112092 h 111908"/>
                  <a:gd name="connsiteX15" fmla="*/ 56 w 62251"/>
                  <a:gd name="connsiteY15" fmla="*/ 112092 h 11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251" h="111908">
                    <a:moveTo>
                      <a:pt x="56" y="112092"/>
                    </a:moveTo>
                    <a:lnTo>
                      <a:pt x="56" y="2364"/>
                    </a:lnTo>
                    <a:lnTo>
                      <a:pt x="16043" y="2364"/>
                    </a:lnTo>
                    <a:lnTo>
                      <a:pt x="17980" y="22226"/>
                    </a:lnTo>
                    <a:lnTo>
                      <a:pt x="18465" y="22226"/>
                    </a:lnTo>
                    <a:cubicBezTo>
                      <a:pt x="21372" y="14959"/>
                      <a:pt x="25732" y="9388"/>
                      <a:pt x="31545" y="5755"/>
                    </a:cubicBezTo>
                    <a:cubicBezTo>
                      <a:pt x="37358" y="2122"/>
                      <a:pt x="44383" y="184"/>
                      <a:pt x="52861" y="184"/>
                    </a:cubicBezTo>
                    <a:cubicBezTo>
                      <a:pt x="56494" y="184"/>
                      <a:pt x="59643" y="668"/>
                      <a:pt x="62308" y="1395"/>
                    </a:cubicBezTo>
                    <a:lnTo>
                      <a:pt x="59885" y="18835"/>
                    </a:lnTo>
                    <a:cubicBezTo>
                      <a:pt x="58190" y="18593"/>
                      <a:pt x="56494" y="18351"/>
                      <a:pt x="55041" y="18351"/>
                    </a:cubicBezTo>
                    <a:cubicBezTo>
                      <a:pt x="53345" y="18108"/>
                      <a:pt x="51165" y="18108"/>
                      <a:pt x="48259" y="18108"/>
                    </a:cubicBezTo>
                    <a:cubicBezTo>
                      <a:pt x="43656" y="18108"/>
                      <a:pt x="39054" y="19320"/>
                      <a:pt x="34694" y="21984"/>
                    </a:cubicBezTo>
                    <a:cubicBezTo>
                      <a:pt x="30334" y="24648"/>
                      <a:pt x="26700" y="28766"/>
                      <a:pt x="23794" y="34095"/>
                    </a:cubicBezTo>
                    <a:cubicBezTo>
                      <a:pt x="21129" y="39424"/>
                      <a:pt x="19676" y="45722"/>
                      <a:pt x="19676" y="53231"/>
                    </a:cubicBezTo>
                    <a:lnTo>
                      <a:pt x="19676" y="112092"/>
                    </a:lnTo>
                    <a:lnTo>
                      <a:pt x="56" y="112092"/>
                    </a:lnTo>
                    <a:close/>
                  </a:path>
                </a:pathLst>
              </a:custGeom>
              <a:grpFill/>
              <a:ln w="242225" cap="rnd">
                <a:noFill/>
                <a:prstDash val="solid"/>
                <a:round/>
              </a:ln>
            </p:spPr>
            <p:txBody>
              <a:bodyPr rtlCol="0" anchor="ctr"/>
              <a:lstStyle/>
              <a:p>
                <a:endParaRPr lang="en-US"/>
              </a:p>
            </p:txBody>
          </p:sp>
          <p:sp>
            <p:nvSpPr>
              <p:cNvPr id="127" name="Freeform: Shape 126">
                <a:extLst>
                  <a:ext uri="{FF2B5EF4-FFF2-40B4-BE49-F238E27FC236}">
                    <a16:creationId xmlns:a16="http://schemas.microsoft.com/office/drawing/2014/main" id="{F1631625-E0F8-02B3-932A-6A3089B89B57}"/>
                  </a:ext>
                </a:extLst>
              </p:cNvPr>
              <p:cNvSpPr/>
              <p:nvPr/>
            </p:nvSpPr>
            <p:spPr>
              <a:xfrm>
                <a:off x="582351" y="1694116"/>
                <a:ext cx="94952" cy="111423"/>
              </a:xfrm>
              <a:custGeom>
                <a:avLst/>
                <a:gdLst>
                  <a:gd name="connsiteX0" fmla="*/ 40275 w 94952"/>
                  <a:gd name="connsiteY0" fmla="*/ 111607 h 111423"/>
                  <a:gd name="connsiteX1" fmla="*/ 19686 w 94952"/>
                  <a:gd name="connsiteY1" fmla="*/ 107005 h 111423"/>
                  <a:gd name="connsiteX2" fmla="*/ 5395 w 94952"/>
                  <a:gd name="connsiteY2" fmla="*/ 92229 h 111423"/>
                  <a:gd name="connsiteX3" fmla="*/ 66 w 94952"/>
                  <a:gd name="connsiteY3" fmla="*/ 67523 h 111423"/>
                  <a:gd name="connsiteX4" fmla="*/ 66 w 94952"/>
                  <a:gd name="connsiteY4" fmla="*/ 184 h 111423"/>
                  <a:gd name="connsiteX5" fmla="*/ 19928 w 94952"/>
                  <a:gd name="connsiteY5" fmla="*/ 184 h 111423"/>
                  <a:gd name="connsiteX6" fmla="*/ 19928 w 94952"/>
                  <a:gd name="connsiteY6" fmla="*/ 66796 h 111423"/>
                  <a:gd name="connsiteX7" fmla="*/ 22108 w 94952"/>
                  <a:gd name="connsiteY7" fmla="*/ 83267 h 111423"/>
                  <a:gd name="connsiteX8" fmla="*/ 30102 w 94952"/>
                  <a:gd name="connsiteY8" fmla="*/ 91987 h 111423"/>
                  <a:gd name="connsiteX9" fmla="*/ 45120 w 94952"/>
                  <a:gd name="connsiteY9" fmla="*/ 94652 h 111423"/>
                  <a:gd name="connsiteX10" fmla="*/ 60138 w 94952"/>
                  <a:gd name="connsiteY10" fmla="*/ 91018 h 111423"/>
                  <a:gd name="connsiteX11" fmla="*/ 71038 w 94952"/>
                  <a:gd name="connsiteY11" fmla="*/ 79392 h 111423"/>
                  <a:gd name="connsiteX12" fmla="*/ 75398 w 94952"/>
                  <a:gd name="connsiteY12" fmla="*/ 59771 h 111423"/>
                  <a:gd name="connsiteX13" fmla="*/ 75398 w 94952"/>
                  <a:gd name="connsiteY13" fmla="*/ 184 h 111423"/>
                  <a:gd name="connsiteX14" fmla="*/ 95018 w 94952"/>
                  <a:gd name="connsiteY14" fmla="*/ 184 h 111423"/>
                  <a:gd name="connsiteX15" fmla="*/ 95018 w 94952"/>
                  <a:gd name="connsiteY15" fmla="*/ 109912 h 111423"/>
                  <a:gd name="connsiteX16" fmla="*/ 78062 w 94952"/>
                  <a:gd name="connsiteY16" fmla="*/ 109912 h 111423"/>
                  <a:gd name="connsiteX17" fmla="*/ 77336 w 94952"/>
                  <a:gd name="connsiteY17" fmla="*/ 91503 h 111423"/>
                  <a:gd name="connsiteX18" fmla="*/ 76851 w 94952"/>
                  <a:gd name="connsiteY18" fmla="*/ 91503 h 111423"/>
                  <a:gd name="connsiteX19" fmla="*/ 62802 w 94952"/>
                  <a:gd name="connsiteY19" fmla="*/ 106763 h 111423"/>
                  <a:gd name="connsiteX20" fmla="*/ 40275 w 94952"/>
                  <a:gd name="connsiteY20" fmla="*/ 111607 h 1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952" h="111423">
                    <a:moveTo>
                      <a:pt x="40275" y="111607"/>
                    </a:moveTo>
                    <a:cubicBezTo>
                      <a:pt x="32524" y="111607"/>
                      <a:pt x="25742" y="110154"/>
                      <a:pt x="19686" y="107005"/>
                    </a:cubicBezTo>
                    <a:cubicBezTo>
                      <a:pt x="13630" y="103856"/>
                      <a:pt x="9028" y="99012"/>
                      <a:pt x="5395" y="92229"/>
                    </a:cubicBezTo>
                    <a:cubicBezTo>
                      <a:pt x="2004" y="85689"/>
                      <a:pt x="66" y="77454"/>
                      <a:pt x="66" y="67523"/>
                    </a:cubicBezTo>
                    <a:lnTo>
                      <a:pt x="66" y="184"/>
                    </a:lnTo>
                    <a:lnTo>
                      <a:pt x="19928" y="184"/>
                    </a:lnTo>
                    <a:lnTo>
                      <a:pt x="19928" y="66796"/>
                    </a:lnTo>
                    <a:cubicBezTo>
                      <a:pt x="19928" y="73820"/>
                      <a:pt x="20655" y="79392"/>
                      <a:pt x="22108" y="83267"/>
                    </a:cubicBezTo>
                    <a:cubicBezTo>
                      <a:pt x="23804" y="87385"/>
                      <a:pt x="26468" y="90292"/>
                      <a:pt x="30102" y="91987"/>
                    </a:cubicBezTo>
                    <a:cubicBezTo>
                      <a:pt x="33735" y="93925"/>
                      <a:pt x="38822" y="94652"/>
                      <a:pt x="45120" y="94652"/>
                    </a:cubicBezTo>
                    <a:cubicBezTo>
                      <a:pt x="50449" y="94652"/>
                      <a:pt x="55535" y="93441"/>
                      <a:pt x="60138" y="91018"/>
                    </a:cubicBezTo>
                    <a:cubicBezTo>
                      <a:pt x="64498" y="88354"/>
                      <a:pt x="68373" y="84478"/>
                      <a:pt x="71038" y="79392"/>
                    </a:cubicBezTo>
                    <a:cubicBezTo>
                      <a:pt x="73945" y="74063"/>
                      <a:pt x="75398" y="67523"/>
                      <a:pt x="75398" y="59771"/>
                    </a:cubicBezTo>
                    <a:lnTo>
                      <a:pt x="75398" y="184"/>
                    </a:lnTo>
                    <a:lnTo>
                      <a:pt x="95018" y="184"/>
                    </a:lnTo>
                    <a:lnTo>
                      <a:pt x="95018" y="109912"/>
                    </a:lnTo>
                    <a:lnTo>
                      <a:pt x="78062" y="109912"/>
                    </a:lnTo>
                    <a:lnTo>
                      <a:pt x="77336" y="91503"/>
                    </a:lnTo>
                    <a:lnTo>
                      <a:pt x="76851" y="91503"/>
                    </a:lnTo>
                    <a:cubicBezTo>
                      <a:pt x="73218" y="98285"/>
                      <a:pt x="68616" y="103372"/>
                      <a:pt x="62802" y="106763"/>
                    </a:cubicBezTo>
                    <a:cubicBezTo>
                      <a:pt x="56747" y="109912"/>
                      <a:pt x="49238" y="111607"/>
                      <a:pt x="40275" y="111607"/>
                    </a:cubicBezTo>
                    <a:close/>
                  </a:path>
                </a:pathLst>
              </a:custGeom>
              <a:grpFill/>
              <a:ln w="242225" cap="rnd">
                <a:no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8556F697-714A-59F3-C726-8B329489704D}"/>
                  </a:ext>
                </a:extLst>
              </p:cNvPr>
              <p:cNvSpPr/>
              <p:nvPr/>
            </p:nvSpPr>
            <p:spPr>
              <a:xfrm>
                <a:off x="701563" y="1691936"/>
                <a:ext cx="99554" cy="113603"/>
              </a:xfrm>
              <a:custGeom>
                <a:avLst/>
                <a:gdLst>
                  <a:gd name="connsiteX0" fmla="*/ 54579 w 99554"/>
                  <a:gd name="connsiteY0" fmla="*/ 113787 h 113603"/>
                  <a:gd name="connsiteX1" fmla="*/ 26481 w 99554"/>
                  <a:gd name="connsiteY1" fmla="*/ 106763 h 113603"/>
                  <a:gd name="connsiteX2" fmla="*/ 7103 w 99554"/>
                  <a:gd name="connsiteY2" fmla="*/ 86900 h 113603"/>
                  <a:gd name="connsiteX3" fmla="*/ 79 w 99554"/>
                  <a:gd name="connsiteY3" fmla="*/ 57107 h 113603"/>
                  <a:gd name="connsiteX4" fmla="*/ 7345 w 99554"/>
                  <a:gd name="connsiteY4" fmla="*/ 26829 h 113603"/>
                  <a:gd name="connsiteX5" fmla="*/ 26966 w 99554"/>
                  <a:gd name="connsiteY5" fmla="*/ 7208 h 113603"/>
                  <a:gd name="connsiteX6" fmla="*/ 53853 w 99554"/>
                  <a:gd name="connsiteY6" fmla="*/ 184 h 113603"/>
                  <a:gd name="connsiteX7" fmla="*/ 79044 w 99554"/>
                  <a:gd name="connsiteY7" fmla="*/ 5271 h 113603"/>
                  <a:gd name="connsiteX8" fmla="*/ 98422 w 99554"/>
                  <a:gd name="connsiteY8" fmla="*/ 21257 h 113603"/>
                  <a:gd name="connsiteX9" fmla="*/ 84857 w 99554"/>
                  <a:gd name="connsiteY9" fmla="*/ 32884 h 113603"/>
                  <a:gd name="connsiteX10" fmla="*/ 71051 w 99554"/>
                  <a:gd name="connsiteY10" fmla="*/ 20531 h 113603"/>
                  <a:gd name="connsiteX11" fmla="*/ 54095 w 99554"/>
                  <a:gd name="connsiteY11" fmla="*/ 16897 h 113603"/>
                  <a:gd name="connsiteX12" fmla="*/ 37139 w 99554"/>
                  <a:gd name="connsiteY12" fmla="*/ 21984 h 113603"/>
                  <a:gd name="connsiteX13" fmla="*/ 24786 w 99554"/>
                  <a:gd name="connsiteY13" fmla="*/ 36033 h 113603"/>
                  <a:gd name="connsiteX14" fmla="*/ 20426 w 99554"/>
                  <a:gd name="connsiteY14" fmla="*/ 57107 h 113603"/>
                  <a:gd name="connsiteX15" fmla="*/ 24543 w 99554"/>
                  <a:gd name="connsiteY15" fmla="*/ 78665 h 113603"/>
                  <a:gd name="connsiteX16" fmla="*/ 36655 w 99554"/>
                  <a:gd name="connsiteY16" fmla="*/ 92229 h 113603"/>
                  <a:gd name="connsiteX17" fmla="*/ 54579 w 99554"/>
                  <a:gd name="connsiteY17" fmla="*/ 96832 h 113603"/>
                  <a:gd name="connsiteX18" fmla="*/ 72504 w 99554"/>
                  <a:gd name="connsiteY18" fmla="*/ 92956 h 113603"/>
                  <a:gd name="connsiteX19" fmla="*/ 86069 w 99554"/>
                  <a:gd name="connsiteY19" fmla="*/ 81329 h 113603"/>
                  <a:gd name="connsiteX20" fmla="*/ 99633 w 99554"/>
                  <a:gd name="connsiteY20" fmla="*/ 91987 h 113603"/>
                  <a:gd name="connsiteX21" fmla="*/ 80255 w 99554"/>
                  <a:gd name="connsiteY21" fmla="*/ 108458 h 113603"/>
                  <a:gd name="connsiteX22" fmla="*/ 54579 w 99554"/>
                  <a:gd name="connsiteY22" fmla="*/ 113787 h 11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554" h="113603">
                    <a:moveTo>
                      <a:pt x="54579" y="113787"/>
                    </a:moveTo>
                    <a:cubicBezTo>
                      <a:pt x="44164" y="113787"/>
                      <a:pt x="34959" y="111607"/>
                      <a:pt x="26481" y="106763"/>
                    </a:cubicBezTo>
                    <a:cubicBezTo>
                      <a:pt x="18246" y="102161"/>
                      <a:pt x="11705" y="95378"/>
                      <a:pt x="7103" y="86900"/>
                    </a:cubicBezTo>
                    <a:cubicBezTo>
                      <a:pt x="2501" y="78423"/>
                      <a:pt x="79" y="68249"/>
                      <a:pt x="79" y="57107"/>
                    </a:cubicBezTo>
                    <a:cubicBezTo>
                      <a:pt x="79" y="45480"/>
                      <a:pt x="2501" y="35549"/>
                      <a:pt x="7345" y="26829"/>
                    </a:cubicBezTo>
                    <a:cubicBezTo>
                      <a:pt x="12190" y="18351"/>
                      <a:pt x="18730" y="11811"/>
                      <a:pt x="26966" y="7208"/>
                    </a:cubicBezTo>
                    <a:cubicBezTo>
                      <a:pt x="34959" y="2606"/>
                      <a:pt x="44164" y="184"/>
                      <a:pt x="53853" y="184"/>
                    </a:cubicBezTo>
                    <a:cubicBezTo>
                      <a:pt x="64026" y="184"/>
                      <a:pt x="72262" y="1879"/>
                      <a:pt x="79044" y="5271"/>
                    </a:cubicBezTo>
                    <a:cubicBezTo>
                      <a:pt x="86069" y="8662"/>
                      <a:pt x="92366" y="13991"/>
                      <a:pt x="98422" y="21257"/>
                    </a:cubicBezTo>
                    <a:lnTo>
                      <a:pt x="84857" y="32884"/>
                    </a:lnTo>
                    <a:cubicBezTo>
                      <a:pt x="80013" y="26829"/>
                      <a:pt x="75411" y="22711"/>
                      <a:pt x="71051" y="20531"/>
                    </a:cubicBezTo>
                    <a:cubicBezTo>
                      <a:pt x="66691" y="18108"/>
                      <a:pt x="60877" y="16897"/>
                      <a:pt x="54095" y="16897"/>
                    </a:cubicBezTo>
                    <a:cubicBezTo>
                      <a:pt x="47797" y="16897"/>
                      <a:pt x="42226" y="18593"/>
                      <a:pt x="37139" y="21984"/>
                    </a:cubicBezTo>
                    <a:cubicBezTo>
                      <a:pt x="32052" y="25133"/>
                      <a:pt x="27935" y="29735"/>
                      <a:pt x="24786" y="36033"/>
                    </a:cubicBezTo>
                    <a:cubicBezTo>
                      <a:pt x="21879" y="42089"/>
                      <a:pt x="20426" y="49113"/>
                      <a:pt x="20426" y="57107"/>
                    </a:cubicBezTo>
                    <a:cubicBezTo>
                      <a:pt x="20426" y="65585"/>
                      <a:pt x="21637" y="72851"/>
                      <a:pt x="24543" y="78665"/>
                    </a:cubicBezTo>
                    <a:cubicBezTo>
                      <a:pt x="27450" y="84720"/>
                      <a:pt x="31326" y="89323"/>
                      <a:pt x="36655" y="92229"/>
                    </a:cubicBezTo>
                    <a:cubicBezTo>
                      <a:pt x="41741" y="95378"/>
                      <a:pt x="47797" y="96832"/>
                      <a:pt x="54579" y="96832"/>
                    </a:cubicBezTo>
                    <a:cubicBezTo>
                      <a:pt x="61362" y="96832"/>
                      <a:pt x="67417" y="95621"/>
                      <a:pt x="72504" y="92956"/>
                    </a:cubicBezTo>
                    <a:cubicBezTo>
                      <a:pt x="77591" y="90292"/>
                      <a:pt x="82193" y="86416"/>
                      <a:pt x="86069" y="81329"/>
                    </a:cubicBezTo>
                    <a:lnTo>
                      <a:pt x="99633" y="91987"/>
                    </a:lnTo>
                    <a:cubicBezTo>
                      <a:pt x="93820" y="99254"/>
                      <a:pt x="87280" y="104825"/>
                      <a:pt x="80255" y="108458"/>
                    </a:cubicBezTo>
                    <a:cubicBezTo>
                      <a:pt x="73231" y="112092"/>
                      <a:pt x="64753" y="113787"/>
                      <a:pt x="54579" y="113787"/>
                    </a:cubicBezTo>
                    <a:close/>
                  </a:path>
                </a:pathLst>
              </a:custGeom>
              <a:grpFill/>
              <a:ln w="242225" cap="rnd">
                <a:no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4016CF60-6E5C-E454-DC50-EE54412803BB}"/>
                  </a:ext>
                </a:extLst>
              </p:cNvPr>
              <p:cNvSpPr/>
              <p:nvPr/>
            </p:nvSpPr>
            <p:spPr>
              <a:xfrm>
                <a:off x="811841" y="1666744"/>
                <a:ext cx="70245" cy="139037"/>
              </a:xfrm>
              <a:custGeom>
                <a:avLst/>
                <a:gdLst>
                  <a:gd name="connsiteX0" fmla="*/ 70334 w 70245"/>
                  <a:gd name="connsiteY0" fmla="*/ 134375 h 139037"/>
                  <a:gd name="connsiteX1" fmla="*/ 60161 w 70245"/>
                  <a:gd name="connsiteY1" fmla="*/ 137766 h 139037"/>
                  <a:gd name="connsiteX2" fmla="*/ 48776 w 70245"/>
                  <a:gd name="connsiteY2" fmla="*/ 139220 h 139037"/>
                  <a:gd name="connsiteX3" fmla="*/ 25522 w 70245"/>
                  <a:gd name="connsiteY3" fmla="*/ 130742 h 139037"/>
                  <a:gd name="connsiteX4" fmla="*/ 18013 w 70245"/>
                  <a:gd name="connsiteY4" fmla="*/ 105066 h 139037"/>
                  <a:gd name="connsiteX5" fmla="*/ 18013 w 70245"/>
                  <a:gd name="connsiteY5" fmla="*/ 43056 h 139037"/>
                  <a:gd name="connsiteX6" fmla="*/ 89 w 70245"/>
                  <a:gd name="connsiteY6" fmla="*/ 43056 h 139037"/>
                  <a:gd name="connsiteX7" fmla="*/ 89 w 70245"/>
                  <a:gd name="connsiteY7" fmla="*/ 27554 h 139037"/>
                  <a:gd name="connsiteX8" fmla="*/ 18013 w 70245"/>
                  <a:gd name="connsiteY8" fmla="*/ 27554 h 139037"/>
                  <a:gd name="connsiteX9" fmla="*/ 18013 w 70245"/>
                  <a:gd name="connsiteY9" fmla="*/ 183 h 139037"/>
                  <a:gd name="connsiteX10" fmla="*/ 37149 w 70245"/>
                  <a:gd name="connsiteY10" fmla="*/ 183 h 139037"/>
                  <a:gd name="connsiteX11" fmla="*/ 37149 w 70245"/>
                  <a:gd name="connsiteY11" fmla="*/ 27554 h 139037"/>
                  <a:gd name="connsiteX12" fmla="*/ 68638 w 70245"/>
                  <a:gd name="connsiteY12" fmla="*/ 27554 h 139037"/>
                  <a:gd name="connsiteX13" fmla="*/ 68638 w 70245"/>
                  <a:gd name="connsiteY13" fmla="*/ 43056 h 139037"/>
                  <a:gd name="connsiteX14" fmla="*/ 37149 w 70245"/>
                  <a:gd name="connsiteY14" fmla="*/ 43056 h 139037"/>
                  <a:gd name="connsiteX15" fmla="*/ 37149 w 70245"/>
                  <a:gd name="connsiteY15" fmla="*/ 105793 h 139037"/>
                  <a:gd name="connsiteX16" fmla="*/ 40298 w 70245"/>
                  <a:gd name="connsiteY16" fmla="*/ 119600 h 139037"/>
                  <a:gd name="connsiteX17" fmla="*/ 49987 w 70245"/>
                  <a:gd name="connsiteY17" fmla="*/ 123233 h 139037"/>
                  <a:gd name="connsiteX18" fmla="*/ 65732 w 70245"/>
                  <a:gd name="connsiteY18" fmla="*/ 119842 h 139037"/>
                  <a:gd name="connsiteX19" fmla="*/ 70334 w 70245"/>
                  <a:gd name="connsiteY19" fmla="*/ 134375 h 13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245" h="139037">
                    <a:moveTo>
                      <a:pt x="70334" y="134375"/>
                    </a:moveTo>
                    <a:cubicBezTo>
                      <a:pt x="67670" y="135586"/>
                      <a:pt x="64036" y="136798"/>
                      <a:pt x="60161" y="137766"/>
                    </a:cubicBezTo>
                    <a:cubicBezTo>
                      <a:pt x="56043" y="138735"/>
                      <a:pt x="52167" y="139220"/>
                      <a:pt x="48776" y="139220"/>
                    </a:cubicBezTo>
                    <a:cubicBezTo>
                      <a:pt x="38118" y="139220"/>
                      <a:pt x="30367" y="136313"/>
                      <a:pt x="25522" y="130742"/>
                    </a:cubicBezTo>
                    <a:cubicBezTo>
                      <a:pt x="20436" y="125171"/>
                      <a:pt x="18013" y="116693"/>
                      <a:pt x="18013" y="105066"/>
                    </a:cubicBezTo>
                    <a:lnTo>
                      <a:pt x="18013" y="43056"/>
                    </a:lnTo>
                    <a:lnTo>
                      <a:pt x="89" y="43056"/>
                    </a:lnTo>
                    <a:lnTo>
                      <a:pt x="89" y="27554"/>
                    </a:lnTo>
                    <a:lnTo>
                      <a:pt x="18013" y="27554"/>
                    </a:lnTo>
                    <a:lnTo>
                      <a:pt x="18013" y="183"/>
                    </a:lnTo>
                    <a:lnTo>
                      <a:pt x="37149" y="183"/>
                    </a:lnTo>
                    <a:lnTo>
                      <a:pt x="37149" y="27554"/>
                    </a:lnTo>
                    <a:lnTo>
                      <a:pt x="68638" y="27554"/>
                    </a:lnTo>
                    <a:lnTo>
                      <a:pt x="68638" y="43056"/>
                    </a:lnTo>
                    <a:lnTo>
                      <a:pt x="37149" y="43056"/>
                    </a:lnTo>
                    <a:lnTo>
                      <a:pt x="37149" y="105793"/>
                    </a:lnTo>
                    <a:cubicBezTo>
                      <a:pt x="37149" y="112333"/>
                      <a:pt x="38118" y="116935"/>
                      <a:pt x="40298" y="119600"/>
                    </a:cubicBezTo>
                    <a:cubicBezTo>
                      <a:pt x="42236" y="122022"/>
                      <a:pt x="45385" y="123233"/>
                      <a:pt x="49987" y="123233"/>
                    </a:cubicBezTo>
                    <a:cubicBezTo>
                      <a:pt x="55316" y="123233"/>
                      <a:pt x="60645" y="122022"/>
                      <a:pt x="65732" y="119842"/>
                    </a:cubicBezTo>
                    <a:lnTo>
                      <a:pt x="70334" y="134375"/>
                    </a:lnTo>
                    <a:close/>
                  </a:path>
                </a:pathLst>
              </a:custGeom>
              <a:grpFill/>
              <a:ln w="242225" cap="rnd">
                <a:no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C52352EC-8E9F-ED9B-CB80-66CA12653F07}"/>
                  </a:ext>
                </a:extLst>
              </p:cNvPr>
              <p:cNvSpPr/>
              <p:nvPr/>
            </p:nvSpPr>
            <p:spPr>
              <a:xfrm>
                <a:off x="905230" y="1694116"/>
                <a:ext cx="94952" cy="111423"/>
              </a:xfrm>
              <a:custGeom>
                <a:avLst/>
                <a:gdLst>
                  <a:gd name="connsiteX0" fmla="*/ 40309 w 94952"/>
                  <a:gd name="connsiteY0" fmla="*/ 111607 h 111423"/>
                  <a:gd name="connsiteX1" fmla="*/ 19720 w 94952"/>
                  <a:gd name="connsiteY1" fmla="*/ 107005 h 111423"/>
                  <a:gd name="connsiteX2" fmla="*/ 5429 w 94952"/>
                  <a:gd name="connsiteY2" fmla="*/ 92229 h 111423"/>
                  <a:gd name="connsiteX3" fmla="*/ 100 w 94952"/>
                  <a:gd name="connsiteY3" fmla="*/ 67523 h 111423"/>
                  <a:gd name="connsiteX4" fmla="*/ 100 w 94952"/>
                  <a:gd name="connsiteY4" fmla="*/ 184 h 111423"/>
                  <a:gd name="connsiteX5" fmla="*/ 19962 w 94952"/>
                  <a:gd name="connsiteY5" fmla="*/ 184 h 111423"/>
                  <a:gd name="connsiteX6" fmla="*/ 19962 w 94952"/>
                  <a:gd name="connsiteY6" fmla="*/ 66796 h 111423"/>
                  <a:gd name="connsiteX7" fmla="*/ 22142 w 94952"/>
                  <a:gd name="connsiteY7" fmla="*/ 83267 h 111423"/>
                  <a:gd name="connsiteX8" fmla="*/ 30136 w 94952"/>
                  <a:gd name="connsiteY8" fmla="*/ 91987 h 111423"/>
                  <a:gd name="connsiteX9" fmla="*/ 45154 w 94952"/>
                  <a:gd name="connsiteY9" fmla="*/ 94652 h 111423"/>
                  <a:gd name="connsiteX10" fmla="*/ 60172 w 94952"/>
                  <a:gd name="connsiteY10" fmla="*/ 91018 h 111423"/>
                  <a:gd name="connsiteX11" fmla="*/ 71072 w 94952"/>
                  <a:gd name="connsiteY11" fmla="*/ 79392 h 111423"/>
                  <a:gd name="connsiteX12" fmla="*/ 75432 w 94952"/>
                  <a:gd name="connsiteY12" fmla="*/ 59771 h 111423"/>
                  <a:gd name="connsiteX13" fmla="*/ 75432 w 94952"/>
                  <a:gd name="connsiteY13" fmla="*/ 184 h 111423"/>
                  <a:gd name="connsiteX14" fmla="*/ 95052 w 94952"/>
                  <a:gd name="connsiteY14" fmla="*/ 184 h 111423"/>
                  <a:gd name="connsiteX15" fmla="*/ 95052 w 94952"/>
                  <a:gd name="connsiteY15" fmla="*/ 109912 h 111423"/>
                  <a:gd name="connsiteX16" fmla="*/ 78096 w 94952"/>
                  <a:gd name="connsiteY16" fmla="*/ 109912 h 111423"/>
                  <a:gd name="connsiteX17" fmla="*/ 77370 w 94952"/>
                  <a:gd name="connsiteY17" fmla="*/ 91503 h 111423"/>
                  <a:gd name="connsiteX18" fmla="*/ 76885 w 94952"/>
                  <a:gd name="connsiteY18" fmla="*/ 91503 h 111423"/>
                  <a:gd name="connsiteX19" fmla="*/ 62836 w 94952"/>
                  <a:gd name="connsiteY19" fmla="*/ 106763 h 111423"/>
                  <a:gd name="connsiteX20" fmla="*/ 40309 w 94952"/>
                  <a:gd name="connsiteY20" fmla="*/ 111607 h 1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952" h="111423">
                    <a:moveTo>
                      <a:pt x="40309" y="111607"/>
                    </a:moveTo>
                    <a:cubicBezTo>
                      <a:pt x="32558" y="111607"/>
                      <a:pt x="25776" y="110154"/>
                      <a:pt x="19720" y="107005"/>
                    </a:cubicBezTo>
                    <a:cubicBezTo>
                      <a:pt x="13664" y="103856"/>
                      <a:pt x="9062" y="99012"/>
                      <a:pt x="5429" y="92229"/>
                    </a:cubicBezTo>
                    <a:cubicBezTo>
                      <a:pt x="2038" y="85689"/>
                      <a:pt x="100" y="77454"/>
                      <a:pt x="100" y="67523"/>
                    </a:cubicBezTo>
                    <a:lnTo>
                      <a:pt x="100" y="184"/>
                    </a:lnTo>
                    <a:lnTo>
                      <a:pt x="19962" y="184"/>
                    </a:lnTo>
                    <a:lnTo>
                      <a:pt x="19962" y="66796"/>
                    </a:lnTo>
                    <a:cubicBezTo>
                      <a:pt x="19962" y="73820"/>
                      <a:pt x="20689" y="79392"/>
                      <a:pt x="22142" y="83267"/>
                    </a:cubicBezTo>
                    <a:cubicBezTo>
                      <a:pt x="23838" y="87385"/>
                      <a:pt x="26502" y="90292"/>
                      <a:pt x="30136" y="91987"/>
                    </a:cubicBezTo>
                    <a:cubicBezTo>
                      <a:pt x="33769" y="93925"/>
                      <a:pt x="38856" y="94652"/>
                      <a:pt x="45154" y="94652"/>
                    </a:cubicBezTo>
                    <a:cubicBezTo>
                      <a:pt x="50483" y="94652"/>
                      <a:pt x="55569" y="93441"/>
                      <a:pt x="60172" y="91018"/>
                    </a:cubicBezTo>
                    <a:cubicBezTo>
                      <a:pt x="64532" y="88354"/>
                      <a:pt x="68407" y="84478"/>
                      <a:pt x="71072" y="79392"/>
                    </a:cubicBezTo>
                    <a:cubicBezTo>
                      <a:pt x="73978" y="74063"/>
                      <a:pt x="75432" y="67523"/>
                      <a:pt x="75432" y="59771"/>
                    </a:cubicBezTo>
                    <a:lnTo>
                      <a:pt x="75432" y="184"/>
                    </a:lnTo>
                    <a:lnTo>
                      <a:pt x="95052" y="184"/>
                    </a:lnTo>
                    <a:lnTo>
                      <a:pt x="95052" y="109912"/>
                    </a:lnTo>
                    <a:lnTo>
                      <a:pt x="78096" y="109912"/>
                    </a:lnTo>
                    <a:lnTo>
                      <a:pt x="77370" y="91503"/>
                    </a:lnTo>
                    <a:lnTo>
                      <a:pt x="76885" y="91503"/>
                    </a:lnTo>
                    <a:cubicBezTo>
                      <a:pt x="73252" y="98285"/>
                      <a:pt x="68649" y="103372"/>
                      <a:pt x="62836" y="106763"/>
                    </a:cubicBezTo>
                    <a:cubicBezTo>
                      <a:pt x="56780" y="109912"/>
                      <a:pt x="49271" y="111607"/>
                      <a:pt x="40309" y="111607"/>
                    </a:cubicBezTo>
                    <a:close/>
                  </a:path>
                </a:pathLst>
              </a:custGeom>
              <a:grpFill/>
              <a:ln w="242225" cap="rnd">
                <a:no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34A43D78-E248-3860-0103-CD6AFAB6F2B2}"/>
                  </a:ext>
                </a:extLst>
              </p:cNvPr>
              <p:cNvSpPr/>
              <p:nvPr/>
            </p:nvSpPr>
            <p:spPr>
              <a:xfrm>
                <a:off x="1031474" y="1691936"/>
                <a:ext cx="62251" cy="111908"/>
              </a:xfrm>
              <a:custGeom>
                <a:avLst/>
                <a:gdLst>
                  <a:gd name="connsiteX0" fmla="*/ 111 w 62251"/>
                  <a:gd name="connsiteY0" fmla="*/ 112092 h 111908"/>
                  <a:gd name="connsiteX1" fmla="*/ 111 w 62251"/>
                  <a:gd name="connsiteY1" fmla="*/ 2364 h 111908"/>
                  <a:gd name="connsiteX2" fmla="*/ 16098 w 62251"/>
                  <a:gd name="connsiteY2" fmla="*/ 2364 h 111908"/>
                  <a:gd name="connsiteX3" fmla="*/ 18036 w 62251"/>
                  <a:gd name="connsiteY3" fmla="*/ 22226 h 111908"/>
                  <a:gd name="connsiteX4" fmla="*/ 18520 w 62251"/>
                  <a:gd name="connsiteY4" fmla="*/ 22226 h 111908"/>
                  <a:gd name="connsiteX5" fmla="*/ 31601 w 62251"/>
                  <a:gd name="connsiteY5" fmla="*/ 5755 h 111908"/>
                  <a:gd name="connsiteX6" fmla="*/ 52916 w 62251"/>
                  <a:gd name="connsiteY6" fmla="*/ 184 h 111908"/>
                  <a:gd name="connsiteX7" fmla="*/ 62363 w 62251"/>
                  <a:gd name="connsiteY7" fmla="*/ 1395 h 111908"/>
                  <a:gd name="connsiteX8" fmla="*/ 59941 w 62251"/>
                  <a:gd name="connsiteY8" fmla="*/ 18835 h 111908"/>
                  <a:gd name="connsiteX9" fmla="*/ 55096 w 62251"/>
                  <a:gd name="connsiteY9" fmla="*/ 18351 h 111908"/>
                  <a:gd name="connsiteX10" fmla="*/ 48314 w 62251"/>
                  <a:gd name="connsiteY10" fmla="*/ 18108 h 111908"/>
                  <a:gd name="connsiteX11" fmla="*/ 34750 w 62251"/>
                  <a:gd name="connsiteY11" fmla="*/ 21984 h 111908"/>
                  <a:gd name="connsiteX12" fmla="*/ 23849 w 62251"/>
                  <a:gd name="connsiteY12" fmla="*/ 34095 h 111908"/>
                  <a:gd name="connsiteX13" fmla="*/ 19732 w 62251"/>
                  <a:gd name="connsiteY13" fmla="*/ 53231 h 111908"/>
                  <a:gd name="connsiteX14" fmla="*/ 19732 w 62251"/>
                  <a:gd name="connsiteY14" fmla="*/ 112092 h 111908"/>
                  <a:gd name="connsiteX15" fmla="*/ 111 w 62251"/>
                  <a:gd name="connsiteY15" fmla="*/ 112092 h 11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251" h="111908">
                    <a:moveTo>
                      <a:pt x="111" y="112092"/>
                    </a:moveTo>
                    <a:lnTo>
                      <a:pt x="111" y="2364"/>
                    </a:lnTo>
                    <a:lnTo>
                      <a:pt x="16098" y="2364"/>
                    </a:lnTo>
                    <a:lnTo>
                      <a:pt x="18036" y="22226"/>
                    </a:lnTo>
                    <a:lnTo>
                      <a:pt x="18520" y="22226"/>
                    </a:lnTo>
                    <a:cubicBezTo>
                      <a:pt x="21427" y="14959"/>
                      <a:pt x="25787" y="9388"/>
                      <a:pt x="31601" y="5755"/>
                    </a:cubicBezTo>
                    <a:cubicBezTo>
                      <a:pt x="37414" y="2122"/>
                      <a:pt x="44439" y="184"/>
                      <a:pt x="52916" y="184"/>
                    </a:cubicBezTo>
                    <a:cubicBezTo>
                      <a:pt x="56550" y="184"/>
                      <a:pt x="59699" y="668"/>
                      <a:pt x="62363" y="1395"/>
                    </a:cubicBezTo>
                    <a:lnTo>
                      <a:pt x="59941" y="18835"/>
                    </a:lnTo>
                    <a:cubicBezTo>
                      <a:pt x="58245" y="18593"/>
                      <a:pt x="56550" y="18351"/>
                      <a:pt x="55096" y="18351"/>
                    </a:cubicBezTo>
                    <a:cubicBezTo>
                      <a:pt x="53401" y="18108"/>
                      <a:pt x="51221" y="18108"/>
                      <a:pt x="48314" y="18108"/>
                    </a:cubicBezTo>
                    <a:cubicBezTo>
                      <a:pt x="43712" y="18108"/>
                      <a:pt x="39110" y="19320"/>
                      <a:pt x="34750" y="21984"/>
                    </a:cubicBezTo>
                    <a:cubicBezTo>
                      <a:pt x="30390" y="24648"/>
                      <a:pt x="26756" y="28766"/>
                      <a:pt x="23849" y="34095"/>
                    </a:cubicBezTo>
                    <a:cubicBezTo>
                      <a:pt x="21185" y="39424"/>
                      <a:pt x="19732" y="45722"/>
                      <a:pt x="19732" y="53231"/>
                    </a:cubicBezTo>
                    <a:lnTo>
                      <a:pt x="19732" y="112092"/>
                    </a:lnTo>
                    <a:lnTo>
                      <a:pt x="111" y="112092"/>
                    </a:lnTo>
                    <a:close/>
                  </a:path>
                </a:pathLst>
              </a:custGeom>
              <a:grpFill/>
              <a:ln w="242225" cap="rnd">
                <a:no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EC9B9838-8602-C94D-DA19-D925927A83EC}"/>
                  </a:ext>
                </a:extLst>
              </p:cNvPr>
              <p:cNvSpPr/>
              <p:nvPr/>
            </p:nvSpPr>
            <p:spPr>
              <a:xfrm>
                <a:off x="1103084" y="1691936"/>
                <a:ext cx="103187" cy="113603"/>
              </a:xfrm>
              <a:custGeom>
                <a:avLst/>
                <a:gdLst>
                  <a:gd name="connsiteX0" fmla="*/ 103309 w 103187"/>
                  <a:gd name="connsiteY0" fmla="*/ 52747 h 113603"/>
                  <a:gd name="connsiteX1" fmla="*/ 102824 w 103187"/>
                  <a:gd name="connsiteY1" fmla="*/ 62193 h 113603"/>
                  <a:gd name="connsiteX2" fmla="*/ 19257 w 103187"/>
                  <a:gd name="connsiteY2" fmla="*/ 62193 h 113603"/>
                  <a:gd name="connsiteX3" fmla="*/ 30884 w 103187"/>
                  <a:gd name="connsiteY3" fmla="*/ 87869 h 113603"/>
                  <a:gd name="connsiteX4" fmla="*/ 56559 w 103187"/>
                  <a:gd name="connsiteY4" fmla="*/ 96832 h 113603"/>
                  <a:gd name="connsiteX5" fmla="*/ 73515 w 103187"/>
                  <a:gd name="connsiteY5" fmla="*/ 93925 h 113603"/>
                  <a:gd name="connsiteX6" fmla="*/ 87322 w 103187"/>
                  <a:gd name="connsiteY6" fmla="*/ 85447 h 113603"/>
                  <a:gd name="connsiteX7" fmla="*/ 98464 w 103187"/>
                  <a:gd name="connsiteY7" fmla="*/ 98043 h 113603"/>
                  <a:gd name="connsiteX8" fmla="*/ 79813 w 103187"/>
                  <a:gd name="connsiteY8" fmla="*/ 109670 h 113603"/>
                  <a:gd name="connsiteX9" fmla="*/ 56317 w 103187"/>
                  <a:gd name="connsiteY9" fmla="*/ 113787 h 113603"/>
                  <a:gd name="connsiteX10" fmla="*/ 27735 w 103187"/>
                  <a:gd name="connsiteY10" fmla="*/ 107005 h 113603"/>
                  <a:gd name="connsiteX11" fmla="*/ 7630 w 103187"/>
                  <a:gd name="connsiteY11" fmla="*/ 87143 h 113603"/>
                  <a:gd name="connsiteX12" fmla="*/ 121 w 103187"/>
                  <a:gd name="connsiteY12" fmla="*/ 57107 h 113603"/>
                  <a:gd name="connsiteX13" fmla="*/ 7146 w 103187"/>
                  <a:gd name="connsiteY13" fmla="*/ 27313 h 113603"/>
                  <a:gd name="connsiteX14" fmla="*/ 26039 w 103187"/>
                  <a:gd name="connsiteY14" fmla="*/ 7208 h 113603"/>
                  <a:gd name="connsiteX15" fmla="*/ 53411 w 103187"/>
                  <a:gd name="connsiteY15" fmla="*/ 184 h 113603"/>
                  <a:gd name="connsiteX16" fmla="*/ 79571 w 103187"/>
                  <a:gd name="connsiteY16" fmla="*/ 6966 h 113603"/>
                  <a:gd name="connsiteX17" fmla="*/ 97011 w 103187"/>
                  <a:gd name="connsiteY17" fmla="*/ 25617 h 113603"/>
                  <a:gd name="connsiteX18" fmla="*/ 103309 w 103187"/>
                  <a:gd name="connsiteY18" fmla="*/ 52747 h 113603"/>
                  <a:gd name="connsiteX19" fmla="*/ 53168 w 103187"/>
                  <a:gd name="connsiteY19" fmla="*/ 16897 h 113603"/>
                  <a:gd name="connsiteX20" fmla="*/ 31610 w 103187"/>
                  <a:gd name="connsiteY20" fmla="*/ 24649 h 113603"/>
                  <a:gd name="connsiteX21" fmla="*/ 20226 w 103187"/>
                  <a:gd name="connsiteY21" fmla="*/ 46207 h 113603"/>
                  <a:gd name="connsiteX22" fmla="*/ 85142 w 103187"/>
                  <a:gd name="connsiteY22" fmla="*/ 46207 h 113603"/>
                  <a:gd name="connsiteX23" fmla="*/ 75453 w 103187"/>
                  <a:gd name="connsiteY23" fmla="*/ 24406 h 113603"/>
                  <a:gd name="connsiteX24" fmla="*/ 53168 w 103187"/>
                  <a:gd name="connsiteY24" fmla="*/ 16897 h 11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187" h="113603">
                    <a:moveTo>
                      <a:pt x="103309" y="52747"/>
                    </a:moveTo>
                    <a:cubicBezTo>
                      <a:pt x="103309" y="55896"/>
                      <a:pt x="103067" y="59045"/>
                      <a:pt x="102824" y="62193"/>
                    </a:cubicBezTo>
                    <a:lnTo>
                      <a:pt x="19257" y="62193"/>
                    </a:lnTo>
                    <a:cubicBezTo>
                      <a:pt x="20226" y="73578"/>
                      <a:pt x="24101" y="82056"/>
                      <a:pt x="30884" y="87869"/>
                    </a:cubicBezTo>
                    <a:cubicBezTo>
                      <a:pt x="37666" y="93925"/>
                      <a:pt x="46144" y="96832"/>
                      <a:pt x="56559" y="96832"/>
                    </a:cubicBezTo>
                    <a:cubicBezTo>
                      <a:pt x="62615" y="96832"/>
                      <a:pt x="68186" y="95863"/>
                      <a:pt x="73515" y="93925"/>
                    </a:cubicBezTo>
                    <a:cubicBezTo>
                      <a:pt x="78844" y="91987"/>
                      <a:pt x="83446" y="89080"/>
                      <a:pt x="87322" y="85447"/>
                    </a:cubicBezTo>
                    <a:lnTo>
                      <a:pt x="98464" y="98043"/>
                    </a:lnTo>
                    <a:cubicBezTo>
                      <a:pt x="93135" y="103130"/>
                      <a:pt x="86838" y="107005"/>
                      <a:pt x="79813" y="109670"/>
                    </a:cubicBezTo>
                    <a:cubicBezTo>
                      <a:pt x="72789" y="112576"/>
                      <a:pt x="64795" y="113787"/>
                      <a:pt x="56317" y="113787"/>
                    </a:cubicBezTo>
                    <a:cubicBezTo>
                      <a:pt x="45659" y="113787"/>
                      <a:pt x="36213" y="111607"/>
                      <a:pt x="27735" y="107005"/>
                    </a:cubicBezTo>
                    <a:cubicBezTo>
                      <a:pt x="19257" y="102403"/>
                      <a:pt x="12474" y="95621"/>
                      <a:pt x="7630" y="87143"/>
                    </a:cubicBezTo>
                    <a:cubicBezTo>
                      <a:pt x="2543" y="78423"/>
                      <a:pt x="121" y="68491"/>
                      <a:pt x="121" y="57107"/>
                    </a:cubicBezTo>
                    <a:cubicBezTo>
                      <a:pt x="121" y="45722"/>
                      <a:pt x="2543" y="35791"/>
                      <a:pt x="7146" y="27313"/>
                    </a:cubicBezTo>
                    <a:cubicBezTo>
                      <a:pt x="11748" y="18593"/>
                      <a:pt x="18046" y="12053"/>
                      <a:pt x="26039" y="7208"/>
                    </a:cubicBezTo>
                    <a:cubicBezTo>
                      <a:pt x="34275" y="2606"/>
                      <a:pt x="43479" y="184"/>
                      <a:pt x="53411" y="184"/>
                    </a:cubicBezTo>
                    <a:cubicBezTo>
                      <a:pt x="63342" y="184"/>
                      <a:pt x="72062" y="2364"/>
                      <a:pt x="79571" y="6966"/>
                    </a:cubicBezTo>
                    <a:cubicBezTo>
                      <a:pt x="87322" y="11326"/>
                      <a:pt x="93135" y="17624"/>
                      <a:pt x="97011" y="25617"/>
                    </a:cubicBezTo>
                    <a:cubicBezTo>
                      <a:pt x="101129" y="33369"/>
                      <a:pt x="103309" y="42573"/>
                      <a:pt x="103309" y="52747"/>
                    </a:cubicBezTo>
                    <a:close/>
                    <a:moveTo>
                      <a:pt x="53168" y="16897"/>
                    </a:moveTo>
                    <a:cubicBezTo>
                      <a:pt x="44690" y="16897"/>
                      <a:pt x="37666" y="19562"/>
                      <a:pt x="31610" y="24649"/>
                    </a:cubicBezTo>
                    <a:cubicBezTo>
                      <a:pt x="25797" y="29978"/>
                      <a:pt x="21921" y="37244"/>
                      <a:pt x="20226" y="46207"/>
                    </a:cubicBezTo>
                    <a:lnTo>
                      <a:pt x="85142" y="46207"/>
                    </a:lnTo>
                    <a:cubicBezTo>
                      <a:pt x="84173" y="36760"/>
                      <a:pt x="81024" y="29493"/>
                      <a:pt x="75453" y="24406"/>
                    </a:cubicBezTo>
                    <a:cubicBezTo>
                      <a:pt x="69882" y="19320"/>
                      <a:pt x="62373" y="16897"/>
                      <a:pt x="53168" y="16897"/>
                    </a:cubicBezTo>
                    <a:close/>
                  </a:path>
                </a:pathLst>
              </a:custGeom>
              <a:grpFill/>
              <a:ln w="242225" cap="rnd">
                <a:noFill/>
                <a:prstDash val="solid"/>
                <a:round/>
              </a:ln>
            </p:spPr>
            <p:txBody>
              <a:bodyPr rtlCol="0" anchor="ctr"/>
              <a:lstStyle/>
              <a:p>
                <a:endParaRPr lang="en-US"/>
              </a:p>
            </p:txBody>
          </p:sp>
        </p:grpSp>
        <p:grpSp>
          <p:nvGrpSpPr>
            <p:cNvPr id="134" name="Group 133">
              <a:extLst>
                <a:ext uri="{FF2B5EF4-FFF2-40B4-BE49-F238E27FC236}">
                  <a16:creationId xmlns:a16="http://schemas.microsoft.com/office/drawing/2014/main" id="{6E457FD4-163B-0629-A64C-AC9D6FF88B36}"/>
                </a:ext>
              </a:extLst>
            </p:cNvPr>
            <p:cNvGrpSpPr/>
            <p:nvPr/>
          </p:nvGrpSpPr>
          <p:grpSpPr>
            <a:xfrm>
              <a:off x="10948454" y="1414511"/>
              <a:ext cx="811086" cy="371890"/>
              <a:chOff x="10991216" y="1957871"/>
              <a:chExt cx="811086" cy="371890"/>
            </a:xfrm>
          </p:grpSpPr>
          <p:sp>
            <p:nvSpPr>
              <p:cNvPr id="64" name="Freeform: Shape 63">
                <a:extLst>
                  <a:ext uri="{FF2B5EF4-FFF2-40B4-BE49-F238E27FC236}">
                    <a16:creationId xmlns:a16="http://schemas.microsoft.com/office/drawing/2014/main" id="{04F44784-A6CB-6495-728C-5445566E3FDA}"/>
                  </a:ext>
                </a:extLst>
              </p:cNvPr>
              <p:cNvSpPr/>
              <p:nvPr/>
            </p:nvSpPr>
            <p:spPr>
              <a:xfrm>
                <a:off x="10991216" y="1977235"/>
                <a:ext cx="85610" cy="122504"/>
              </a:xfrm>
              <a:custGeom>
                <a:avLst/>
                <a:gdLst>
                  <a:gd name="connsiteX0" fmla="*/ 54528 w 85610"/>
                  <a:gd name="connsiteY0" fmla="*/ 108393 h 122504"/>
                  <a:gd name="connsiteX1" fmla="*/ 86734 w 85610"/>
                  <a:gd name="connsiteY1" fmla="*/ 108393 h 122504"/>
                  <a:gd name="connsiteX2" fmla="*/ 86734 w 85610"/>
                  <a:gd name="connsiteY2" fmla="*/ 122662 h 122504"/>
                  <a:gd name="connsiteX3" fmla="*/ 5200 w 85610"/>
                  <a:gd name="connsiteY3" fmla="*/ 122662 h 122504"/>
                  <a:gd name="connsiteX4" fmla="*/ 5200 w 85610"/>
                  <a:gd name="connsiteY4" fmla="*/ 108393 h 122504"/>
                  <a:gd name="connsiteX5" fmla="*/ 38018 w 85610"/>
                  <a:gd name="connsiteY5" fmla="*/ 108393 h 122504"/>
                  <a:gd name="connsiteX6" fmla="*/ 38018 w 85610"/>
                  <a:gd name="connsiteY6" fmla="*/ 35828 h 122504"/>
                  <a:gd name="connsiteX7" fmla="*/ 38426 w 85610"/>
                  <a:gd name="connsiteY7" fmla="*/ 16668 h 122504"/>
                  <a:gd name="connsiteX8" fmla="*/ 38222 w 85610"/>
                  <a:gd name="connsiteY8" fmla="*/ 16464 h 122504"/>
                  <a:gd name="connsiteX9" fmla="*/ 6831 w 85610"/>
                  <a:gd name="connsiteY9" fmla="*/ 29306 h 122504"/>
                  <a:gd name="connsiteX10" fmla="*/ 1124 w 85610"/>
                  <a:gd name="connsiteY10" fmla="*/ 15649 h 122504"/>
                  <a:gd name="connsiteX11" fmla="*/ 40464 w 85610"/>
                  <a:gd name="connsiteY11" fmla="*/ 157 h 122504"/>
                  <a:gd name="connsiteX12" fmla="*/ 54528 w 85610"/>
                  <a:gd name="connsiteY12" fmla="*/ 157 h 122504"/>
                  <a:gd name="connsiteX13" fmla="*/ 54528 w 85610"/>
                  <a:gd name="connsiteY13" fmla="*/ 108393 h 12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610" h="122504">
                    <a:moveTo>
                      <a:pt x="54528" y="108393"/>
                    </a:moveTo>
                    <a:lnTo>
                      <a:pt x="86734" y="108393"/>
                    </a:lnTo>
                    <a:lnTo>
                      <a:pt x="86734" y="122662"/>
                    </a:lnTo>
                    <a:lnTo>
                      <a:pt x="5200" y="122662"/>
                    </a:lnTo>
                    <a:lnTo>
                      <a:pt x="5200" y="108393"/>
                    </a:lnTo>
                    <a:lnTo>
                      <a:pt x="38018" y="108393"/>
                    </a:lnTo>
                    <a:lnTo>
                      <a:pt x="38018" y="35828"/>
                    </a:lnTo>
                    <a:cubicBezTo>
                      <a:pt x="38018" y="31140"/>
                      <a:pt x="38222" y="24821"/>
                      <a:pt x="38426" y="16668"/>
                    </a:cubicBezTo>
                    <a:lnTo>
                      <a:pt x="38222" y="16464"/>
                    </a:lnTo>
                    <a:lnTo>
                      <a:pt x="6831" y="29306"/>
                    </a:lnTo>
                    <a:lnTo>
                      <a:pt x="1124" y="15649"/>
                    </a:lnTo>
                    <a:lnTo>
                      <a:pt x="40464" y="157"/>
                    </a:lnTo>
                    <a:lnTo>
                      <a:pt x="54528" y="157"/>
                    </a:lnTo>
                    <a:lnTo>
                      <a:pt x="54528" y="108393"/>
                    </a:lnTo>
                    <a:close/>
                  </a:path>
                </a:pathLst>
              </a:custGeom>
              <a:solidFill>
                <a:schemeClr val="bg2"/>
              </a:solidFill>
              <a:ln w="3175" cap="rnd">
                <a:solidFill>
                  <a:schemeClr val="bg2"/>
                </a:solidFill>
                <a:prstDash val="solid"/>
                <a:round/>
              </a:ln>
            </p:spPr>
            <p:txBody>
              <a:bodyPr rtlCol="0" anchor="ctr"/>
              <a:lstStyle/>
              <a:p>
                <a:endParaRPr lang="en-US"/>
              </a:p>
            </p:txBody>
          </p:sp>
          <p:sp>
            <p:nvSpPr>
              <p:cNvPr id="65" name="Freeform: Shape 64">
                <a:extLst>
                  <a:ext uri="{FF2B5EF4-FFF2-40B4-BE49-F238E27FC236}">
                    <a16:creationId xmlns:a16="http://schemas.microsoft.com/office/drawing/2014/main" id="{A3A56DB7-9785-EADA-F2C7-54F6DAFD04FD}"/>
                  </a:ext>
                </a:extLst>
              </p:cNvPr>
              <p:cNvSpPr/>
              <p:nvPr/>
            </p:nvSpPr>
            <p:spPr>
              <a:xfrm>
                <a:off x="11094852" y="1976216"/>
                <a:ext cx="89687" cy="124746"/>
              </a:xfrm>
              <a:custGeom>
                <a:avLst/>
                <a:gdLst>
                  <a:gd name="connsiteX0" fmla="*/ 45979 w 89687"/>
                  <a:gd name="connsiteY0" fmla="*/ 124904 h 124746"/>
                  <a:gd name="connsiteX1" fmla="*/ 22334 w 89687"/>
                  <a:gd name="connsiteY1" fmla="*/ 117566 h 124746"/>
                  <a:gd name="connsiteX2" fmla="*/ 6638 w 89687"/>
                  <a:gd name="connsiteY2" fmla="*/ 96163 h 124746"/>
                  <a:gd name="connsiteX3" fmla="*/ 1135 w 89687"/>
                  <a:gd name="connsiteY3" fmla="*/ 62531 h 124746"/>
                  <a:gd name="connsiteX4" fmla="*/ 6638 w 89687"/>
                  <a:gd name="connsiteY4" fmla="*/ 28898 h 124746"/>
                  <a:gd name="connsiteX5" fmla="*/ 22334 w 89687"/>
                  <a:gd name="connsiteY5" fmla="*/ 7495 h 124746"/>
                  <a:gd name="connsiteX6" fmla="*/ 45979 w 89687"/>
                  <a:gd name="connsiteY6" fmla="*/ 157 h 124746"/>
                  <a:gd name="connsiteX7" fmla="*/ 69623 w 89687"/>
                  <a:gd name="connsiteY7" fmla="*/ 7495 h 124746"/>
                  <a:gd name="connsiteX8" fmla="*/ 85319 w 89687"/>
                  <a:gd name="connsiteY8" fmla="*/ 28898 h 124746"/>
                  <a:gd name="connsiteX9" fmla="*/ 90822 w 89687"/>
                  <a:gd name="connsiteY9" fmla="*/ 62531 h 124746"/>
                  <a:gd name="connsiteX10" fmla="*/ 85319 w 89687"/>
                  <a:gd name="connsiteY10" fmla="*/ 96163 h 124746"/>
                  <a:gd name="connsiteX11" fmla="*/ 69623 w 89687"/>
                  <a:gd name="connsiteY11" fmla="*/ 117566 h 124746"/>
                  <a:gd name="connsiteX12" fmla="*/ 45979 w 89687"/>
                  <a:gd name="connsiteY12" fmla="*/ 124904 h 124746"/>
                  <a:gd name="connsiteX13" fmla="*/ 45979 w 89687"/>
                  <a:gd name="connsiteY13" fmla="*/ 111043 h 124746"/>
                  <a:gd name="connsiteX14" fmla="*/ 66566 w 89687"/>
                  <a:gd name="connsiteY14" fmla="*/ 98609 h 124746"/>
                  <a:gd name="connsiteX15" fmla="*/ 73904 w 89687"/>
                  <a:gd name="connsiteY15" fmla="*/ 62531 h 124746"/>
                  <a:gd name="connsiteX16" fmla="*/ 66566 w 89687"/>
                  <a:gd name="connsiteY16" fmla="*/ 26248 h 124746"/>
                  <a:gd name="connsiteX17" fmla="*/ 45979 w 89687"/>
                  <a:gd name="connsiteY17" fmla="*/ 14018 h 124746"/>
                  <a:gd name="connsiteX18" fmla="*/ 31099 w 89687"/>
                  <a:gd name="connsiteY18" fmla="*/ 19522 h 124746"/>
                  <a:gd name="connsiteX19" fmla="*/ 21315 w 89687"/>
                  <a:gd name="connsiteY19" fmla="*/ 35828 h 124746"/>
                  <a:gd name="connsiteX20" fmla="*/ 18053 w 89687"/>
                  <a:gd name="connsiteY20" fmla="*/ 62531 h 124746"/>
                  <a:gd name="connsiteX21" fmla="*/ 21315 w 89687"/>
                  <a:gd name="connsiteY21" fmla="*/ 89233 h 124746"/>
                  <a:gd name="connsiteX22" fmla="*/ 31099 w 89687"/>
                  <a:gd name="connsiteY22" fmla="*/ 105540 h 124746"/>
                  <a:gd name="connsiteX23" fmla="*/ 45979 w 89687"/>
                  <a:gd name="connsiteY23" fmla="*/ 111043 h 12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687" h="124746">
                    <a:moveTo>
                      <a:pt x="45979" y="124904"/>
                    </a:moveTo>
                    <a:cubicBezTo>
                      <a:pt x="37010" y="124904"/>
                      <a:pt x="29060" y="122458"/>
                      <a:pt x="22334" y="117566"/>
                    </a:cubicBezTo>
                    <a:cubicBezTo>
                      <a:pt x="15607" y="112674"/>
                      <a:pt x="10511" y="105540"/>
                      <a:pt x="6638" y="96163"/>
                    </a:cubicBezTo>
                    <a:cubicBezTo>
                      <a:pt x="2969" y="86787"/>
                      <a:pt x="1135" y="75576"/>
                      <a:pt x="1135" y="62531"/>
                    </a:cubicBezTo>
                    <a:cubicBezTo>
                      <a:pt x="1135" y="49485"/>
                      <a:pt x="2969" y="38274"/>
                      <a:pt x="6638" y="28898"/>
                    </a:cubicBezTo>
                    <a:cubicBezTo>
                      <a:pt x="10511" y="19522"/>
                      <a:pt x="15607" y="12387"/>
                      <a:pt x="22334" y="7495"/>
                    </a:cubicBezTo>
                    <a:cubicBezTo>
                      <a:pt x="29060" y="2603"/>
                      <a:pt x="37010" y="157"/>
                      <a:pt x="45979" y="157"/>
                    </a:cubicBezTo>
                    <a:cubicBezTo>
                      <a:pt x="54947" y="157"/>
                      <a:pt x="62897" y="2603"/>
                      <a:pt x="69623" y="7495"/>
                    </a:cubicBezTo>
                    <a:cubicBezTo>
                      <a:pt x="76350" y="12387"/>
                      <a:pt x="81650" y="19522"/>
                      <a:pt x="85319" y="28898"/>
                    </a:cubicBezTo>
                    <a:cubicBezTo>
                      <a:pt x="88988" y="38274"/>
                      <a:pt x="90822" y="49485"/>
                      <a:pt x="90822" y="62531"/>
                    </a:cubicBezTo>
                    <a:cubicBezTo>
                      <a:pt x="90822" y="75576"/>
                      <a:pt x="88988" y="86787"/>
                      <a:pt x="85319" y="96163"/>
                    </a:cubicBezTo>
                    <a:cubicBezTo>
                      <a:pt x="81650" y="105540"/>
                      <a:pt x="76350" y="112674"/>
                      <a:pt x="69623" y="117566"/>
                    </a:cubicBezTo>
                    <a:cubicBezTo>
                      <a:pt x="62897" y="122458"/>
                      <a:pt x="54947" y="124904"/>
                      <a:pt x="45979" y="124904"/>
                    </a:cubicBezTo>
                    <a:close/>
                    <a:moveTo>
                      <a:pt x="45979" y="111043"/>
                    </a:moveTo>
                    <a:cubicBezTo>
                      <a:pt x="54743" y="111043"/>
                      <a:pt x="61470" y="106967"/>
                      <a:pt x="66566" y="98609"/>
                    </a:cubicBezTo>
                    <a:cubicBezTo>
                      <a:pt x="71458" y="90456"/>
                      <a:pt x="73904" y="78430"/>
                      <a:pt x="73904" y="62531"/>
                    </a:cubicBezTo>
                    <a:cubicBezTo>
                      <a:pt x="73904" y="46632"/>
                      <a:pt x="71458" y="34605"/>
                      <a:pt x="66566" y="26248"/>
                    </a:cubicBezTo>
                    <a:cubicBezTo>
                      <a:pt x="61470" y="18095"/>
                      <a:pt x="54743" y="14018"/>
                      <a:pt x="45979" y="14018"/>
                    </a:cubicBezTo>
                    <a:cubicBezTo>
                      <a:pt x="40271" y="14018"/>
                      <a:pt x="35175" y="15853"/>
                      <a:pt x="31099" y="19522"/>
                    </a:cubicBezTo>
                    <a:cubicBezTo>
                      <a:pt x="26818" y="22987"/>
                      <a:pt x="23761" y="28490"/>
                      <a:pt x="21315" y="35828"/>
                    </a:cubicBezTo>
                    <a:cubicBezTo>
                      <a:pt x="19072" y="42963"/>
                      <a:pt x="18053" y="51931"/>
                      <a:pt x="18053" y="62531"/>
                    </a:cubicBezTo>
                    <a:cubicBezTo>
                      <a:pt x="18053" y="73130"/>
                      <a:pt x="19072" y="82099"/>
                      <a:pt x="21315" y="89233"/>
                    </a:cubicBezTo>
                    <a:cubicBezTo>
                      <a:pt x="23761" y="96571"/>
                      <a:pt x="26818" y="102075"/>
                      <a:pt x="31099" y="105540"/>
                    </a:cubicBezTo>
                    <a:cubicBezTo>
                      <a:pt x="35175" y="109209"/>
                      <a:pt x="40271" y="111043"/>
                      <a:pt x="45979" y="111043"/>
                    </a:cubicBezTo>
                    <a:close/>
                  </a:path>
                </a:pathLst>
              </a:custGeom>
              <a:solidFill>
                <a:schemeClr val="bg2"/>
              </a:solidFill>
              <a:ln w="3175" cap="rnd">
                <a:solidFill>
                  <a:schemeClr val="bg2"/>
                </a:solid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A83BB17B-83DE-3565-98F0-38A26568CA13}"/>
                  </a:ext>
                </a:extLst>
              </p:cNvPr>
              <p:cNvSpPr/>
              <p:nvPr/>
            </p:nvSpPr>
            <p:spPr>
              <a:xfrm>
                <a:off x="11190403" y="1957871"/>
                <a:ext cx="75011" cy="161640"/>
              </a:xfrm>
              <a:custGeom>
                <a:avLst/>
                <a:gdLst>
                  <a:gd name="connsiteX0" fmla="*/ 60664 w 75011"/>
                  <a:gd name="connsiteY0" fmla="*/ 157 h 161640"/>
                  <a:gd name="connsiteX1" fmla="*/ 76155 w 75011"/>
                  <a:gd name="connsiteY1" fmla="*/ 157 h 161640"/>
                  <a:gd name="connsiteX2" fmla="*/ 16636 w 75011"/>
                  <a:gd name="connsiteY2" fmla="*/ 161798 h 161640"/>
                  <a:gd name="connsiteX3" fmla="*/ 1144 w 75011"/>
                  <a:gd name="connsiteY3" fmla="*/ 161798 h 161640"/>
                  <a:gd name="connsiteX4" fmla="*/ 60664 w 75011"/>
                  <a:gd name="connsiteY4" fmla="*/ 157 h 16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11" h="161640">
                    <a:moveTo>
                      <a:pt x="60664" y="157"/>
                    </a:moveTo>
                    <a:lnTo>
                      <a:pt x="76155" y="157"/>
                    </a:lnTo>
                    <a:lnTo>
                      <a:pt x="16636" y="161798"/>
                    </a:lnTo>
                    <a:lnTo>
                      <a:pt x="1144" y="161798"/>
                    </a:lnTo>
                    <a:lnTo>
                      <a:pt x="60664" y="157"/>
                    </a:lnTo>
                    <a:close/>
                  </a:path>
                </a:pathLst>
              </a:custGeom>
              <a:solidFill>
                <a:schemeClr val="bg2"/>
              </a:solidFill>
              <a:ln w="3175" cap="rnd">
                <a:solidFill>
                  <a:schemeClr val="bg2"/>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4EE3E750-7FB7-4C05-7457-03924E4C3CAD}"/>
                  </a:ext>
                </a:extLst>
              </p:cNvPr>
              <p:cNvSpPr/>
              <p:nvPr/>
            </p:nvSpPr>
            <p:spPr>
              <a:xfrm>
                <a:off x="11276326" y="1976216"/>
                <a:ext cx="88668" cy="124542"/>
              </a:xfrm>
              <a:custGeom>
                <a:avLst/>
                <a:gdLst>
                  <a:gd name="connsiteX0" fmla="*/ 42940 w 88668"/>
                  <a:gd name="connsiteY0" fmla="*/ 157 h 124542"/>
                  <a:gd name="connsiteX1" fmla="*/ 68215 w 88668"/>
                  <a:gd name="connsiteY1" fmla="*/ 6884 h 124542"/>
                  <a:gd name="connsiteX2" fmla="*/ 84318 w 88668"/>
                  <a:gd name="connsiteY2" fmla="*/ 27267 h 124542"/>
                  <a:gd name="connsiteX3" fmla="*/ 89822 w 88668"/>
                  <a:gd name="connsiteY3" fmla="*/ 59473 h 124542"/>
                  <a:gd name="connsiteX4" fmla="*/ 42532 w 88668"/>
                  <a:gd name="connsiteY4" fmla="*/ 124700 h 124542"/>
                  <a:gd name="connsiteX5" fmla="*/ 22760 w 88668"/>
                  <a:gd name="connsiteY5" fmla="*/ 121235 h 124542"/>
                  <a:gd name="connsiteX6" fmla="*/ 5638 w 88668"/>
                  <a:gd name="connsiteY6" fmla="*/ 110024 h 124542"/>
                  <a:gd name="connsiteX7" fmla="*/ 16034 w 88668"/>
                  <a:gd name="connsiteY7" fmla="*/ 99017 h 124542"/>
                  <a:gd name="connsiteX8" fmla="*/ 28264 w 88668"/>
                  <a:gd name="connsiteY8" fmla="*/ 108393 h 124542"/>
                  <a:gd name="connsiteX9" fmla="*/ 42532 w 88668"/>
                  <a:gd name="connsiteY9" fmla="*/ 111043 h 124542"/>
                  <a:gd name="connsiteX10" fmla="*/ 66789 w 88668"/>
                  <a:gd name="connsiteY10" fmla="*/ 98406 h 124542"/>
                  <a:gd name="connsiteX11" fmla="*/ 74738 w 88668"/>
                  <a:gd name="connsiteY11" fmla="*/ 63550 h 124542"/>
                  <a:gd name="connsiteX12" fmla="*/ 74127 w 88668"/>
                  <a:gd name="connsiteY12" fmla="*/ 63550 h 124542"/>
                  <a:gd name="connsiteX13" fmla="*/ 61081 w 88668"/>
                  <a:gd name="connsiteY13" fmla="*/ 77207 h 124542"/>
                  <a:gd name="connsiteX14" fmla="*/ 40494 w 88668"/>
                  <a:gd name="connsiteY14" fmla="*/ 81895 h 124542"/>
                  <a:gd name="connsiteX15" fmla="*/ 20314 w 88668"/>
                  <a:gd name="connsiteY15" fmla="*/ 77003 h 124542"/>
                  <a:gd name="connsiteX16" fmla="*/ 6250 w 88668"/>
                  <a:gd name="connsiteY16" fmla="*/ 63346 h 124542"/>
                  <a:gd name="connsiteX17" fmla="*/ 1154 w 88668"/>
                  <a:gd name="connsiteY17" fmla="*/ 42759 h 124542"/>
                  <a:gd name="connsiteX18" fmla="*/ 6250 w 88668"/>
                  <a:gd name="connsiteY18" fmla="*/ 20948 h 124542"/>
                  <a:gd name="connsiteX19" fmla="*/ 20722 w 88668"/>
                  <a:gd name="connsiteY19" fmla="*/ 5661 h 124542"/>
                  <a:gd name="connsiteX20" fmla="*/ 42940 w 88668"/>
                  <a:gd name="connsiteY20" fmla="*/ 157 h 124542"/>
                  <a:gd name="connsiteX21" fmla="*/ 44163 w 88668"/>
                  <a:gd name="connsiteY21" fmla="*/ 14426 h 124542"/>
                  <a:gd name="connsiteX22" fmla="*/ 30098 w 88668"/>
                  <a:gd name="connsiteY22" fmla="*/ 17891 h 124542"/>
                  <a:gd name="connsiteX23" fmla="*/ 20926 w 88668"/>
                  <a:gd name="connsiteY23" fmla="*/ 27267 h 124542"/>
                  <a:gd name="connsiteX24" fmla="*/ 17665 w 88668"/>
                  <a:gd name="connsiteY24" fmla="*/ 41332 h 124542"/>
                  <a:gd name="connsiteX25" fmla="*/ 24187 w 88668"/>
                  <a:gd name="connsiteY25" fmla="*/ 61104 h 124542"/>
                  <a:gd name="connsiteX26" fmla="*/ 42736 w 88668"/>
                  <a:gd name="connsiteY26" fmla="*/ 68034 h 124542"/>
                  <a:gd name="connsiteX27" fmla="*/ 57005 w 88668"/>
                  <a:gd name="connsiteY27" fmla="*/ 64569 h 124542"/>
                  <a:gd name="connsiteX28" fmla="*/ 66585 w 88668"/>
                  <a:gd name="connsiteY28" fmla="*/ 55396 h 124542"/>
                  <a:gd name="connsiteX29" fmla="*/ 70050 w 88668"/>
                  <a:gd name="connsiteY29" fmla="*/ 41536 h 124542"/>
                  <a:gd name="connsiteX30" fmla="*/ 63323 w 88668"/>
                  <a:gd name="connsiteY30" fmla="*/ 21764 h 124542"/>
                  <a:gd name="connsiteX31" fmla="*/ 44163 w 88668"/>
                  <a:gd name="connsiteY31" fmla="*/ 14426 h 12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668" h="124542">
                    <a:moveTo>
                      <a:pt x="42940" y="157"/>
                    </a:moveTo>
                    <a:cubicBezTo>
                      <a:pt x="52724" y="157"/>
                      <a:pt x="61285" y="2399"/>
                      <a:pt x="68215" y="6884"/>
                    </a:cubicBezTo>
                    <a:cubicBezTo>
                      <a:pt x="75350" y="11572"/>
                      <a:pt x="80649" y="18299"/>
                      <a:pt x="84318" y="27267"/>
                    </a:cubicBezTo>
                    <a:cubicBezTo>
                      <a:pt x="87987" y="36032"/>
                      <a:pt x="89822" y="46835"/>
                      <a:pt x="89822" y="59473"/>
                    </a:cubicBezTo>
                    <a:cubicBezTo>
                      <a:pt x="89822" y="102890"/>
                      <a:pt x="74127" y="124700"/>
                      <a:pt x="42532" y="124700"/>
                    </a:cubicBezTo>
                    <a:cubicBezTo>
                      <a:pt x="35602" y="124700"/>
                      <a:pt x="28875" y="123477"/>
                      <a:pt x="22760" y="121235"/>
                    </a:cubicBezTo>
                    <a:cubicBezTo>
                      <a:pt x="16441" y="118789"/>
                      <a:pt x="10734" y="114916"/>
                      <a:pt x="5638" y="110024"/>
                    </a:cubicBezTo>
                    <a:lnTo>
                      <a:pt x="16034" y="99017"/>
                    </a:lnTo>
                    <a:cubicBezTo>
                      <a:pt x="20314" y="103298"/>
                      <a:pt x="24391" y="106559"/>
                      <a:pt x="28264" y="108393"/>
                    </a:cubicBezTo>
                    <a:cubicBezTo>
                      <a:pt x="32341" y="110228"/>
                      <a:pt x="37029" y="111043"/>
                      <a:pt x="42532" y="111043"/>
                    </a:cubicBezTo>
                    <a:cubicBezTo>
                      <a:pt x="53539" y="111043"/>
                      <a:pt x="61693" y="106763"/>
                      <a:pt x="66789" y="98406"/>
                    </a:cubicBezTo>
                    <a:cubicBezTo>
                      <a:pt x="72088" y="90048"/>
                      <a:pt x="74738" y="78430"/>
                      <a:pt x="74738" y="63550"/>
                    </a:cubicBezTo>
                    <a:lnTo>
                      <a:pt x="74127" y="63550"/>
                    </a:lnTo>
                    <a:cubicBezTo>
                      <a:pt x="71477" y="69461"/>
                      <a:pt x="67196" y="73945"/>
                      <a:pt x="61081" y="77207"/>
                    </a:cubicBezTo>
                    <a:cubicBezTo>
                      <a:pt x="55170" y="80468"/>
                      <a:pt x="48240" y="81895"/>
                      <a:pt x="40494" y="81895"/>
                    </a:cubicBezTo>
                    <a:cubicBezTo>
                      <a:pt x="32952" y="81895"/>
                      <a:pt x="26226" y="80264"/>
                      <a:pt x="20314" y="77003"/>
                    </a:cubicBezTo>
                    <a:cubicBezTo>
                      <a:pt x="14403" y="73945"/>
                      <a:pt x="9715" y="69257"/>
                      <a:pt x="6250" y="63346"/>
                    </a:cubicBezTo>
                    <a:cubicBezTo>
                      <a:pt x="2988" y="57231"/>
                      <a:pt x="1154" y="50504"/>
                      <a:pt x="1154" y="42759"/>
                    </a:cubicBezTo>
                    <a:cubicBezTo>
                      <a:pt x="1154" y="34605"/>
                      <a:pt x="2988" y="27267"/>
                      <a:pt x="6250" y="20948"/>
                    </a:cubicBezTo>
                    <a:cubicBezTo>
                      <a:pt x="9511" y="14426"/>
                      <a:pt x="14403" y="9330"/>
                      <a:pt x="20722" y="5661"/>
                    </a:cubicBezTo>
                    <a:cubicBezTo>
                      <a:pt x="27041" y="1992"/>
                      <a:pt x="34379" y="157"/>
                      <a:pt x="42940" y="157"/>
                    </a:cubicBezTo>
                    <a:close/>
                    <a:moveTo>
                      <a:pt x="44163" y="14426"/>
                    </a:moveTo>
                    <a:cubicBezTo>
                      <a:pt x="38863" y="14426"/>
                      <a:pt x="33971" y="15649"/>
                      <a:pt x="30098" y="17891"/>
                    </a:cubicBezTo>
                    <a:cubicBezTo>
                      <a:pt x="26022" y="20133"/>
                      <a:pt x="22964" y="23191"/>
                      <a:pt x="20926" y="27267"/>
                    </a:cubicBezTo>
                    <a:cubicBezTo>
                      <a:pt x="18888" y="31344"/>
                      <a:pt x="17665" y="36032"/>
                      <a:pt x="17665" y="41332"/>
                    </a:cubicBezTo>
                    <a:cubicBezTo>
                      <a:pt x="17665" y="50097"/>
                      <a:pt x="19907" y="56619"/>
                      <a:pt x="24187" y="61104"/>
                    </a:cubicBezTo>
                    <a:cubicBezTo>
                      <a:pt x="28468" y="65588"/>
                      <a:pt x="34787" y="68034"/>
                      <a:pt x="42736" y="68034"/>
                    </a:cubicBezTo>
                    <a:cubicBezTo>
                      <a:pt x="48036" y="68034"/>
                      <a:pt x="52724" y="66811"/>
                      <a:pt x="57005" y="64569"/>
                    </a:cubicBezTo>
                    <a:cubicBezTo>
                      <a:pt x="61081" y="62327"/>
                      <a:pt x="64343" y="59269"/>
                      <a:pt x="66585" y="55396"/>
                    </a:cubicBezTo>
                    <a:cubicBezTo>
                      <a:pt x="69031" y="51320"/>
                      <a:pt x="70050" y="46835"/>
                      <a:pt x="70050" y="41536"/>
                    </a:cubicBezTo>
                    <a:cubicBezTo>
                      <a:pt x="70050" y="33178"/>
                      <a:pt x="67808" y="26656"/>
                      <a:pt x="63323" y="21764"/>
                    </a:cubicBezTo>
                    <a:cubicBezTo>
                      <a:pt x="58635" y="16872"/>
                      <a:pt x="52316" y="14426"/>
                      <a:pt x="44163" y="14426"/>
                    </a:cubicBezTo>
                    <a:close/>
                  </a:path>
                </a:pathLst>
              </a:custGeom>
              <a:solidFill>
                <a:schemeClr val="bg2"/>
              </a:solidFill>
              <a:ln w="3175" cap="rnd">
                <a:solidFill>
                  <a:schemeClr val="bg2"/>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368EEC85-7D8F-F762-C11D-D2725E2DCF9E}"/>
                  </a:ext>
                </a:extLst>
              </p:cNvPr>
              <p:cNvSpPr/>
              <p:nvPr/>
            </p:nvSpPr>
            <p:spPr>
              <a:xfrm>
                <a:off x="11370652" y="1957871"/>
                <a:ext cx="75011" cy="161640"/>
              </a:xfrm>
              <a:custGeom>
                <a:avLst/>
                <a:gdLst>
                  <a:gd name="connsiteX0" fmla="*/ 60683 w 75011"/>
                  <a:gd name="connsiteY0" fmla="*/ 157 h 161640"/>
                  <a:gd name="connsiteX1" fmla="*/ 76174 w 75011"/>
                  <a:gd name="connsiteY1" fmla="*/ 157 h 161640"/>
                  <a:gd name="connsiteX2" fmla="*/ 16655 w 75011"/>
                  <a:gd name="connsiteY2" fmla="*/ 161798 h 161640"/>
                  <a:gd name="connsiteX3" fmla="*/ 1163 w 75011"/>
                  <a:gd name="connsiteY3" fmla="*/ 161798 h 161640"/>
                  <a:gd name="connsiteX4" fmla="*/ 60683 w 75011"/>
                  <a:gd name="connsiteY4" fmla="*/ 157 h 16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11" h="161640">
                    <a:moveTo>
                      <a:pt x="60683" y="157"/>
                    </a:moveTo>
                    <a:lnTo>
                      <a:pt x="76174" y="157"/>
                    </a:lnTo>
                    <a:lnTo>
                      <a:pt x="16655" y="161798"/>
                    </a:lnTo>
                    <a:lnTo>
                      <a:pt x="1163" y="161798"/>
                    </a:lnTo>
                    <a:lnTo>
                      <a:pt x="60683" y="157"/>
                    </a:lnTo>
                    <a:close/>
                  </a:path>
                </a:pathLst>
              </a:custGeom>
              <a:solidFill>
                <a:schemeClr val="bg2"/>
              </a:solidFill>
              <a:ln w="3175" cap="rnd">
                <a:solidFill>
                  <a:schemeClr val="bg2"/>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7C2126E3-3638-A41B-E210-C6E3FDB2A4BC}"/>
                  </a:ext>
                </a:extLst>
              </p:cNvPr>
              <p:cNvSpPr/>
              <p:nvPr/>
            </p:nvSpPr>
            <p:spPr>
              <a:xfrm>
                <a:off x="11456996" y="1976216"/>
                <a:ext cx="85814" cy="123523"/>
              </a:xfrm>
              <a:custGeom>
                <a:avLst/>
                <a:gdLst>
                  <a:gd name="connsiteX0" fmla="*/ 1988 w 85814"/>
                  <a:gd name="connsiteY0" fmla="*/ 123681 h 123523"/>
                  <a:gd name="connsiteX1" fmla="*/ 1988 w 85814"/>
                  <a:gd name="connsiteY1" fmla="*/ 109209 h 123523"/>
                  <a:gd name="connsiteX2" fmla="*/ 46832 w 85814"/>
                  <a:gd name="connsiteY2" fmla="*/ 67626 h 123523"/>
                  <a:gd name="connsiteX3" fmla="*/ 61915 w 85814"/>
                  <a:gd name="connsiteY3" fmla="*/ 50912 h 123523"/>
                  <a:gd name="connsiteX4" fmla="*/ 66196 w 85814"/>
                  <a:gd name="connsiteY4" fmla="*/ 36236 h 123523"/>
                  <a:gd name="connsiteX5" fmla="*/ 60489 w 85814"/>
                  <a:gd name="connsiteY5" fmla="*/ 20541 h 123523"/>
                  <a:gd name="connsiteX6" fmla="*/ 43774 w 85814"/>
                  <a:gd name="connsiteY6" fmla="*/ 14833 h 123523"/>
                  <a:gd name="connsiteX7" fmla="*/ 27875 w 85814"/>
                  <a:gd name="connsiteY7" fmla="*/ 19114 h 123523"/>
                  <a:gd name="connsiteX8" fmla="*/ 14422 w 85814"/>
                  <a:gd name="connsiteY8" fmla="*/ 33382 h 123523"/>
                  <a:gd name="connsiteX9" fmla="*/ 1173 w 85814"/>
                  <a:gd name="connsiteY9" fmla="*/ 24414 h 123523"/>
                  <a:gd name="connsiteX10" fmla="*/ 44793 w 85814"/>
                  <a:gd name="connsiteY10" fmla="*/ 157 h 123523"/>
                  <a:gd name="connsiteX11" fmla="*/ 64973 w 85814"/>
                  <a:gd name="connsiteY11" fmla="*/ 4642 h 123523"/>
                  <a:gd name="connsiteX12" fmla="*/ 78426 w 85814"/>
                  <a:gd name="connsiteY12" fmla="*/ 17075 h 123523"/>
                  <a:gd name="connsiteX13" fmla="*/ 83114 w 85814"/>
                  <a:gd name="connsiteY13" fmla="*/ 34809 h 123523"/>
                  <a:gd name="connsiteX14" fmla="*/ 80668 w 85814"/>
                  <a:gd name="connsiteY14" fmla="*/ 48670 h 123523"/>
                  <a:gd name="connsiteX15" fmla="*/ 72719 w 85814"/>
                  <a:gd name="connsiteY15" fmla="*/ 62123 h 123523"/>
                  <a:gd name="connsiteX16" fmla="*/ 57023 w 85814"/>
                  <a:gd name="connsiteY16" fmla="*/ 78837 h 123523"/>
                  <a:gd name="connsiteX17" fmla="*/ 25021 w 85814"/>
                  <a:gd name="connsiteY17" fmla="*/ 108190 h 123523"/>
                  <a:gd name="connsiteX18" fmla="*/ 25021 w 85814"/>
                  <a:gd name="connsiteY18" fmla="*/ 109209 h 123523"/>
                  <a:gd name="connsiteX19" fmla="*/ 44997 w 85814"/>
                  <a:gd name="connsiteY19" fmla="*/ 108801 h 123523"/>
                  <a:gd name="connsiteX20" fmla="*/ 86987 w 85814"/>
                  <a:gd name="connsiteY20" fmla="*/ 108801 h 123523"/>
                  <a:gd name="connsiteX21" fmla="*/ 86987 w 85814"/>
                  <a:gd name="connsiteY21" fmla="*/ 123681 h 123523"/>
                  <a:gd name="connsiteX22" fmla="*/ 1988 w 85814"/>
                  <a:gd name="connsiteY22" fmla="*/ 123681 h 12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814" h="123523">
                    <a:moveTo>
                      <a:pt x="1988" y="123681"/>
                    </a:moveTo>
                    <a:lnTo>
                      <a:pt x="1988" y="109209"/>
                    </a:lnTo>
                    <a:lnTo>
                      <a:pt x="46832" y="67626"/>
                    </a:lnTo>
                    <a:cubicBezTo>
                      <a:pt x="53966" y="61104"/>
                      <a:pt x="58858" y="55600"/>
                      <a:pt x="61915" y="50912"/>
                    </a:cubicBezTo>
                    <a:cubicBezTo>
                      <a:pt x="64769" y="46428"/>
                      <a:pt x="66196" y="41536"/>
                      <a:pt x="66196" y="36236"/>
                    </a:cubicBezTo>
                    <a:cubicBezTo>
                      <a:pt x="66196" y="29713"/>
                      <a:pt x="64361" y="24414"/>
                      <a:pt x="60489" y="20541"/>
                    </a:cubicBezTo>
                    <a:cubicBezTo>
                      <a:pt x="56412" y="16872"/>
                      <a:pt x="50908" y="14833"/>
                      <a:pt x="43774" y="14833"/>
                    </a:cubicBezTo>
                    <a:cubicBezTo>
                      <a:pt x="37659" y="14833"/>
                      <a:pt x="32563" y="16260"/>
                      <a:pt x="27875" y="19114"/>
                    </a:cubicBezTo>
                    <a:cubicBezTo>
                      <a:pt x="23391" y="21968"/>
                      <a:pt x="18906" y="26860"/>
                      <a:pt x="14422" y="33382"/>
                    </a:cubicBezTo>
                    <a:lnTo>
                      <a:pt x="1173" y="24414"/>
                    </a:lnTo>
                    <a:cubicBezTo>
                      <a:pt x="10957" y="8107"/>
                      <a:pt x="25429" y="157"/>
                      <a:pt x="44793" y="157"/>
                    </a:cubicBezTo>
                    <a:cubicBezTo>
                      <a:pt x="52539" y="157"/>
                      <a:pt x="59266" y="1584"/>
                      <a:pt x="64973" y="4642"/>
                    </a:cubicBezTo>
                    <a:cubicBezTo>
                      <a:pt x="70884" y="7699"/>
                      <a:pt x="75369" y="11776"/>
                      <a:pt x="78426" y="17075"/>
                    </a:cubicBezTo>
                    <a:cubicBezTo>
                      <a:pt x="81484" y="22375"/>
                      <a:pt x="83114" y="28286"/>
                      <a:pt x="83114" y="34809"/>
                    </a:cubicBezTo>
                    <a:cubicBezTo>
                      <a:pt x="83114" y="39701"/>
                      <a:pt x="82299" y="44389"/>
                      <a:pt x="80668" y="48670"/>
                    </a:cubicBezTo>
                    <a:cubicBezTo>
                      <a:pt x="79038" y="52950"/>
                      <a:pt x="76388" y="57435"/>
                      <a:pt x="72719" y="62123"/>
                    </a:cubicBezTo>
                    <a:cubicBezTo>
                      <a:pt x="69050" y="67015"/>
                      <a:pt x="63750" y="72519"/>
                      <a:pt x="57023" y="78837"/>
                    </a:cubicBezTo>
                    <a:lnTo>
                      <a:pt x="25021" y="108190"/>
                    </a:lnTo>
                    <a:lnTo>
                      <a:pt x="25021" y="109209"/>
                    </a:lnTo>
                    <a:cubicBezTo>
                      <a:pt x="28487" y="109005"/>
                      <a:pt x="35009" y="108801"/>
                      <a:pt x="44997" y="108801"/>
                    </a:cubicBezTo>
                    <a:lnTo>
                      <a:pt x="86987" y="108801"/>
                    </a:lnTo>
                    <a:lnTo>
                      <a:pt x="86987" y="123681"/>
                    </a:lnTo>
                    <a:lnTo>
                      <a:pt x="1988" y="123681"/>
                    </a:lnTo>
                    <a:close/>
                  </a:path>
                </a:pathLst>
              </a:custGeom>
              <a:solidFill>
                <a:schemeClr val="bg2"/>
              </a:solidFill>
              <a:ln w="3175" cap="rnd">
                <a:solidFill>
                  <a:schemeClr val="bg2"/>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F79896EF-FE31-1F15-E1D7-D5B89F6DBFE4}"/>
                  </a:ext>
                </a:extLst>
              </p:cNvPr>
              <p:cNvSpPr/>
              <p:nvPr/>
            </p:nvSpPr>
            <p:spPr>
              <a:xfrm>
                <a:off x="11564502" y="1977235"/>
                <a:ext cx="85610" cy="122504"/>
              </a:xfrm>
              <a:custGeom>
                <a:avLst/>
                <a:gdLst>
                  <a:gd name="connsiteX0" fmla="*/ 54589 w 85610"/>
                  <a:gd name="connsiteY0" fmla="*/ 108393 h 122504"/>
                  <a:gd name="connsiteX1" fmla="*/ 86795 w 85610"/>
                  <a:gd name="connsiteY1" fmla="*/ 108393 h 122504"/>
                  <a:gd name="connsiteX2" fmla="*/ 86795 w 85610"/>
                  <a:gd name="connsiteY2" fmla="*/ 122662 h 122504"/>
                  <a:gd name="connsiteX3" fmla="*/ 5261 w 85610"/>
                  <a:gd name="connsiteY3" fmla="*/ 122662 h 122504"/>
                  <a:gd name="connsiteX4" fmla="*/ 5261 w 85610"/>
                  <a:gd name="connsiteY4" fmla="*/ 108393 h 122504"/>
                  <a:gd name="connsiteX5" fmla="*/ 38078 w 85610"/>
                  <a:gd name="connsiteY5" fmla="*/ 108393 h 122504"/>
                  <a:gd name="connsiteX6" fmla="*/ 38078 w 85610"/>
                  <a:gd name="connsiteY6" fmla="*/ 35828 h 122504"/>
                  <a:gd name="connsiteX7" fmla="*/ 38486 w 85610"/>
                  <a:gd name="connsiteY7" fmla="*/ 16668 h 122504"/>
                  <a:gd name="connsiteX8" fmla="*/ 38282 w 85610"/>
                  <a:gd name="connsiteY8" fmla="*/ 16464 h 122504"/>
                  <a:gd name="connsiteX9" fmla="*/ 6891 w 85610"/>
                  <a:gd name="connsiteY9" fmla="*/ 29306 h 122504"/>
                  <a:gd name="connsiteX10" fmla="*/ 1184 w 85610"/>
                  <a:gd name="connsiteY10" fmla="*/ 15649 h 122504"/>
                  <a:gd name="connsiteX11" fmla="*/ 40524 w 85610"/>
                  <a:gd name="connsiteY11" fmla="*/ 157 h 122504"/>
                  <a:gd name="connsiteX12" fmla="*/ 54589 w 85610"/>
                  <a:gd name="connsiteY12" fmla="*/ 157 h 122504"/>
                  <a:gd name="connsiteX13" fmla="*/ 54589 w 85610"/>
                  <a:gd name="connsiteY13" fmla="*/ 108393 h 12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610" h="122504">
                    <a:moveTo>
                      <a:pt x="54589" y="108393"/>
                    </a:moveTo>
                    <a:lnTo>
                      <a:pt x="86795" y="108393"/>
                    </a:lnTo>
                    <a:lnTo>
                      <a:pt x="86795" y="122662"/>
                    </a:lnTo>
                    <a:lnTo>
                      <a:pt x="5261" y="122662"/>
                    </a:lnTo>
                    <a:lnTo>
                      <a:pt x="5261" y="108393"/>
                    </a:lnTo>
                    <a:lnTo>
                      <a:pt x="38078" y="108393"/>
                    </a:lnTo>
                    <a:lnTo>
                      <a:pt x="38078" y="35828"/>
                    </a:lnTo>
                    <a:cubicBezTo>
                      <a:pt x="38078" y="31140"/>
                      <a:pt x="38282" y="24821"/>
                      <a:pt x="38486" y="16668"/>
                    </a:cubicBezTo>
                    <a:lnTo>
                      <a:pt x="38282" y="16464"/>
                    </a:lnTo>
                    <a:lnTo>
                      <a:pt x="6891" y="29306"/>
                    </a:lnTo>
                    <a:lnTo>
                      <a:pt x="1184" y="15649"/>
                    </a:lnTo>
                    <a:lnTo>
                      <a:pt x="40524" y="157"/>
                    </a:lnTo>
                    <a:lnTo>
                      <a:pt x="54589" y="157"/>
                    </a:lnTo>
                    <a:lnTo>
                      <a:pt x="54589" y="108393"/>
                    </a:lnTo>
                    <a:close/>
                  </a:path>
                </a:pathLst>
              </a:custGeom>
              <a:solidFill>
                <a:schemeClr val="bg2"/>
              </a:solidFill>
              <a:ln w="3175" cap="rnd">
                <a:solidFill>
                  <a:schemeClr val="bg2"/>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AEB32AE9-1AF9-941A-9EC7-8E917D2C5E94}"/>
                  </a:ext>
                </a:extLst>
              </p:cNvPr>
              <p:cNvSpPr/>
              <p:nvPr/>
            </p:nvSpPr>
            <p:spPr>
              <a:xfrm>
                <a:off x="10991216" y="2205830"/>
                <a:ext cx="85610" cy="122504"/>
              </a:xfrm>
              <a:custGeom>
                <a:avLst/>
                <a:gdLst>
                  <a:gd name="connsiteX0" fmla="*/ 54528 w 85610"/>
                  <a:gd name="connsiteY0" fmla="*/ 108417 h 122504"/>
                  <a:gd name="connsiteX1" fmla="*/ 86734 w 85610"/>
                  <a:gd name="connsiteY1" fmla="*/ 108417 h 122504"/>
                  <a:gd name="connsiteX2" fmla="*/ 86734 w 85610"/>
                  <a:gd name="connsiteY2" fmla="*/ 122686 h 122504"/>
                  <a:gd name="connsiteX3" fmla="*/ 5200 w 85610"/>
                  <a:gd name="connsiteY3" fmla="*/ 122686 h 122504"/>
                  <a:gd name="connsiteX4" fmla="*/ 5200 w 85610"/>
                  <a:gd name="connsiteY4" fmla="*/ 108417 h 122504"/>
                  <a:gd name="connsiteX5" fmla="*/ 38018 w 85610"/>
                  <a:gd name="connsiteY5" fmla="*/ 108417 h 122504"/>
                  <a:gd name="connsiteX6" fmla="*/ 38018 w 85610"/>
                  <a:gd name="connsiteY6" fmla="*/ 35852 h 122504"/>
                  <a:gd name="connsiteX7" fmla="*/ 38426 w 85610"/>
                  <a:gd name="connsiteY7" fmla="*/ 16692 h 122504"/>
                  <a:gd name="connsiteX8" fmla="*/ 38222 w 85610"/>
                  <a:gd name="connsiteY8" fmla="*/ 16488 h 122504"/>
                  <a:gd name="connsiteX9" fmla="*/ 6831 w 85610"/>
                  <a:gd name="connsiteY9" fmla="*/ 29330 h 122504"/>
                  <a:gd name="connsiteX10" fmla="*/ 1124 w 85610"/>
                  <a:gd name="connsiteY10" fmla="*/ 15673 h 122504"/>
                  <a:gd name="connsiteX11" fmla="*/ 40464 w 85610"/>
                  <a:gd name="connsiteY11" fmla="*/ 181 h 122504"/>
                  <a:gd name="connsiteX12" fmla="*/ 54528 w 85610"/>
                  <a:gd name="connsiteY12" fmla="*/ 181 h 122504"/>
                  <a:gd name="connsiteX13" fmla="*/ 54528 w 85610"/>
                  <a:gd name="connsiteY13" fmla="*/ 108417 h 12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610" h="122504">
                    <a:moveTo>
                      <a:pt x="54528" y="108417"/>
                    </a:moveTo>
                    <a:lnTo>
                      <a:pt x="86734" y="108417"/>
                    </a:lnTo>
                    <a:lnTo>
                      <a:pt x="86734" y="122686"/>
                    </a:lnTo>
                    <a:lnTo>
                      <a:pt x="5200" y="122686"/>
                    </a:lnTo>
                    <a:lnTo>
                      <a:pt x="5200" y="108417"/>
                    </a:lnTo>
                    <a:lnTo>
                      <a:pt x="38018" y="108417"/>
                    </a:lnTo>
                    <a:lnTo>
                      <a:pt x="38018" y="35852"/>
                    </a:lnTo>
                    <a:cubicBezTo>
                      <a:pt x="38018" y="31164"/>
                      <a:pt x="38222" y="24845"/>
                      <a:pt x="38426" y="16692"/>
                    </a:cubicBezTo>
                    <a:lnTo>
                      <a:pt x="38222" y="16488"/>
                    </a:lnTo>
                    <a:lnTo>
                      <a:pt x="6831" y="29330"/>
                    </a:lnTo>
                    <a:lnTo>
                      <a:pt x="1124" y="15673"/>
                    </a:lnTo>
                    <a:lnTo>
                      <a:pt x="40464" y="181"/>
                    </a:lnTo>
                    <a:lnTo>
                      <a:pt x="54528" y="181"/>
                    </a:lnTo>
                    <a:lnTo>
                      <a:pt x="54528" y="108417"/>
                    </a:lnTo>
                    <a:close/>
                  </a:path>
                </a:pathLst>
              </a:custGeom>
              <a:solidFill>
                <a:schemeClr val="bg2"/>
              </a:solidFill>
              <a:ln w="3175" cap="rnd">
                <a:solidFill>
                  <a:schemeClr val="bg2"/>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6126578C-F9D0-DDFD-BEFB-77AC393FB6DC}"/>
                  </a:ext>
                </a:extLst>
              </p:cNvPr>
              <p:cNvSpPr/>
              <p:nvPr/>
            </p:nvSpPr>
            <p:spPr>
              <a:xfrm>
                <a:off x="11097910" y="2205830"/>
                <a:ext cx="85610" cy="122504"/>
              </a:xfrm>
              <a:custGeom>
                <a:avLst/>
                <a:gdLst>
                  <a:gd name="connsiteX0" fmla="*/ 54540 w 85610"/>
                  <a:gd name="connsiteY0" fmla="*/ 108417 h 122504"/>
                  <a:gd name="connsiteX1" fmla="*/ 86746 w 85610"/>
                  <a:gd name="connsiteY1" fmla="*/ 108417 h 122504"/>
                  <a:gd name="connsiteX2" fmla="*/ 86746 w 85610"/>
                  <a:gd name="connsiteY2" fmla="*/ 122686 h 122504"/>
                  <a:gd name="connsiteX3" fmla="*/ 5212 w 85610"/>
                  <a:gd name="connsiteY3" fmla="*/ 122686 h 122504"/>
                  <a:gd name="connsiteX4" fmla="*/ 5212 w 85610"/>
                  <a:gd name="connsiteY4" fmla="*/ 108417 h 122504"/>
                  <a:gd name="connsiteX5" fmla="*/ 38029 w 85610"/>
                  <a:gd name="connsiteY5" fmla="*/ 108417 h 122504"/>
                  <a:gd name="connsiteX6" fmla="*/ 38029 w 85610"/>
                  <a:gd name="connsiteY6" fmla="*/ 35852 h 122504"/>
                  <a:gd name="connsiteX7" fmla="*/ 38437 w 85610"/>
                  <a:gd name="connsiteY7" fmla="*/ 16692 h 122504"/>
                  <a:gd name="connsiteX8" fmla="*/ 38233 w 85610"/>
                  <a:gd name="connsiteY8" fmla="*/ 16488 h 122504"/>
                  <a:gd name="connsiteX9" fmla="*/ 6842 w 85610"/>
                  <a:gd name="connsiteY9" fmla="*/ 29330 h 122504"/>
                  <a:gd name="connsiteX10" fmla="*/ 1135 w 85610"/>
                  <a:gd name="connsiteY10" fmla="*/ 15673 h 122504"/>
                  <a:gd name="connsiteX11" fmla="*/ 40475 w 85610"/>
                  <a:gd name="connsiteY11" fmla="*/ 181 h 122504"/>
                  <a:gd name="connsiteX12" fmla="*/ 54540 w 85610"/>
                  <a:gd name="connsiteY12" fmla="*/ 181 h 122504"/>
                  <a:gd name="connsiteX13" fmla="*/ 54540 w 85610"/>
                  <a:gd name="connsiteY13" fmla="*/ 108417 h 12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610" h="122504">
                    <a:moveTo>
                      <a:pt x="54540" y="108417"/>
                    </a:moveTo>
                    <a:lnTo>
                      <a:pt x="86746" y="108417"/>
                    </a:lnTo>
                    <a:lnTo>
                      <a:pt x="86746" y="122686"/>
                    </a:lnTo>
                    <a:lnTo>
                      <a:pt x="5212" y="122686"/>
                    </a:lnTo>
                    <a:lnTo>
                      <a:pt x="5212" y="108417"/>
                    </a:lnTo>
                    <a:lnTo>
                      <a:pt x="38029" y="108417"/>
                    </a:lnTo>
                    <a:lnTo>
                      <a:pt x="38029" y="35852"/>
                    </a:lnTo>
                    <a:cubicBezTo>
                      <a:pt x="38029" y="31164"/>
                      <a:pt x="38233" y="24845"/>
                      <a:pt x="38437" y="16692"/>
                    </a:cubicBezTo>
                    <a:lnTo>
                      <a:pt x="38233" y="16488"/>
                    </a:lnTo>
                    <a:lnTo>
                      <a:pt x="6842" y="29330"/>
                    </a:lnTo>
                    <a:lnTo>
                      <a:pt x="1135" y="15673"/>
                    </a:lnTo>
                    <a:lnTo>
                      <a:pt x="40475" y="181"/>
                    </a:lnTo>
                    <a:lnTo>
                      <a:pt x="54540" y="181"/>
                    </a:lnTo>
                    <a:lnTo>
                      <a:pt x="54540" y="108417"/>
                    </a:lnTo>
                    <a:close/>
                  </a:path>
                </a:pathLst>
              </a:custGeom>
              <a:solidFill>
                <a:schemeClr val="bg2"/>
              </a:solidFill>
              <a:ln w="3175" cap="rnd">
                <a:solidFill>
                  <a:schemeClr val="bg2"/>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B05F6E1A-2F29-5050-75D2-616DE73AE859}"/>
                  </a:ext>
                </a:extLst>
              </p:cNvPr>
              <p:cNvSpPr/>
              <p:nvPr/>
            </p:nvSpPr>
            <p:spPr>
              <a:xfrm>
                <a:off x="11211942" y="2233551"/>
                <a:ext cx="24460" cy="96209"/>
              </a:xfrm>
              <a:custGeom>
                <a:avLst/>
                <a:gdLst>
                  <a:gd name="connsiteX0" fmla="*/ 13578 w 24460"/>
                  <a:gd name="connsiteY0" fmla="*/ 183 h 96209"/>
                  <a:gd name="connsiteX1" fmla="*/ 22343 w 24460"/>
                  <a:gd name="connsiteY1" fmla="*/ 3444 h 96209"/>
                  <a:gd name="connsiteX2" fmla="*/ 25604 w 24460"/>
                  <a:gd name="connsiteY2" fmla="*/ 12413 h 96209"/>
                  <a:gd name="connsiteX3" fmla="*/ 22139 w 24460"/>
                  <a:gd name="connsiteY3" fmla="*/ 21178 h 96209"/>
                  <a:gd name="connsiteX4" fmla="*/ 13578 w 24460"/>
                  <a:gd name="connsiteY4" fmla="*/ 24439 h 96209"/>
                  <a:gd name="connsiteX5" fmla="*/ 4609 w 24460"/>
                  <a:gd name="connsiteY5" fmla="*/ 21178 h 96209"/>
                  <a:gd name="connsiteX6" fmla="*/ 1144 w 24460"/>
                  <a:gd name="connsiteY6" fmla="*/ 12413 h 96209"/>
                  <a:gd name="connsiteX7" fmla="*/ 4609 w 24460"/>
                  <a:gd name="connsiteY7" fmla="*/ 3444 h 96209"/>
                  <a:gd name="connsiteX8" fmla="*/ 13578 w 24460"/>
                  <a:gd name="connsiteY8" fmla="*/ 183 h 96209"/>
                  <a:gd name="connsiteX9" fmla="*/ 13578 w 24460"/>
                  <a:gd name="connsiteY9" fmla="*/ 72136 h 96209"/>
                  <a:gd name="connsiteX10" fmla="*/ 22343 w 24460"/>
                  <a:gd name="connsiteY10" fmla="*/ 75602 h 96209"/>
                  <a:gd name="connsiteX11" fmla="*/ 25604 w 24460"/>
                  <a:gd name="connsiteY11" fmla="*/ 84366 h 96209"/>
                  <a:gd name="connsiteX12" fmla="*/ 22139 w 24460"/>
                  <a:gd name="connsiteY12" fmla="*/ 93131 h 96209"/>
                  <a:gd name="connsiteX13" fmla="*/ 13578 w 24460"/>
                  <a:gd name="connsiteY13" fmla="*/ 96393 h 96209"/>
                  <a:gd name="connsiteX14" fmla="*/ 4609 w 24460"/>
                  <a:gd name="connsiteY14" fmla="*/ 93131 h 96209"/>
                  <a:gd name="connsiteX15" fmla="*/ 1144 w 24460"/>
                  <a:gd name="connsiteY15" fmla="*/ 84366 h 96209"/>
                  <a:gd name="connsiteX16" fmla="*/ 4609 w 24460"/>
                  <a:gd name="connsiteY16" fmla="*/ 75602 h 96209"/>
                  <a:gd name="connsiteX17" fmla="*/ 13578 w 24460"/>
                  <a:gd name="connsiteY17" fmla="*/ 72136 h 9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60" h="96209">
                    <a:moveTo>
                      <a:pt x="13578" y="183"/>
                    </a:moveTo>
                    <a:cubicBezTo>
                      <a:pt x="17043" y="183"/>
                      <a:pt x="20100" y="1202"/>
                      <a:pt x="22343" y="3444"/>
                    </a:cubicBezTo>
                    <a:cubicBezTo>
                      <a:pt x="24381" y="5686"/>
                      <a:pt x="25604" y="8540"/>
                      <a:pt x="25604" y="12413"/>
                    </a:cubicBezTo>
                    <a:cubicBezTo>
                      <a:pt x="25604" y="16082"/>
                      <a:pt x="24381" y="18936"/>
                      <a:pt x="22139" y="21178"/>
                    </a:cubicBezTo>
                    <a:cubicBezTo>
                      <a:pt x="19897" y="23420"/>
                      <a:pt x="17043" y="24439"/>
                      <a:pt x="13578" y="24439"/>
                    </a:cubicBezTo>
                    <a:cubicBezTo>
                      <a:pt x="9909" y="24439"/>
                      <a:pt x="6851" y="23420"/>
                      <a:pt x="4609" y="21178"/>
                    </a:cubicBezTo>
                    <a:cubicBezTo>
                      <a:pt x="2163" y="18936"/>
                      <a:pt x="1144" y="16082"/>
                      <a:pt x="1144" y="12413"/>
                    </a:cubicBezTo>
                    <a:cubicBezTo>
                      <a:pt x="1144" y="8540"/>
                      <a:pt x="2163" y="5686"/>
                      <a:pt x="4609" y="3444"/>
                    </a:cubicBezTo>
                    <a:cubicBezTo>
                      <a:pt x="6851" y="1202"/>
                      <a:pt x="9909" y="183"/>
                      <a:pt x="13578" y="183"/>
                    </a:cubicBezTo>
                    <a:close/>
                    <a:moveTo>
                      <a:pt x="13578" y="72136"/>
                    </a:moveTo>
                    <a:cubicBezTo>
                      <a:pt x="17043" y="72136"/>
                      <a:pt x="20100" y="73359"/>
                      <a:pt x="22343" y="75602"/>
                    </a:cubicBezTo>
                    <a:cubicBezTo>
                      <a:pt x="24381" y="77640"/>
                      <a:pt x="25604" y="80697"/>
                      <a:pt x="25604" y="84366"/>
                    </a:cubicBezTo>
                    <a:cubicBezTo>
                      <a:pt x="25604" y="88035"/>
                      <a:pt x="24381" y="91093"/>
                      <a:pt x="22139" y="93131"/>
                    </a:cubicBezTo>
                    <a:cubicBezTo>
                      <a:pt x="19897" y="95373"/>
                      <a:pt x="17043" y="96393"/>
                      <a:pt x="13578" y="96393"/>
                    </a:cubicBezTo>
                    <a:cubicBezTo>
                      <a:pt x="9909" y="96393"/>
                      <a:pt x="6851" y="95373"/>
                      <a:pt x="4609" y="93131"/>
                    </a:cubicBezTo>
                    <a:cubicBezTo>
                      <a:pt x="2163" y="91093"/>
                      <a:pt x="1144" y="88035"/>
                      <a:pt x="1144" y="84366"/>
                    </a:cubicBezTo>
                    <a:cubicBezTo>
                      <a:pt x="1144" y="80697"/>
                      <a:pt x="2163" y="77640"/>
                      <a:pt x="4609" y="75602"/>
                    </a:cubicBezTo>
                    <a:cubicBezTo>
                      <a:pt x="6851" y="73359"/>
                      <a:pt x="9909" y="72136"/>
                      <a:pt x="13578" y="72136"/>
                    </a:cubicBezTo>
                    <a:close/>
                  </a:path>
                </a:pathLst>
              </a:custGeom>
              <a:solidFill>
                <a:schemeClr val="bg2"/>
              </a:solidFill>
              <a:ln w="3175" cap="rnd">
                <a:solidFill>
                  <a:schemeClr val="bg2"/>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471E700F-DC87-F3B7-CA3C-D73DEF979A13}"/>
                  </a:ext>
                </a:extLst>
              </p:cNvPr>
              <p:cNvSpPr/>
              <p:nvPr/>
            </p:nvSpPr>
            <p:spPr>
              <a:xfrm>
                <a:off x="11263448" y="2204811"/>
                <a:ext cx="89687" cy="124746"/>
              </a:xfrm>
              <a:custGeom>
                <a:avLst/>
                <a:gdLst>
                  <a:gd name="connsiteX0" fmla="*/ 45996 w 89687"/>
                  <a:gd name="connsiteY0" fmla="*/ 124928 h 124746"/>
                  <a:gd name="connsiteX1" fmla="*/ 22351 w 89687"/>
                  <a:gd name="connsiteY1" fmla="*/ 117590 h 124746"/>
                  <a:gd name="connsiteX2" fmla="*/ 6656 w 89687"/>
                  <a:gd name="connsiteY2" fmla="*/ 96187 h 124746"/>
                  <a:gd name="connsiteX3" fmla="*/ 1153 w 89687"/>
                  <a:gd name="connsiteY3" fmla="*/ 62555 h 124746"/>
                  <a:gd name="connsiteX4" fmla="*/ 6656 w 89687"/>
                  <a:gd name="connsiteY4" fmla="*/ 28922 h 124746"/>
                  <a:gd name="connsiteX5" fmla="*/ 22351 w 89687"/>
                  <a:gd name="connsiteY5" fmla="*/ 7519 h 124746"/>
                  <a:gd name="connsiteX6" fmla="*/ 45996 w 89687"/>
                  <a:gd name="connsiteY6" fmla="*/ 181 h 124746"/>
                  <a:gd name="connsiteX7" fmla="*/ 69641 w 89687"/>
                  <a:gd name="connsiteY7" fmla="*/ 7519 h 124746"/>
                  <a:gd name="connsiteX8" fmla="*/ 85336 w 89687"/>
                  <a:gd name="connsiteY8" fmla="*/ 28922 h 124746"/>
                  <a:gd name="connsiteX9" fmla="*/ 90840 w 89687"/>
                  <a:gd name="connsiteY9" fmla="*/ 62555 h 124746"/>
                  <a:gd name="connsiteX10" fmla="*/ 85336 w 89687"/>
                  <a:gd name="connsiteY10" fmla="*/ 96187 h 124746"/>
                  <a:gd name="connsiteX11" fmla="*/ 69641 w 89687"/>
                  <a:gd name="connsiteY11" fmla="*/ 117590 h 124746"/>
                  <a:gd name="connsiteX12" fmla="*/ 45996 w 89687"/>
                  <a:gd name="connsiteY12" fmla="*/ 124928 h 124746"/>
                  <a:gd name="connsiteX13" fmla="*/ 45996 w 89687"/>
                  <a:gd name="connsiteY13" fmla="*/ 111067 h 124746"/>
                  <a:gd name="connsiteX14" fmla="*/ 66584 w 89687"/>
                  <a:gd name="connsiteY14" fmla="*/ 98633 h 124746"/>
                  <a:gd name="connsiteX15" fmla="*/ 73922 w 89687"/>
                  <a:gd name="connsiteY15" fmla="*/ 62555 h 124746"/>
                  <a:gd name="connsiteX16" fmla="*/ 66584 w 89687"/>
                  <a:gd name="connsiteY16" fmla="*/ 26272 h 124746"/>
                  <a:gd name="connsiteX17" fmla="*/ 45996 w 89687"/>
                  <a:gd name="connsiteY17" fmla="*/ 14042 h 124746"/>
                  <a:gd name="connsiteX18" fmla="*/ 31116 w 89687"/>
                  <a:gd name="connsiteY18" fmla="*/ 19546 h 124746"/>
                  <a:gd name="connsiteX19" fmla="*/ 21332 w 89687"/>
                  <a:gd name="connsiteY19" fmla="*/ 35852 h 124746"/>
                  <a:gd name="connsiteX20" fmla="*/ 18071 w 89687"/>
                  <a:gd name="connsiteY20" fmla="*/ 62555 h 124746"/>
                  <a:gd name="connsiteX21" fmla="*/ 21332 w 89687"/>
                  <a:gd name="connsiteY21" fmla="*/ 89257 h 124746"/>
                  <a:gd name="connsiteX22" fmla="*/ 31116 w 89687"/>
                  <a:gd name="connsiteY22" fmla="*/ 105564 h 124746"/>
                  <a:gd name="connsiteX23" fmla="*/ 45996 w 89687"/>
                  <a:gd name="connsiteY23" fmla="*/ 111067 h 12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687" h="124746">
                    <a:moveTo>
                      <a:pt x="45996" y="124928"/>
                    </a:moveTo>
                    <a:cubicBezTo>
                      <a:pt x="37027" y="124928"/>
                      <a:pt x="29078" y="122482"/>
                      <a:pt x="22351" y="117590"/>
                    </a:cubicBezTo>
                    <a:cubicBezTo>
                      <a:pt x="15625" y="112698"/>
                      <a:pt x="10529" y="105564"/>
                      <a:pt x="6656" y="96187"/>
                    </a:cubicBezTo>
                    <a:cubicBezTo>
                      <a:pt x="2987" y="86811"/>
                      <a:pt x="1153" y="75600"/>
                      <a:pt x="1153" y="62555"/>
                    </a:cubicBezTo>
                    <a:cubicBezTo>
                      <a:pt x="1153" y="49509"/>
                      <a:pt x="2987" y="38298"/>
                      <a:pt x="6656" y="28922"/>
                    </a:cubicBezTo>
                    <a:cubicBezTo>
                      <a:pt x="10529" y="19546"/>
                      <a:pt x="15625" y="12411"/>
                      <a:pt x="22351" y="7519"/>
                    </a:cubicBezTo>
                    <a:cubicBezTo>
                      <a:pt x="29078" y="2627"/>
                      <a:pt x="37027" y="181"/>
                      <a:pt x="45996" y="181"/>
                    </a:cubicBezTo>
                    <a:cubicBezTo>
                      <a:pt x="54965" y="181"/>
                      <a:pt x="62914" y="2627"/>
                      <a:pt x="69641" y="7519"/>
                    </a:cubicBezTo>
                    <a:cubicBezTo>
                      <a:pt x="76368" y="12411"/>
                      <a:pt x="81667" y="19546"/>
                      <a:pt x="85336" y="28922"/>
                    </a:cubicBezTo>
                    <a:cubicBezTo>
                      <a:pt x="89005" y="38298"/>
                      <a:pt x="90840" y="49509"/>
                      <a:pt x="90840" y="62555"/>
                    </a:cubicBezTo>
                    <a:cubicBezTo>
                      <a:pt x="90840" y="75600"/>
                      <a:pt x="89005" y="86811"/>
                      <a:pt x="85336" y="96187"/>
                    </a:cubicBezTo>
                    <a:cubicBezTo>
                      <a:pt x="81667" y="105564"/>
                      <a:pt x="76368" y="112698"/>
                      <a:pt x="69641" y="117590"/>
                    </a:cubicBezTo>
                    <a:cubicBezTo>
                      <a:pt x="62914" y="122482"/>
                      <a:pt x="54965" y="124928"/>
                      <a:pt x="45996" y="124928"/>
                    </a:cubicBezTo>
                    <a:close/>
                    <a:moveTo>
                      <a:pt x="45996" y="111067"/>
                    </a:moveTo>
                    <a:cubicBezTo>
                      <a:pt x="54761" y="111067"/>
                      <a:pt x="61488" y="106991"/>
                      <a:pt x="66584" y="98633"/>
                    </a:cubicBezTo>
                    <a:cubicBezTo>
                      <a:pt x="71476" y="90480"/>
                      <a:pt x="73922" y="78454"/>
                      <a:pt x="73922" y="62555"/>
                    </a:cubicBezTo>
                    <a:cubicBezTo>
                      <a:pt x="73922" y="46656"/>
                      <a:pt x="71476" y="34629"/>
                      <a:pt x="66584" y="26272"/>
                    </a:cubicBezTo>
                    <a:cubicBezTo>
                      <a:pt x="61488" y="18119"/>
                      <a:pt x="54761" y="14042"/>
                      <a:pt x="45996" y="14042"/>
                    </a:cubicBezTo>
                    <a:cubicBezTo>
                      <a:pt x="40289" y="14042"/>
                      <a:pt x="35193" y="15877"/>
                      <a:pt x="31116" y="19546"/>
                    </a:cubicBezTo>
                    <a:cubicBezTo>
                      <a:pt x="26836" y="23011"/>
                      <a:pt x="23778" y="28514"/>
                      <a:pt x="21332" y="35852"/>
                    </a:cubicBezTo>
                    <a:cubicBezTo>
                      <a:pt x="19090" y="42987"/>
                      <a:pt x="18071" y="51955"/>
                      <a:pt x="18071" y="62555"/>
                    </a:cubicBezTo>
                    <a:cubicBezTo>
                      <a:pt x="18071" y="73154"/>
                      <a:pt x="19090" y="82123"/>
                      <a:pt x="21332" y="89257"/>
                    </a:cubicBezTo>
                    <a:cubicBezTo>
                      <a:pt x="23778" y="96595"/>
                      <a:pt x="26836" y="102099"/>
                      <a:pt x="31116" y="105564"/>
                    </a:cubicBezTo>
                    <a:cubicBezTo>
                      <a:pt x="35193" y="109233"/>
                      <a:pt x="40289" y="111067"/>
                      <a:pt x="45996" y="111067"/>
                    </a:cubicBezTo>
                    <a:close/>
                  </a:path>
                </a:pathLst>
              </a:custGeom>
              <a:solidFill>
                <a:schemeClr val="bg2"/>
              </a:solidFill>
              <a:ln w="3175" cap="rnd">
                <a:solidFill>
                  <a:schemeClr val="bg2"/>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2CE98489-E538-A9FA-D317-0BD98CB0FEF5}"/>
                  </a:ext>
                </a:extLst>
              </p:cNvPr>
              <p:cNvSpPr/>
              <p:nvPr/>
            </p:nvSpPr>
            <p:spPr>
              <a:xfrm>
                <a:off x="11372394" y="2204811"/>
                <a:ext cx="85814" cy="123523"/>
              </a:xfrm>
              <a:custGeom>
                <a:avLst/>
                <a:gdLst>
                  <a:gd name="connsiteX0" fmla="*/ 1979 w 85814"/>
                  <a:gd name="connsiteY0" fmla="*/ 123705 h 123523"/>
                  <a:gd name="connsiteX1" fmla="*/ 1979 w 85814"/>
                  <a:gd name="connsiteY1" fmla="*/ 109233 h 123523"/>
                  <a:gd name="connsiteX2" fmla="*/ 46823 w 85814"/>
                  <a:gd name="connsiteY2" fmla="*/ 67650 h 123523"/>
                  <a:gd name="connsiteX3" fmla="*/ 61907 w 85814"/>
                  <a:gd name="connsiteY3" fmla="*/ 50936 h 123523"/>
                  <a:gd name="connsiteX4" fmla="*/ 66187 w 85814"/>
                  <a:gd name="connsiteY4" fmla="*/ 36260 h 123523"/>
                  <a:gd name="connsiteX5" fmla="*/ 60480 w 85814"/>
                  <a:gd name="connsiteY5" fmla="*/ 20565 h 123523"/>
                  <a:gd name="connsiteX6" fmla="*/ 43765 w 85814"/>
                  <a:gd name="connsiteY6" fmla="*/ 14857 h 123523"/>
                  <a:gd name="connsiteX7" fmla="*/ 27866 w 85814"/>
                  <a:gd name="connsiteY7" fmla="*/ 19138 h 123523"/>
                  <a:gd name="connsiteX8" fmla="*/ 14413 w 85814"/>
                  <a:gd name="connsiteY8" fmla="*/ 33406 h 123523"/>
                  <a:gd name="connsiteX9" fmla="*/ 1164 w 85814"/>
                  <a:gd name="connsiteY9" fmla="*/ 24438 h 123523"/>
                  <a:gd name="connsiteX10" fmla="*/ 44784 w 85814"/>
                  <a:gd name="connsiteY10" fmla="*/ 181 h 123523"/>
                  <a:gd name="connsiteX11" fmla="*/ 64964 w 85814"/>
                  <a:gd name="connsiteY11" fmla="*/ 4666 h 123523"/>
                  <a:gd name="connsiteX12" fmla="*/ 78417 w 85814"/>
                  <a:gd name="connsiteY12" fmla="*/ 17099 h 123523"/>
                  <a:gd name="connsiteX13" fmla="*/ 83105 w 85814"/>
                  <a:gd name="connsiteY13" fmla="*/ 34833 h 123523"/>
                  <a:gd name="connsiteX14" fmla="*/ 80659 w 85814"/>
                  <a:gd name="connsiteY14" fmla="*/ 48694 h 123523"/>
                  <a:gd name="connsiteX15" fmla="*/ 72710 w 85814"/>
                  <a:gd name="connsiteY15" fmla="*/ 62147 h 123523"/>
                  <a:gd name="connsiteX16" fmla="*/ 57015 w 85814"/>
                  <a:gd name="connsiteY16" fmla="*/ 78861 h 123523"/>
                  <a:gd name="connsiteX17" fmla="*/ 25012 w 85814"/>
                  <a:gd name="connsiteY17" fmla="*/ 108214 h 123523"/>
                  <a:gd name="connsiteX18" fmla="*/ 25012 w 85814"/>
                  <a:gd name="connsiteY18" fmla="*/ 109233 h 123523"/>
                  <a:gd name="connsiteX19" fmla="*/ 44988 w 85814"/>
                  <a:gd name="connsiteY19" fmla="*/ 108825 h 123523"/>
                  <a:gd name="connsiteX20" fmla="*/ 86978 w 85814"/>
                  <a:gd name="connsiteY20" fmla="*/ 108825 h 123523"/>
                  <a:gd name="connsiteX21" fmla="*/ 86978 w 85814"/>
                  <a:gd name="connsiteY21" fmla="*/ 123705 h 123523"/>
                  <a:gd name="connsiteX22" fmla="*/ 1979 w 85814"/>
                  <a:gd name="connsiteY22" fmla="*/ 123705 h 12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814" h="123523">
                    <a:moveTo>
                      <a:pt x="1979" y="123705"/>
                    </a:moveTo>
                    <a:lnTo>
                      <a:pt x="1979" y="109233"/>
                    </a:lnTo>
                    <a:lnTo>
                      <a:pt x="46823" y="67650"/>
                    </a:lnTo>
                    <a:cubicBezTo>
                      <a:pt x="53957" y="61128"/>
                      <a:pt x="58849" y="55624"/>
                      <a:pt x="61907" y="50936"/>
                    </a:cubicBezTo>
                    <a:cubicBezTo>
                      <a:pt x="64760" y="46452"/>
                      <a:pt x="66187" y="41560"/>
                      <a:pt x="66187" y="36260"/>
                    </a:cubicBezTo>
                    <a:cubicBezTo>
                      <a:pt x="66187" y="29737"/>
                      <a:pt x="64353" y="24438"/>
                      <a:pt x="60480" y="20565"/>
                    </a:cubicBezTo>
                    <a:cubicBezTo>
                      <a:pt x="56403" y="16896"/>
                      <a:pt x="50899" y="14857"/>
                      <a:pt x="43765" y="14857"/>
                    </a:cubicBezTo>
                    <a:cubicBezTo>
                      <a:pt x="37650" y="14857"/>
                      <a:pt x="32554" y="16284"/>
                      <a:pt x="27866" y="19138"/>
                    </a:cubicBezTo>
                    <a:cubicBezTo>
                      <a:pt x="23382" y="21992"/>
                      <a:pt x="18897" y="26884"/>
                      <a:pt x="14413" y="33406"/>
                    </a:cubicBezTo>
                    <a:lnTo>
                      <a:pt x="1164" y="24438"/>
                    </a:lnTo>
                    <a:cubicBezTo>
                      <a:pt x="10948" y="8131"/>
                      <a:pt x="25420" y="181"/>
                      <a:pt x="44784" y="181"/>
                    </a:cubicBezTo>
                    <a:cubicBezTo>
                      <a:pt x="52530" y="181"/>
                      <a:pt x="59257" y="1608"/>
                      <a:pt x="64964" y="4666"/>
                    </a:cubicBezTo>
                    <a:cubicBezTo>
                      <a:pt x="70875" y="7723"/>
                      <a:pt x="75360" y="11800"/>
                      <a:pt x="78417" y="17099"/>
                    </a:cubicBezTo>
                    <a:cubicBezTo>
                      <a:pt x="81475" y="22399"/>
                      <a:pt x="83105" y="28310"/>
                      <a:pt x="83105" y="34833"/>
                    </a:cubicBezTo>
                    <a:cubicBezTo>
                      <a:pt x="83105" y="39725"/>
                      <a:pt x="82290" y="44413"/>
                      <a:pt x="80659" y="48694"/>
                    </a:cubicBezTo>
                    <a:cubicBezTo>
                      <a:pt x="79029" y="52974"/>
                      <a:pt x="76379" y="57459"/>
                      <a:pt x="72710" y="62147"/>
                    </a:cubicBezTo>
                    <a:cubicBezTo>
                      <a:pt x="69041" y="67039"/>
                      <a:pt x="63741" y="72543"/>
                      <a:pt x="57015" y="78861"/>
                    </a:cubicBezTo>
                    <a:lnTo>
                      <a:pt x="25012" y="108214"/>
                    </a:lnTo>
                    <a:lnTo>
                      <a:pt x="25012" y="109233"/>
                    </a:lnTo>
                    <a:cubicBezTo>
                      <a:pt x="28478" y="109029"/>
                      <a:pt x="35000" y="108825"/>
                      <a:pt x="44988" y="108825"/>
                    </a:cubicBezTo>
                    <a:lnTo>
                      <a:pt x="86978" y="108825"/>
                    </a:lnTo>
                    <a:lnTo>
                      <a:pt x="86978" y="123705"/>
                    </a:lnTo>
                    <a:lnTo>
                      <a:pt x="1979" y="123705"/>
                    </a:lnTo>
                    <a:close/>
                  </a:path>
                </a:pathLst>
              </a:custGeom>
              <a:solidFill>
                <a:schemeClr val="bg2"/>
              </a:solidFill>
              <a:ln w="3175" cap="rnd">
                <a:solidFill>
                  <a:schemeClr val="bg2"/>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3977AB42-6BC7-65F7-35BE-C00E0777D47E}"/>
                  </a:ext>
                </a:extLst>
              </p:cNvPr>
              <p:cNvSpPr/>
              <p:nvPr/>
            </p:nvSpPr>
            <p:spPr>
              <a:xfrm>
                <a:off x="11540130" y="2234163"/>
                <a:ext cx="92337" cy="95598"/>
              </a:xfrm>
              <a:custGeom>
                <a:avLst/>
                <a:gdLst>
                  <a:gd name="connsiteX0" fmla="*/ 44395 w 92337"/>
                  <a:gd name="connsiteY0" fmla="*/ 95781 h 95598"/>
                  <a:gd name="connsiteX1" fmla="*/ 22177 w 92337"/>
                  <a:gd name="connsiteY1" fmla="*/ 90074 h 95598"/>
                  <a:gd name="connsiteX2" fmla="*/ 6685 w 92337"/>
                  <a:gd name="connsiteY2" fmla="*/ 73156 h 95598"/>
                  <a:gd name="connsiteX3" fmla="*/ 1182 w 92337"/>
                  <a:gd name="connsiteY3" fmla="*/ 47880 h 95598"/>
                  <a:gd name="connsiteX4" fmla="*/ 6889 w 92337"/>
                  <a:gd name="connsiteY4" fmla="*/ 22808 h 95598"/>
                  <a:gd name="connsiteX5" fmla="*/ 22381 w 92337"/>
                  <a:gd name="connsiteY5" fmla="*/ 6094 h 95598"/>
                  <a:gd name="connsiteX6" fmla="*/ 44191 w 92337"/>
                  <a:gd name="connsiteY6" fmla="*/ 183 h 95598"/>
                  <a:gd name="connsiteX7" fmla="*/ 63555 w 92337"/>
                  <a:gd name="connsiteY7" fmla="*/ 4871 h 95598"/>
                  <a:gd name="connsiteX8" fmla="*/ 77008 w 92337"/>
                  <a:gd name="connsiteY8" fmla="*/ 16693 h 95598"/>
                  <a:gd name="connsiteX9" fmla="*/ 77416 w 92337"/>
                  <a:gd name="connsiteY9" fmla="*/ 16693 h 95598"/>
                  <a:gd name="connsiteX10" fmla="*/ 78027 w 92337"/>
                  <a:gd name="connsiteY10" fmla="*/ 2017 h 95598"/>
                  <a:gd name="connsiteX11" fmla="*/ 93519 w 92337"/>
                  <a:gd name="connsiteY11" fmla="*/ 2017 h 95598"/>
                  <a:gd name="connsiteX12" fmla="*/ 93519 w 92337"/>
                  <a:gd name="connsiteY12" fmla="*/ 94354 h 95598"/>
                  <a:gd name="connsiteX13" fmla="*/ 79047 w 92337"/>
                  <a:gd name="connsiteY13" fmla="*/ 94354 h 95598"/>
                  <a:gd name="connsiteX14" fmla="*/ 78027 w 92337"/>
                  <a:gd name="connsiteY14" fmla="*/ 77844 h 95598"/>
                  <a:gd name="connsiteX15" fmla="*/ 77620 w 92337"/>
                  <a:gd name="connsiteY15" fmla="*/ 77844 h 95598"/>
                  <a:gd name="connsiteX16" fmla="*/ 64167 w 92337"/>
                  <a:gd name="connsiteY16" fmla="*/ 90889 h 95598"/>
                  <a:gd name="connsiteX17" fmla="*/ 44395 w 92337"/>
                  <a:gd name="connsiteY17" fmla="*/ 95781 h 95598"/>
                  <a:gd name="connsiteX18" fmla="*/ 45822 w 92337"/>
                  <a:gd name="connsiteY18" fmla="*/ 81920 h 95598"/>
                  <a:gd name="connsiteX19" fmla="*/ 61721 w 92337"/>
                  <a:gd name="connsiteY19" fmla="*/ 77844 h 95598"/>
                  <a:gd name="connsiteX20" fmla="*/ 72932 w 92337"/>
                  <a:gd name="connsiteY20" fmla="*/ 66225 h 95598"/>
                  <a:gd name="connsiteX21" fmla="*/ 77008 w 92337"/>
                  <a:gd name="connsiteY21" fmla="*/ 47880 h 95598"/>
                  <a:gd name="connsiteX22" fmla="*/ 72932 w 92337"/>
                  <a:gd name="connsiteY22" fmla="*/ 29739 h 95598"/>
                  <a:gd name="connsiteX23" fmla="*/ 61925 w 92337"/>
                  <a:gd name="connsiteY23" fmla="*/ 18120 h 95598"/>
                  <a:gd name="connsiteX24" fmla="*/ 46229 w 92337"/>
                  <a:gd name="connsiteY24" fmla="*/ 14044 h 95598"/>
                  <a:gd name="connsiteX25" fmla="*/ 31553 w 92337"/>
                  <a:gd name="connsiteY25" fmla="*/ 18120 h 95598"/>
                  <a:gd name="connsiteX26" fmla="*/ 21361 w 92337"/>
                  <a:gd name="connsiteY26" fmla="*/ 29739 h 95598"/>
                  <a:gd name="connsiteX27" fmla="*/ 17896 w 92337"/>
                  <a:gd name="connsiteY27" fmla="*/ 47880 h 95598"/>
                  <a:gd name="connsiteX28" fmla="*/ 21361 w 92337"/>
                  <a:gd name="connsiteY28" fmla="*/ 66225 h 95598"/>
                  <a:gd name="connsiteX29" fmla="*/ 31349 w 92337"/>
                  <a:gd name="connsiteY29" fmla="*/ 77844 h 95598"/>
                  <a:gd name="connsiteX30" fmla="*/ 45822 w 92337"/>
                  <a:gd name="connsiteY30" fmla="*/ 81920 h 9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2337" h="95598">
                    <a:moveTo>
                      <a:pt x="44395" y="95781"/>
                    </a:moveTo>
                    <a:cubicBezTo>
                      <a:pt x="36038" y="95781"/>
                      <a:pt x="28699" y="93947"/>
                      <a:pt x="22177" y="90074"/>
                    </a:cubicBezTo>
                    <a:cubicBezTo>
                      <a:pt x="15654" y="85997"/>
                      <a:pt x="10558" y="80494"/>
                      <a:pt x="6685" y="73156"/>
                    </a:cubicBezTo>
                    <a:cubicBezTo>
                      <a:pt x="3016" y="66021"/>
                      <a:pt x="1182" y="57664"/>
                      <a:pt x="1182" y="47880"/>
                    </a:cubicBezTo>
                    <a:cubicBezTo>
                      <a:pt x="1182" y="38504"/>
                      <a:pt x="3016" y="30146"/>
                      <a:pt x="6889" y="22808"/>
                    </a:cubicBezTo>
                    <a:cubicBezTo>
                      <a:pt x="10762" y="15674"/>
                      <a:pt x="15858" y="9967"/>
                      <a:pt x="22381" y="6094"/>
                    </a:cubicBezTo>
                    <a:cubicBezTo>
                      <a:pt x="28903" y="2017"/>
                      <a:pt x="36241" y="183"/>
                      <a:pt x="44191" y="183"/>
                    </a:cubicBezTo>
                    <a:cubicBezTo>
                      <a:pt x="51121" y="183"/>
                      <a:pt x="57644" y="1610"/>
                      <a:pt x="63555" y="4871"/>
                    </a:cubicBezTo>
                    <a:cubicBezTo>
                      <a:pt x="69466" y="8132"/>
                      <a:pt x="73951" y="12005"/>
                      <a:pt x="77008" y="16693"/>
                    </a:cubicBezTo>
                    <a:lnTo>
                      <a:pt x="77416" y="16693"/>
                    </a:lnTo>
                    <a:lnTo>
                      <a:pt x="78027" y="2017"/>
                    </a:lnTo>
                    <a:lnTo>
                      <a:pt x="93519" y="2017"/>
                    </a:lnTo>
                    <a:lnTo>
                      <a:pt x="93519" y="94354"/>
                    </a:lnTo>
                    <a:lnTo>
                      <a:pt x="79047" y="94354"/>
                    </a:lnTo>
                    <a:lnTo>
                      <a:pt x="78027" y="77844"/>
                    </a:lnTo>
                    <a:lnTo>
                      <a:pt x="77620" y="77844"/>
                    </a:lnTo>
                    <a:cubicBezTo>
                      <a:pt x="74155" y="83143"/>
                      <a:pt x="69670" y="87628"/>
                      <a:pt x="64167" y="90889"/>
                    </a:cubicBezTo>
                    <a:cubicBezTo>
                      <a:pt x="58663" y="94151"/>
                      <a:pt x="52140" y="95781"/>
                      <a:pt x="44395" y="95781"/>
                    </a:cubicBezTo>
                    <a:close/>
                    <a:moveTo>
                      <a:pt x="45822" y="81920"/>
                    </a:moveTo>
                    <a:cubicBezTo>
                      <a:pt x="51733" y="81920"/>
                      <a:pt x="57032" y="80494"/>
                      <a:pt x="61721" y="77844"/>
                    </a:cubicBezTo>
                    <a:cubicBezTo>
                      <a:pt x="66613" y="75194"/>
                      <a:pt x="70282" y="71321"/>
                      <a:pt x="72932" y="66225"/>
                    </a:cubicBezTo>
                    <a:cubicBezTo>
                      <a:pt x="75581" y="61129"/>
                      <a:pt x="77008" y="55014"/>
                      <a:pt x="77008" y="47880"/>
                    </a:cubicBezTo>
                    <a:cubicBezTo>
                      <a:pt x="77008" y="40950"/>
                      <a:pt x="75581" y="35038"/>
                      <a:pt x="72932" y="29739"/>
                    </a:cubicBezTo>
                    <a:cubicBezTo>
                      <a:pt x="70282" y="24643"/>
                      <a:pt x="66613" y="20770"/>
                      <a:pt x="61925" y="18120"/>
                    </a:cubicBezTo>
                    <a:cubicBezTo>
                      <a:pt x="57236" y="15470"/>
                      <a:pt x="51937" y="14044"/>
                      <a:pt x="46229" y="14044"/>
                    </a:cubicBezTo>
                    <a:cubicBezTo>
                      <a:pt x="40726" y="14044"/>
                      <a:pt x="35834" y="15470"/>
                      <a:pt x="31553" y="18120"/>
                    </a:cubicBezTo>
                    <a:cubicBezTo>
                      <a:pt x="27273" y="20770"/>
                      <a:pt x="23807" y="24643"/>
                      <a:pt x="21361" y="29739"/>
                    </a:cubicBezTo>
                    <a:cubicBezTo>
                      <a:pt x="19119" y="34835"/>
                      <a:pt x="17896" y="40950"/>
                      <a:pt x="17896" y="47880"/>
                    </a:cubicBezTo>
                    <a:cubicBezTo>
                      <a:pt x="17896" y="55014"/>
                      <a:pt x="18915" y="61129"/>
                      <a:pt x="21361" y="66225"/>
                    </a:cubicBezTo>
                    <a:cubicBezTo>
                      <a:pt x="23604" y="71321"/>
                      <a:pt x="27069" y="75194"/>
                      <a:pt x="31349" y="77844"/>
                    </a:cubicBezTo>
                    <a:cubicBezTo>
                      <a:pt x="35426" y="80494"/>
                      <a:pt x="40318" y="81920"/>
                      <a:pt x="45822" y="81920"/>
                    </a:cubicBezTo>
                    <a:close/>
                  </a:path>
                </a:pathLst>
              </a:custGeom>
              <a:solidFill>
                <a:schemeClr val="bg2"/>
              </a:solidFill>
              <a:ln w="3175" cap="rnd">
                <a:solidFill>
                  <a:schemeClr val="bg2"/>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5BA6C7D6-C3A9-D4B3-0B4A-BEB041FFF1A9}"/>
                  </a:ext>
                </a:extLst>
              </p:cNvPr>
              <p:cNvSpPr/>
              <p:nvPr/>
            </p:nvSpPr>
            <p:spPr>
              <a:xfrm>
                <a:off x="11659211" y="2234163"/>
                <a:ext cx="143091" cy="94171"/>
              </a:xfrm>
              <a:custGeom>
                <a:avLst/>
                <a:gdLst>
                  <a:gd name="connsiteX0" fmla="*/ 1197 w 143091"/>
                  <a:gd name="connsiteY0" fmla="*/ 94354 h 94171"/>
                  <a:gd name="connsiteX1" fmla="*/ 1197 w 143091"/>
                  <a:gd name="connsiteY1" fmla="*/ 2017 h 94171"/>
                  <a:gd name="connsiteX2" fmla="*/ 15465 w 143091"/>
                  <a:gd name="connsiteY2" fmla="*/ 2017 h 94171"/>
                  <a:gd name="connsiteX3" fmla="*/ 15873 w 143091"/>
                  <a:gd name="connsiteY3" fmla="*/ 17712 h 94171"/>
                  <a:gd name="connsiteX4" fmla="*/ 16281 w 143091"/>
                  <a:gd name="connsiteY4" fmla="*/ 17712 h 94171"/>
                  <a:gd name="connsiteX5" fmla="*/ 28918 w 143091"/>
                  <a:gd name="connsiteY5" fmla="*/ 4667 h 94171"/>
                  <a:gd name="connsiteX6" fmla="*/ 46652 w 143091"/>
                  <a:gd name="connsiteY6" fmla="*/ 183 h 94171"/>
                  <a:gd name="connsiteX7" fmla="*/ 65405 w 143091"/>
                  <a:gd name="connsiteY7" fmla="*/ 4667 h 94171"/>
                  <a:gd name="connsiteX8" fmla="*/ 77839 w 143091"/>
                  <a:gd name="connsiteY8" fmla="*/ 17916 h 94171"/>
                  <a:gd name="connsiteX9" fmla="*/ 78246 w 143091"/>
                  <a:gd name="connsiteY9" fmla="*/ 17916 h 94171"/>
                  <a:gd name="connsiteX10" fmla="*/ 91292 w 143091"/>
                  <a:gd name="connsiteY10" fmla="*/ 4871 h 94171"/>
                  <a:gd name="connsiteX11" fmla="*/ 109025 w 143091"/>
                  <a:gd name="connsiteY11" fmla="*/ 183 h 94171"/>
                  <a:gd name="connsiteX12" fmla="*/ 127370 w 143091"/>
                  <a:gd name="connsiteY12" fmla="*/ 4259 h 94171"/>
                  <a:gd name="connsiteX13" fmla="*/ 139804 w 143091"/>
                  <a:gd name="connsiteY13" fmla="*/ 16489 h 94171"/>
                  <a:gd name="connsiteX14" fmla="*/ 144289 w 143091"/>
                  <a:gd name="connsiteY14" fmla="*/ 36058 h 94171"/>
                  <a:gd name="connsiteX15" fmla="*/ 144289 w 143091"/>
                  <a:gd name="connsiteY15" fmla="*/ 94354 h 94171"/>
                  <a:gd name="connsiteX16" fmla="*/ 127778 w 143091"/>
                  <a:gd name="connsiteY16" fmla="*/ 94354 h 94171"/>
                  <a:gd name="connsiteX17" fmla="*/ 127778 w 143091"/>
                  <a:gd name="connsiteY17" fmla="*/ 38096 h 94171"/>
                  <a:gd name="connsiteX18" fmla="*/ 122275 w 143091"/>
                  <a:gd name="connsiteY18" fmla="*/ 20770 h 94171"/>
                  <a:gd name="connsiteX19" fmla="*/ 106375 w 143091"/>
                  <a:gd name="connsiteY19" fmla="*/ 14655 h 94171"/>
                  <a:gd name="connsiteX20" fmla="*/ 93738 w 143091"/>
                  <a:gd name="connsiteY20" fmla="*/ 17916 h 94171"/>
                  <a:gd name="connsiteX21" fmla="*/ 84565 w 143091"/>
                  <a:gd name="connsiteY21" fmla="*/ 27497 h 94171"/>
                  <a:gd name="connsiteX22" fmla="*/ 81100 w 143091"/>
                  <a:gd name="connsiteY22" fmla="*/ 42988 h 94171"/>
                  <a:gd name="connsiteX23" fmla="*/ 81100 w 143091"/>
                  <a:gd name="connsiteY23" fmla="*/ 94354 h 94171"/>
                  <a:gd name="connsiteX24" fmla="*/ 64793 w 143091"/>
                  <a:gd name="connsiteY24" fmla="*/ 94354 h 94171"/>
                  <a:gd name="connsiteX25" fmla="*/ 64793 w 143091"/>
                  <a:gd name="connsiteY25" fmla="*/ 38096 h 94171"/>
                  <a:gd name="connsiteX26" fmla="*/ 59290 w 143091"/>
                  <a:gd name="connsiteY26" fmla="*/ 20566 h 94171"/>
                  <a:gd name="connsiteX27" fmla="*/ 43594 w 143091"/>
                  <a:gd name="connsiteY27" fmla="*/ 14655 h 94171"/>
                  <a:gd name="connsiteX28" fmla="*/ 31364 w 143091"/>
                  <a:gd name="connsiteY28" fmla="*/ 17916 h 94171"/>
                  <a:gd name="connsiteX29" fmla="*/ 21580 w 143091"/>
                  <a:gd name="connsiteY29" fmla="*/ 27700 h 94171"/>
                  <a:gd name="connsiteX30" fmla="*/ 17707 w 143091"/>
                  <a:gd name="connsiteY30" fmla="*/ 44415 h 94171"/>
                  <a:gd name="connsiteX31" fmla="*/ 17707 w 143091"/>
                  <a:gd name="connsiteY31" fmla="*/ 94354 h 94171"/>
                  <a:gd name="connsiteX32" fmla="*/ 1197 w 143091"/>
                  <a:gd name="connsiteY32" fmla="*/ 94354 h 9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3091" h="94171">
                    <a:moveTo>
                      <a:pt x="1197" y="94354"/>
                    </a:moveTo>
                    <a:lnTo>
                      <a:pt x="1197" y="2017"/>
                    </a:lnTo>
                    <a:lnTo>
                      <a:pt x="15465" y="2017"/>
                    </a:lnTo>
                    <a:lnTo>
                      <a:pt x="15873" y="17712"/>
                    </a:lnTo>
                    <a:lnTo>
                      <a:pt x="16281" y="17712"/>
                    </a:lnTo>
                    <a:cubicBezTo>
                      <a:pt x="19542" y="12005"/>
                      <a:pt x="23822" y="7521"/>
                      <a:pt x="28918" y="4667"/>
                    </a:cubicBezTo>
                    <a:cubicBezTo>
                      <a:pt x="34014" y="1610"/>
                      <a:pt x="39925" y="183"/>
                      <a:pt x="46652" y="183"/>
                    </a:cubicBezTo>
                    <a:cubicBezTo>
                      <a:pt x="53990" y="183"/>
                      <a:pt x="60105" y="1610"/>
                      <a:pt x="65405" y="4667"/>
                    </a:cubicBezTo>
                    <a:cubicBezTo>
                      <a:pt x="70501" y="7521"/>
                      <a:pt x="74577" y="12005"/>
                      <a:pt x="77839" y="17916"/>
                    </a:cubicBezTo>
                    <a:lnTo>
                      <a:pt x="78246" y="17916"/>
                    </a:lnTo>
                    <a:cubicBezTo>
                      <a:pt x="81711" y="12209"/>
                      <a:pt x="85992" y="7928"/>
                      <a:pt x="91292" y="4871"/>
                    </a:cubicBezTo>
                    <a:cubicBezTo>
                      <a:pt x="96591" y="1813"/>
                      <a:pt x="102503" y="183"/>
                      <a:pt x="109025" y="183"/>
                    </a:cubicBezTo>
                    <a:cubicBezTo>
                      <a:pt x="115956" y="183"/>
                      <a:pt x="121867" y="1610"/>
                      <a:pt x="127370" y="4259"/>
                    </a:cubicBezTo>
                    <a:cubicBezTo>
                      <a:pt x="132670" y="7113"/>
                      <a:pt x="136747" y="11190"/>
                      <a:pt x="139804" y="16489"/>
                    </a:cubicBezTo>
                    <a:cubicBezTo>
                      <a:pt x="142862" y="21993"/>
                      <a:pt x="144289" y="28516"/>
                      <a:pt x="144289" y="36058"/>
                    </a:cubicBezTo>
                    <a:lnTo>
                      <a:pt x="144289" y="94354"/>
                    </a:lnTo>
                    <a:lnTo>
                      <a:pt x="127778" y="94354"/>
                    </a:lnTo>
                    <a:lnTo>
                      <a:pt x="127778" y="38096"/>
                    </a:lnTo>
                    <a:cubicBezTo>
                      <a:pt x="127778" y="30554"/>
                      <a:pt x="125944" y="24847"/>
                      <a:pt x="122275" y="20770"/>
                    </a:cubicBezTo>
                    <a:cubicBezTo>
                      <a:pt x="118809" y="16693"/>
                      <a:pt x="113510" y="14655"/>
                      <a:pt x="106375" y="14655"/>
                    </a:cubicBezTo>
                    <a:cubicBezTo>
                      <a:pt x="101687" y="14655"/>
                      <a:pt x="97407" y="15674"/>
                      <a:pt x="93738" y="17916"/>
                    </a:cubicBezTo>
                    <a:cubicBezTo>
                      <a:pt x="89865" y="20158"/>
                      <a:pt x="86807" y="23420"/>
                      <a:pt x="84565" y="27497"/>
                    </a:cubicBezTo>
                    <a:cubicBezTo>
                      <a:pt x="82323" y="31777"/>
                      <a:pt x="81100" y="36873"/>
                      <a:pt x="81100" y="42988"/>
                    </a:cubicBezTo>
                    <a:lnTo>
                      <a:pt x="81100" y="94354"/>
                    </a:lnTo>
                    <a:lnTo>
                      <a:pt x="64793" y="94354"/>
                    </a:lnTo>
                    <a:lnTo>
                      <a:pt x="64793" y="38096"/>
                    </a:lnTo>
                    <a:cubicBezTo>
                      <a:pt x="64793" y="30350"/>
                      <a:pt x="62959" y="24439"/>
                      <a:pt x="59290" y="20566"/>
                    </a:cubicBezTo>
                    <a:cubicBezTo>
                      <a:pt x="55621" y="16693"/>
                      <a:pt x="50321" y="14655"/>
                      <a:pt x="43594" y="14655"/>
                    </a:cubicBezTo>
                    <a:cubicBezTo>
                      <a:pt x="39314" y="14655"/>
                      <a:pt x="35237" y="15674"/>
                      <a:pt x="31364" y="17916"/>
                    </a:cubicBezTo>
                    <a:cubicBezTo>
                      <a:pt x="27288" y="19955"/>
                      <a:pt x="24026" y="23216"/>
                      <a:pt x="21580" y="27700"/>
                    </a:cubicBezTo>
                    <a:cubicBezTo>
                      <a:pt x="18930" y="32185"/>
                      <a:pt x="17707" y="37688"/>
                      <a:pt x="17707" y="44415"/>
                    </a:cubicBezTo>
                    <a:lnTo>
                      <a:pt x="17707" y="94354"/>
                    </a:lnTo>
                    <a:lnTo>
                      <a:pt x="1197" y="94354"/>
                    </a:lnTo>
                    <a:close/>
                  </a:path>
                </a:pathLst>
              </a:custGeom>
              <a:solidFill>
                <a:schemeClr val="bg2"/>
              </a:solidFill>
              <a:ln w="3175" cap="rnd">
                <a:solidFill>
                  <a:schemeClr val="bg2"/>
                </a:solidFill>
                <a:prstDash val="solid"/>
                <a:round/>
              </a:ln>
            </p:spPr>
            <p:txBody>
              <a:bodyPr rtlCol="0" anchor="ctr"/>
              <a:lstStyle/>
              <a:p>
                <a:endParaRPr lang="en-US"/>
              </a:p>
            </p:txBody>
          </p:sp>
        </p:grpSp>
      </p:grpSp>
      <p:grpSp>
        <p:nvGrpSpPr>
          <p:cNvPr id="933" name="Group 932">
            <a:extLst>
              <a:ext uri="{FF2B5EF4-FFF2-40B4-BE49-F238E27FC236}">
                <a16:creationId xmlns:a16="http://schemas.microsoft.com/office/drawing/2014/main" id="{C271A4B0-4AC9-44D0-EC97-F57A39186DA1}"/>
              </a:ext>
            </a:extLst>
          </p:cNvPr>
          <p:cNvGrpSpPr/>
          <p:nvPr/>
        </p:nvGrpSpPr>
        <p:grpSpPr>
          <a:xfrm>
            <a:off x="469177" y="2279811"/>
            <a:ext cx="11266447" cy="399429"/>
            <a:chOff x="469177" y="2279811"/>
            <a:chExt cx="11266447" cy="399429"/>
          </a:xfrm>
        </p:grpSpPr>
        <p:grpSp>
          <p:nvGrpSpPr>
            <p:cNvPr id="140" name="Graphic 14">
              <a:extLst>
                <a:ext uri="{FF2B5EF4-FFF2-40B4-BE49-F238E27FC236}">
                  <a16:creationId xmlns:a16="http://schemas.microsoft.com/office/drawing/2014/main" id="{1EA900AD-6D36-53F5-EF79-DF18CADF3757}"/>
                </a:ext>
              </a:extLst>
            </p:cNvPr>
            <p:cNvGrpSpPr/>
            <p:nvPr/>
          </p:nvGrpSpPr>
          <p:grpSpPr>
            <a:xfrm>
              <a:off x="469177" y="2279811"/>
              <a:ext cx="921346" cy="399429"/>
              <a:chOff x="284925" y="2198932"/>
              <a:chExt cx="921346" cy="399429"/>
            </a:xfrm>
            <a:solidFill>
              <a:srgbClr val="D83A00"/>
            </a:solidFill>
          </p:grpSpPr>
          <p:sp>
            <p:nvSpPr>
              <p:cNvPr id="141" name="Freeform: Shape 140">
                <a:extLst>
                  <a:ext uri="{FF2B5EF4-FFF2-40B4-BE49-F238E27FC236}">
                    <a16:creationId xmlns:a16="http://schemas.microsoft.com/office/drawing/2014/main" id="{C1B9B4E4-4F6F-B746-F835-607FCE28757B}"/>
                  </a:ext>
                </a:extLst>
              </p:cNvPr>
              <p:cNvSpPr/>
              <p:nvPr/>
            </p:nvSpPr>
            <p:spPr>
              <a:xfrm>
                <a:off x="293887" y="2209348"/>
                <a:ext cx="30035" cy="144850"/>
              </a:xfrm>
              <a:custGeom>
                <a:avLst/>
                <a:gdLst>
                  <a:gd name="connsiteX0" fmla="*/ 32 w 30035"/>
                  <a:gd name="connsiteY0" fmla="*/ 240 h 144850"/>
                  <a:gd name="connsiteX1" fmla="*/ 30068 w 30035"/>
                  <a:gd name="connsiteY1" fmla="*/ 240 h 144850"/>
                  <a:gd name="connsiteX2" fmla="*/ 30068 w 30035"/>
                  <a:gd name="connsiteY2" fmla="*/ 145090 h 144850"/>
                  <a:gd name="connsiteX3" fmla="*/ 32 w 30035"/>
                  <a:gd name="connsiteY3" fmla="*/ 145090 h 144850"/>
                </a:gdLst>
                <a:ahLst/>
                <a:cxnLst>
                  <a:cxn ang="0">
                    <a:pos x="connsiteX0" y="connsiteY0"/>
                  </a:cxn>
                  <a:cxn ang="0">
                    <a:pos x="connsiteX1" y="connsiteY1"/>
                  </a:cxn>
                  <a:cxn ang="0">
                    <a:pos x="connsiteX2" y="connsiteY2"/>
                  </a:cxn>
                  <a:cxn ang="0">
                    <a:pos x="connsiteX3" y="connsiteY3"/>
                  </a:cxn>
                </a:cxnLst>
                <a:rect l="l" t="t" r="r" b="b"/>
                <a:pathLst>
                  <a:path w="30035" h="144850">
                    <a:moveTo>
                      <a:pt x="32" y="240"/>
                    </a:moveTo>
                    <a:lnTo>
                      <a:pt x="30068" y="240"/>
                    </a:lnTo>
                    <a:lnTo>
                      <a:pt x="30068" y="145090"/>
                    </a:lnTo>
                    <a:lnTo>
                      <a:pt x="32" y="145090"/>
                    </a:lnTo>
                    <a:close/>
                  </a:path>
                </a:pathLst>
              </a:custGeom>
              <a:solidFill>
                <a:srgbClr val="D83A00"/>
              </a:solidFill>
              <a:ln w="242225" cap="rnd">
                <a:noFill/>
                <a:prstDash val="solid"/>
                <a:round/>
              </a:ln>
            </p:spPr>
            <p:txBody>
              <a:bodyPr rtlCol="0" anchor="ctr"/>
              <a:lstStyle/>
              <a:p>
                <a:endParaRPr lang="en-US"/>
              </a:p>
            </p:txBody>
          </p:sp>
          <p:sp>
            <p:nvSpPr>
              <p:cNvPr id="142" name="Freeform: Shape 141">
                <a:extLst>
                  <a:ext uri="{FF2B5EF4-FFF2-40B4-BE49-F238E27FC236}">
                    <a16:creationId xmlns:a16="http://schemas.microsoft.com/office/drawing/2014/main" id="{681EBD88-3DCA-7A1F-8001-F4C59AF8AC27}"/>
                  </a:ext>
                </a:extLst>
              </p:cNvPr>
              <p:cNvSpPr/>
              <p:nvPr/>
            </p:nvSpPr>
            <p:spPr>
              <a:xfrm>
                <a:off x="357843" y="2242048"/>
                <a:ext cx="101976" cy="112150"/>
              </a:xfrm>
              <a:custGeom>
                <a:avLst/>
                <a:gdLst>
                  <a:gd name="connsiteX0" fmla="*/ 43 w 101976"/>
                  <a:gd name="connsiteY0" fmla="*/ 112392 h 112150"/>
                  <a:gd name="connsiteX1" fmla="*/ 43 w 101976"/>
                  <a:gd name="connsiteY1" fmla="*/ 2664 h 112150"/>
                  <a:gd name="connsiteX2" fmla="*/ 25719 w 101976"/>
                  <a:gd name="connsiteY2" fmla="*/ 2664 h 112150"/>
                  <a:gd name="connsiteX3" fmla="*/ 26445 w 101976"/>
                  <a:gd name="connsiteY3" fmla="*/ 19862 h 112150"/>
                  <a:gd name="connsiteX4" fmla="*/ 26930 w 101976"/>
                  <a:gd name="connsiteY4" fmla="*/ 19862 h 112150"/>
                  <a:gd name="connsiteX5" fmla="*/ 40736 w 101976"/>
                  <a:gd name="connsiteY5" fmla="*/ 5328 h 112150"/>
                  <a:gd name="connsiteX6" fmla="*/ 62779 w 101976"/>
                  <a:gd name="connsiteY6" fmla="*/ 242 h 112150"/>
                  <a:gd name="connsiteX7" fmla="*/ 83853 w 101976"/>
                  <a:gd name="connsiteY7" fmla="*/ 5086 h 112150"/>
                  <a:gd name="connsiteX8" fmla="*/ 97417 w 101976"/>
                  <a:gd name="connsiteY8" fmla="*/ 19135 h 112150"/>
                  <a:gd name="connsiteX9" fmla="*/ 102019 w 101976"/>
                  <a:gd name="connsiteY9" fmla="*/ 40693 h 112150"/>
                  <a:gd name="connsiteX10" fmla="*/ 102019 w 101976"/>
                  <a:gd name="connsiteY10" fmla="*/ 112392 h 112150"/>
                  <a:gd name="connsiteX11" fmla="*/ 72952 w 101976"/>
                  <a:gd name="connsiteY11" fmla="*/ 112392 h 112150"/>
                  <a:gd name="connsiteX12" fmla="*/ 72952 w 101976"/>
                  <a:gd name="connsiteY12" fmla="*/ 48444 h 112150"/>
                  <a:gd name="connsiteX13" fmla="*/ 68350 w 101976"/>
                  <a:gd name="connsiteY13" fmla="*/ 29793 h 112150"/>
                  <a:gd name="connsiteX14" fmla="*/ 53574 w 101976"/>
                  <a:gd name="connsiteY14" fmla="*/ 23737 h 112150"/>
                  <a:gd name="connsiteX15" fmla="*/ 35650 w 101976"/>
                  <a:gd name="connsiteY15" fmla="*/ 31731 h 112150"/>
                  <a:gd name="connsiteX16" fmla="*/ 29110 w 101976"/>
                  <a:gd name="connsiteY16" fmla="*/ 54015 h 112150"/>
                  <a:gd name="connsiteX17" fmla="*/ 29110 w 101976"/>
                  <a:gd name="connsiteY17" fmla="*/ 112392 h 112150"/>
                  <a:gd name="connsiteX18" fmla="*/ 43 w 101976"/>
                  <a:gd name="connsiteY18" fmla="*/ 112392 h 11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976" h="112150">
                    <a:moveTo>
                      <a:pt x="43" y="112392"/>
                    </a:moveTo>
                    <a:lnTo>
                      <a:pt x="43" y="2664"/>
                    </a:lnTo>
                    <a:lnTo>
                      <a:pt x="25719" y="2664"/>
                    </a:lnTo>
                    <a:lnTo>
                      <a:pt x="26445" y="19862"/>
                    </a:lnTo>
                    <a:lnTo>
                      <a:pt x="26930" y="19862"/>
                    </a:lnTo>
                    <a:cubicBezTo>
                      <a:pt x="30079" y="13564"/>
                      <a:pt x="34681" y="8962"/>
                      <a:pt x="40736" y="5328"/>
                    </a:cubicBezTo>
                    <a:cubicBezTo>
                      <a:pt x="46792" y="1937"/>
                      <a:pt x="54059" y="242"/>
                      <a:pt x="62779" y="242"/>
                    </a:cubicBezTo>
                    <a:cubicBezTo>
                      <a:pt x="70772" y="242"/>
                      <a:pt x="77797" y="1937"/>
                      <a:pt x="83853" y="5086"/>
                    </a:cubicBezTo>
                    <a:cubicBezTo>
                      <a:pt x="89666" y="8235"/>
                      <a:pt x="94268" y="13079"/>
                      <a:pt x="97417" y="19135"/>
                    </a:cubicBezTo>
                    <a:cubicBezTo>
                      <a:pt x="100566" y="25191"/>
                      <a:pt x="102019" y="32215"/>
                      <a:pt x="102019" y="40693"/>
                    </a:cubicBezTo>
                    <a:lnTo>
                      <a:pt x="102019" y="112392"/>
                    </a:lnTo>
                    <a:lnTo>
                      <a:pt x="72952" y="112392"/>
                    </a:lnTo>
                    <a:lnTo>
                      <a:pt x="72952" y="48444"/>
                    </a:lnTo>
                    <a:cubicBezTo>
                      <a:pt x="72952" y="40209"/>
                      <a:pt x="71499" y="33911"/>
                      <a:pt x="68350" y="29793"/>
                    </a:cubicBezTo>
                    <a:cubicBezTo>
                      <a:pt x="64959" y="25675"/>
                      <a:pt x="60114" y="23737"/>
                      <a:pt x="53574" y="23737"/>
                    </a:cubicBezTo>
                    <a:cubicBezTo>
                      <a:pt x="46065" y="23737"/>
                      <a:pt x="40010" y="26402"/>
                      <a:pt x="35650" y="31731"/>
                    </a:cubicBezTo>
                    <a:cubicBezTo>
                      <a:pt x="31290" y="37060"/>
                      <a:pt x="29110" y="44569"/>
                      <a:pt x="29110" y="54015"/>
                    </a:cubicBezTo>
                    <a:lnTo>
                      <a:pt x="29110" y="112392"/>
                    </a:lnTo>
                    <a:lnTo>
                      <a:pt x="43" y="112392"/>
                    </a:lnTo>
                    <a:close/>
                  </a:path>
                </a:pathLst>
              </a:custGeom>
              <a:solidFill>
                <a:srgbClr val="D83A00"/>
              </a:solidFill>
              <a:ln w="242225" cap="rnd">
                <a:no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E4405681-5F3E-E589-38A1-E4BC63B9AA1D}"/>
                  </a:ext>
                </a:extLst>
              </p:cNvPr>
              <p:cNvSpPr/>
              <p:nvPr/>
            </p:nvSpPr>
            <p:spPr>
              <a:xfrm>
                <a:off x="474814" y="2217341"/>
                <a:ext cx="74363" cy="138310"/>
              </a:xfrm>
              <a:custGeom>
                <a:avLst/>
                <a:gdLst>
                  <a:gd name="connsiteX0" fmla="*/ 74417 w 74363"/>
                  <a:gd name="connsiteY0" fmla="*/ 134918 h 138310"/>
                  <a:gd name="connsiteX1" fmla="*/ 63517 w 74363"/>
                  <a:gd name="connsiteY1" fmla="*/ 137582 h 138310"/>
                  <a:gd name="connsiteX2" fmla="*/ 51405 w 74363"/>
                  <a:gd name="connsiteY2" fmla="*/ 138551 h 138310"/>
                  <a:gd name="connsiteX3" fmla="*/ 25003 w 74363"/>
                  <a:gd name="connsiteY3" fmla="*/ 129346 h 138310"/>
                  <a:gd name="connsiteX4" fmla="*/ 16283 w 74363"/>
                  <a:gd name="connsiteY4" fmla="*/ 101248 h 138310"/>
                  <a:gd name="connsiteX5" fmla="*/ 16283 w 74363"/>
                  <a:gd name="connsiteY5" fmla="*/ 48928 h 138310"/>
                  <a:gd name="connsiteX6" fmla="*/ 54 w 74363"/>
                  <a:gd name="connsiteY6" fmla="*/ 48928 h 138310"/>
                  <a:gd name="connsiteX7" fmla="*/ 54 w 74363"/>
                  <a:gd name="connsiteY7" fmla="*/ 27370 h 138310"/>
                  <a:gd name="connsiteX8" fmla="*/ 16283 w 74363"/>
                  <a:gd name="connsiteY8" fmla="*/ 27370 h 138310"/>
                  <a:gd name="connsiteX9" fmla="*/ 16283 w 74363"/>
                  <a:gd name="connsiteY9" fmla="*/ 240 h 138310"/>
                  <a:gd name="connsiteX10" fmla="*/ 45350 w 74363"/>
                  <a:gd name="connsiteY10" fmla="*/ 240 h 138310"/>
                  <a:gd name="connsiteX11" fmla="*/ 45350 w 74363"/>
                  <a:gd name="connsiteY11" fmla="*/ 27370 h 138310"/>
                  <a:gd name="connsiteX12" fmla="*/ 72963 w 74363"/>
                  <a:gd name="connsiteY12" fmla="*/ 27370 h 138310"/>
                  <a:gd name="connsiteX13" fmla="*/ 72963 w 74363"/>
                  <a:gd name="connsiteY13" fmla="*/ 48928 h 138310"/>
                  <a:gd name="connsiteX14" fmla="*/ 45350 w 74363"/>
                  <a:gd name="connsiteY14" fmla="*/ 48928 h 138310"/>
                  <a:gd name="connsiteX15" fmla="*/ 45350 w 74363"/>
                  <a:gd name="connsiteY15" fmla="*/ 101490 h 138310"/>
                  <a:gd name="connsiteX16" fmla="*/ 55765 w 74363"/>
                  <a:gd name="connsiteY16" fmla="*/ 115055 h 138310"/>
                  <a:gd name="connsiteX17" fmla="*/ 69088 w 74363"/>
                  <a:gd name="connsiteY17" fmla="*/ 112875 h 138310"/>
                  <a:gd name="connsiteX18" fmla="*/ 74417 w 74363"/>
                  <a:gd name="connsiteY18" fmla="*/ 134918 h 13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363" h="138310">
                    <a:moveTo>
                      <a:pt x="74417" y="134918"/>
                    </a:moveTo>
                    <a:cubicBezTo>
                      <a:pt x="71268" y="135886"/>
                      <a:pt x="67634" y="136855"/>
                      <a:pt x="63517" y="137582"/>
                    </a:cubicBezTo>
                    <a:cubicBezTo>
                      <a:pt x="59399" y="138066"/>
                      <a:pt x="55281" y="138551"/>
                      <a:pt x="51405" y="138551"/>
                    </a:cubicBezTo>
                    <a:cubicBezTo>
                      <a:pt x="39779" y="138551"/>
                      <a:pt x="31058" y="135402"/>
                      <a:pt x="25003" y="129346"/>
                    </a:cubicBezTo>
                    <a:cubicBezTo>
                      <a:pt x="19189" y="123291"/>
                      <a:pt x="16283" y="113844"/>
                      <a:pt x="16283" y="101248"/>
                    </a:cubicBezTo>
                    <a:lnTo>
                      <a:pt x="16283" y="48928"/>
                    </a:lnTo>
                    <a:lnTo>
                      <a:pt x="54" y="48928"/>
                    </a:lnTo>
                    <a:lnTo>
                      <a:pt x="54" y="27370"/>
                    </a:lnTo>
                    <a:lnTo>
                      <a:pt x="16283" y="27370"/>
                    </a:lnTo>
                    <a:lnTo>
                      <a:pt x="16283" y="240"/>
                    </a:lnTo>
                    <a:lnTo>
                      <a:pt x="45350" y="240"/>
                    </a:lnTo>
                    <a:lnTo>
                      <a:pt x="45350" y="27370"/>
                    </a:lnTo>
                    <a:lnTo>
                      <a:pt x="72963" y="27370"/>
                    </a:lnTo>
                    <a:lnTo>
                      <a:pt x="72963" y="48928"/>
                    </a:lnTo>
                    <a:lnTo>
                      <a:pt x="45350" y="48928"/>
                    </a:lnTo>
                    <a:lnTo>
                      <a:pt x="45350" y="101490"/>
                    </a:lnTo>
                    <a:cubicBezTo>
                      <a:pt x="45350" y="110453"/>
                      <a:pt x="48741" y="115055"/>
                      <a:pt x="55765" y="115055"/>
                    </a:cubicBezTo>
                    <a:cubicBezTo>
                      <a:pt x="59883" y="115055"/>
                      <a:pt x="64485" y="114328"/>
                      <a:pt x="69088" y="112875"/>
                    </a:cubicBezTo>
                    <a:lnTo>
                      <a:pt x="74417" y="134918"/>
                    </a:lnTo>
                    <a:close/>
                  </a:path>
                </a:pathLst>
              </a:custGeom>
              <a:solidFill>
                <a:srgbClr val="D83A00"/>
              </a:solidFill>
              <a:ln w="242225" cap="rnd">
                <a:noFill/>
                <a:prstDash val="solid"/>
                <a:round/>
              </a:ln>
            </p:spPr>
            <p:txBody>
              <a:bodyPr rtlCol="0" anchor="ctr"/>
              <a:lstStyle/>
              <a:p>
                <a:endParaRPr lang="en-US"/>
              </a:p>
            </p:txBody>
          </p:sp>
          <p:sp>
            <p:nvSpPr>
              <p:cNvPr id="144" name="Freeform: Shape 143">
                <a:extLst>
                  <a:ext uri="{FF2B5EF4-FFF2-40B4-BE49-F238E27FC236}">
                    <a16:creationId xmlns:a16="http://schemas.microsoft.com/office/drawing/2014/main" id="{956B94CC-1B6B-A25E-DD04-2792C891B3C2}"/>
                  </a:ext>
                </a:extLst>
              </p:cNvPr>
              <p:cNvSpPr/>
              <p:nvPr/>
            </p:nvSpPr>
            <p:spPr>
              <a:xfrm>
                <a:off x="558119" y="2242048"/>
                <a:ext cx="110454" cy="113845"/>
              </a:xfrm>
              <a:custGeom>
                <a:avLst/>
                <a:gdLst>
                  <a:gd name="connsiteX0" fmla="*/ 110519 w 110454"/>
                  <a:gd name="connsiteY0" fmla="*/ 54984 h 113845"/>
                  <a:gd name="connsiteX1" fmla="*/ 110034 w 110454"/>
                  <a:gd name="connsiteY1" fmla="*/ 66369 h 113845"/>
                  <a:gd name="connsiteX2" fmla="*/ 28889 w 110454"/>
                  <a:gd name="connsiteY2" fmla="*/ 66369 h 113845"/>
                  <a:gd name="connsiteX3" fmla="*/ 39547 w 110454"/>
                  <a:gd name="connsiteY3" fmla="*/ 84536 h 113845"/>
                  <a:gd name="connsiteX4" fmla="*/ 60378 w 110454"/>
                  <a:gd name="connsiteY4" fmla="*/ 90834 h 113845"/>
                  <a:gd name="connsiteX5" fmla="*/ 76123 w 110454"/>
                  <a:gd name="connsiteY5" fmla="*/ 87927 h 113845"/>
                  <a:gd name="connsiteX6" fmla="*/ 88476 w 110454"/>
                  <a:gd name="connsiteY6" fmla="*/ 79934 h 113845"/>
                  <a:gd name="connsiteX7" fmla="*/ 105432 w 110454"/>
                  <a:gd name="connsiteY7" fmla="*/ 96889 h 113845"/>
                  <a:gd name="connsiteX8" fmla="*/ 85327 w 110454"/>
                  <a:gd name="connsiteY8" fmla="*/ 109727 h 113845"/>
                  <a:gd name="connsiteX9" fmla="*/ 59652 w 110454"/>
                  <a:gd name="connsiteY9" fmla="*/ 114087 h 113845"/>
                  <a:gd name="connsiteX10" fmla="*/ 28889 w 110454"/>
                  <a:gd name="connsiteY10" fmla="*/ 107063 h 113845"/>
                  <a:gd name="connsiteX11" fmla="*/ 7815 w 110454"/>
                  <a:gd name="connsiteY11" fmla="*/ 87200 h 113845"/>
                  <a:gd name="connsiteX12" fmla="*/ 64 w 110454"/>
                  <a:gd name="connsiteY12" fmla="*/ 57407 h 113845"/>
                  <a:gd name="connsiteX13" fmla="*/ 7331 w 110454"/>
                  <a:gd name="connsiteY13" fmla="*/ 27855 h 113845"/>
                  <a:gd name="connsiteX14" fmla="*/ 26951 w 110454"/>
                  <a:gd name="connsiteY14" fmla="*/ 7508 h 113845"/>
                  <a:gd name="connsiteX15" fmla="*/ 56018 w 110454"/>
                  <a:gd name="connsiteY15" fmla="*/ 242 h 113845"/>
                  <a:gd name="connsiteX16" fmla="*/ 85085 w 110454"/>
                  <a:gd name="connsiteY16" fmla="*/ 7024 h 113845"/>
                  <a:gd name="connsiteX17" fmla="*/ 103979 w 110454"/>
                  <a:gd name="connsiteY17" fmla="*/ 26160 h 113845"/>
                  <a:gd name="connsiteX18" fmla="*/ 110519 w 110454"/>
                  <a:gd name="connsiteY18" fmla="*/ 54984 h 113845"/>
                  <a:gd name="connsiteX19" fmla="*/ 57472 w 110454"/>
                  <a:gd name="connsiteY19" fmla="*/ 22769 h 113845"/>
                  <a:gd name="connsiteX20" fmla="*/ 39547 w 110454"/>
                  <a:gd name="connsiteY20" fmla="*/ 28582 h 113845"/>
                  <a:gd name="connsiteX21" fmla="*/ 29616 w 110454"/>
                  <a:gd name="connsiteY21" fmla="*/ 45295 h 113845"/>
                  <a:gd name="connsiteX22" fmla="*/ 82905 w 110454"/>
                  <a:gd name="connsiteY22" fmla="*/ 45295 h 113845"/>
                  <a:gd name="connsiteX23" fmla="*/ 74427 w 110454"/>
                  <a:gd name="connsiteY23" fmla="*/ 28582 h 113845"/>
                  <a:gd name="connsiteX24" fmla="*/ 57472 w 110454"/>
                  <a:gd name="connsiteY24" fmla="*/ 22769 h 11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454" h="113845">
                    <a:moveTo>
                      <a:pt x="110519" y="54984"/>
                    </a:moveTo>
                    <a:cubicBezTo>
                      <a:pt x="110519" y="58133"/>
                      <a:pt x="110519" y="62009"/>
                      <a:pt x="110034" y="66369"/>
                    </a:cubicBezTo>
                    <a:lnTo>
                      <a:pt x="28889" y="66369"/>
                    </a:lnTo>
                    <a:cubicBezTo>
                      <a:pt x="30342" y="74362"/>
                      <a:pt x="33976" y="80418"/>
                      <a:pt x="39547" y="84536"/>
                    </a:cubicBezTo>
                    <a:cubicBezTo>
                      <a:pt x="44876" y="88896"/>
                      <a:pt x="51900" y="90834"/>
                      <a:pt x="60378" y="90834"/>
                    </a:cubicBezTo>
                    <a:cubicBezTo>
                      <a:pt x="65949" y="90834"/>
                      <a:pt x="71278" y="89865"/>
                      <a:pt x="76123" y="87927"/>
                    </a:cubicBezTo>
                    <a:cubicBezTo>
                      <a:pt x="80967" y="85989"/>
                      <a:pt x="85085" y="83325"/>
                      <a:pt x="88476" y="79934"/>
                    </a:cubicBezTo>
                    <a:lnTo>
                      <a:pt x="105432" y="96889"/>
                    </a:lnTo>
                    <a:cubicBezTo>
                      <a:pt x="99861" y="102461"/>
                      <a:pt x="93079" y="106821"/>
                      <a:pt x="85327" y="109727"/>
                    </a:cubicBezTo>
                    <a:cubicBezTo>
                      <a:pt x="77576" y="112634"/>
                      <a:pt x="69098" y="114087"/>
                      <a:pt x="59652" y="114087"/>
                    </a:cubicBezTo>
                    <a:cubicBezTo>
                      <a:pt x="48025" y="114087"/>
                      <a:pt x="37851" y="111907"/>
                      <a:pt x="28889" y="107063"/>
                    </a:cubicBezTo>
                    <a:cubicBezTo>
                      <a:pt x="19927" y="102218"/>
                      <a:pt x="12660" y="95678"/>
                      <a:pt x="7815" y="87200"/>
                    </a:cubicBezTo>
                    <a:cubicBezTo>
                      <a:pt x="2729" y="78480"/>
                      <a:pt x="64" y="68549"/>
                      <a:pt x="64" y="57407"/>
                    </a:cubicBezTo>
                    <a:cubicBezTo>
                      <a:pt x="64" y="46264"/>
                      <a:pt x="2486" y="36575"/>
                      <a:pt x="7331" y="27855"/>
                    </a:cubicBezTo>
                    <a:cubicBezTo>
                      <a:pt x="11933" y="19135"/>
                      <a:pt x="18715" y="12353"/>
                      <a:pt x="26951" y="7508"/>
                    </a:cubicBezTo>
                    <a:cubicBezTo>
                      <a:pt x="35429" y="2664"/>
                      <a:pt x="45118" y="242"/>
                      <a:pt x="56018" y="242"/>
                    </a:cubicBezTo>
                    <a:cubicBezTo>
                      <a:pt x="67161" y="242"/>
                      <a:pt x="76850" y="2422"/>
                      <a:pt x="85085" y="7024"/>
                    </a:cubicBezTo>
                    <a:cubicBezTo>
                      <a:pt x="93321" y="11626"/>
                      <a:pt x="99619" y="17924"/>
                      <a:pt x="103979" y="26160"/>
                    </a:cubicBezTo>
                    <a:cubicBezTo>
                      <a:pt x="108339" y="34395"/>
                      <a:pt x="110519" y="44084"/>
                      <a:pt x="110519" y="54984"/>
                    </a:cubicBezTo>
                    <a:close/>
                    <a:moveTo>
                      <a:pt x="57472" y="22769"/>
                    </a:moveTo>
                    <a:cubicBezTo>
                      <a:pt x="50205" y="22769"/>
                      <a:pt x="44391" y="24706"/>
                      <a:pt x="39547" y="28582"/>
                    </a:cubicBezTo>
                    <a:cubicBezTo>
                      <a:pt x="34460" y="32458"/>
                      <a:pt x="31311" y="38029"/>
                      <a:pt x="29616" y="45295"/>
                    </a:cubicBezTo>
                    <a:lnTo>
                      <a:pt x="82905" y="45295"/>
                    </a:lnTo>
                    <a:cubicBezTo>
                      <a:pt x="81936" y="38029"/>
                      <a:pt x="79030" y="32458"/>
                      <a:pt x="74427" y="28582"/>
                    </a:cubicBezTo>
                    <a:cubicBezTo>
                      <a:pt x="70067" y="24706"/>
                      <a:pt x="64254" y="22769"/>
                      <a:pt x="57472" y="22769"/>
                    </a:cubicBezTo>
                    <a:close/>
                  </a:path>
                </a:pathLst>
              </a:custGeom>
              <a:solidFill>
                <a:srgbClr val="D83A00"/>
              </a:solidFill>
              <a:ln w="242225" cap="rnd">
                <a:no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F7D4C094-3BF6-0158-90CF-8AF2FFBDC66A}"/>
                  </a:ext>
                </a:extLst>
              </p:cNvPr>
              <p:cNvSpPr/>
              <p:nvPr/>
            </p:nvSpPr>
            <p:spPr>
              <a:xfrm>
                <a:off x="689121" y="2242048"/>
                <a:ext cx="70245" cy="112150"/>
              </a:xfrm>
              <a:custGeom>
                <a:avLst/>
                <a:gdLst>
                  <a:gd name="connsiteX0" fmla="*/ 76 w 70245"/>
                  <a:gd name="connsiteY0" fmla="*/ 112392 h 112150"/>
                  <a:gd name="connsiteX1" fmla="*/ 76 w 70245"/>
                  <a:gd name="connsiteY1" fmla="*/ 2664 h 112150"/>
                  <a:gd name="connsiteX2" fmla="*/ 25267 w 70245"/>
                  <a:gd name="connsiteY2" fmla="*/ 2664 h 112150"/>
                  <a:gd name="connsiteX3" fmla="*/ 26236 w 70245"/>
                  <a:gd name="connsiteY3" fmla="*/ 20104 h 112150"/>
                  <a:gd name="connsiteX4" fmla="*/ 26963 w 70245"/>
                  <a:gd name="connsiteY4" fmla="*/ 20104 h 112150"/>
                  <a:gd name="connsiteX5" fmla="*/ 40043 w 70245"/>
                  <a:gd name="connsiteY5" fmla="*/ 5086 h 112150"/>
                  <a:gd name="connsiteX6" fmla="*/ 60148 w 70245"/>
                  <a:gd name="connsiteY6" fmla="*/ 242 h 112150"/>
                  <a:gd name="connsiteX7" fmla="*/ 70321 w 70245"/>
                  <a:gd name="connsiteY7" fmla="*/ 1695 h 112150"/>
                  <a:gd name="connsiteX8" fmla="*/ 66688 w 70245"/>
                  <a:gd name="connsiteY8" fmla="*/ 27128 h 112150"/>
                  <a:gd name="connsiteX9" fmla="*/ 61843 w 70245"/>
                  <a:gd name="connsiteY9" fmla="*/ 26402 h 112150"/>
                  <a:gd name="connsiteX10" fmla="*/ 56514 w 70245"/>
                  <a:gd name="connsiteY10" fmla="*/ 26160 h 112150"/>
                  <a:gd name="connsiteX11" fmla="*/ 42223 w 70245"/>
                  <a:gd name="connsiteY11" fmla="*/ 29551 h 112150"/>
                  <a:gd name="connsiteX12" fmla="*/ 32534 w 70245"/>
                  <a:gd name="connsiteY12" fmla="*/ 39724 h 112150"/>
                  <a:gd name="connsiteX13" fmla="*/ 29143 w 70245"/>
                  <a:gd name="connsiteY13" fmla="*/ 55953 h 112150"/>
                  <a:gd name="connsiteX14" fmla="*/ 29143 w 70245"/>
                  <a:gd name="connsiteY14" fmla="*/ 112392 h 112150"/>
                  <a:gd name="connsiteX15" fmla="*/ 76 w 70245"/>
                  <a:gd name="connsiteY15" fmla="*/ 112392 h 11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245" h="112150">
                    <a:moveTo>
                      <a:pt x="76" y="112392"/>
                    </a:moveTo>
                    <a:lnTo>
                      <a:pt x="76" y="2664"/>
                    </a:lnTo>
                    <a:lnTo>
                      <a:pt x="25267" y="2664"/>
                    </a:lnTo>
                    <a:lnTo>
                      <a:pt x="26236" y="20104"/>
                    </a:lnTo>
                    <a:lnTo>
                      <a:pt x="26963" y="20104"/>
                    </a:lnTo>
                    <a:cubicBezTo>
                      <a:pt x="30354" y="13322"/>
                      <a:pt x="34714" y="8235"/>
                      <a:pt x="40043" y="5086"/>
                    </a:cubicBezTo>
                    <a:cubicBezTo>
                      <a:pt x="45130" y="1937"/>
                      <a:pt x="51912" y="242"/>
                      <a:pt x="60148" y="242"/>
                    </a:cubicBezTo>
                    <a:cubicBezTo>
                      <a:pt x="63539" y="242"/>
                      <a:pt x="66930" y="726"/>
                      <a:pt x="70321" y="1695"/>
                    </a:cubicBezTo>
                    <a:lnTo>
                      <a:pt x="66688" y="27128"/>
                    </a:lnTo>
                    <a:cubicBezTo>
                      <a:pt x="64992" y="26644"/>
                      <a:pt x="63297" y="26402"/>
                      <a:pt x="61843" y="26402"/>
                    </a:cubicBezTo>
                    <a:cubicBezTo>
                      <a:pt x="60390" y="26160"/>
                      <a:pt x="58694" y="26160"/>
                      <a:pt x="56514" y="26160"/>
                    </a:cubicBezTo>
                    <a:cubicBezTo>
                      <a:pt x="50943" y="26160"/>
                      <a:pt x="46341" y="27128"/>
                      <a:pt x="42223" y="29551"/>
                    </a:cubicBezTo>
                    <a:cubicBezTo>
                      <a:pt x="38105" y="31973"/>
                      <a:pt x="34714" y="35364"/>
                      <a:pt x="32534" y="39724"/>
                    </a:cubicBezTo>
                    <a:cubicBezTo>
                      <a:pt x="30112" y="44326"/>
                      <a:pt x="29143" y="49655"/>
                      <a:pt x="29143" y="55953"/>
                    </a:cubicBezTo>
                    <a:lnTo>
                      <a:pt x="29143" y="112392"/>
                    </a:lnTo>
                    <a:lnTo>
                      <a:pt x="76" y="112392"/>
                    </a:lnTo>
                    <a:close/>
                  </a:path>
                </a:pathLst>
              </a:custGeom>
              <a:solidFill>
                <a:srgbClr val="D83A00"/>
              </a:solidFill>
              <a:ln w="242225" cap="rnd">
                <a:no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CFD7FDE1-28D5-B3AF-A258-47B61DCB98B5}"/>
                  </a:ext>
                </a:extLst>
              </p:cNvPr>
              <p:cNvSpPr/>
              <p:nvPr/>
            </p:nvSpPr>
            <p:spPr>
              <a:xfrm>
                <a:off x="774517" y="2242048"/>
                <a:ext cx="101976" cy="112150"/>
              </a:xfrm>
              <a:custGeom>
                <a:avLst/>
                <a:gdLst>
                  <a:gd name="connsiteX0" fmla="*/ 86 w 101976"/>
                  <a:gd name="connsiteY0" fmla="*/ 112392 h 112150"/>
                  <a:gd name="connsiteX1" fmla="*/ 86 w 101976"/>
                  <a:gd name="connsiteY1" fmla="*/ 2664 h 112150"/>
                  <a:gd name="connsiteX2" fmla="*/ 25762 w 101976"/>
                  <a:gd name="connsiteY2" fmla="*/ 2664 h 112150"/>
                  <a:gd name="connsiteX3" fmla="*/ 26489 w 101976"/>
                  <a:gd name="connsiteY3" fmla="*/ 19862 h 112150"/>
                  <a:gd name="connsiteX4" fmla="*/ 26973 w 101976"/>
                  <a:gd name="connsiteY4" fmla="*/ 19862 h 112150"/>
                  <a:gd name="connsiteX5" fmla="*/ 40780 w 101976"/>
                  <a:gd name="connsiteY5" fmla="*/ 5328 h 112150"/>
                  <a:gd name="connsiteX6" fmla="*/ 62823 w 101976"/>
                  <a:gd name="connsiteY6" fmla="*/ 242 h 112150"/>
                  <a:gd name="connsiteX7" fmla="*/ 83896 w 101976"/>
                  <a:gd name="connsiteY7" fmla="*/ 5086 h 112150"/>
                  <a:gd name="connsiteX8" fmla="*/ 97461 w 101976"/>
                  <a:gd name="connsiteY8" fmla="*/ 19135 h 112150"/>
                  <a:gd name="connsiteX9" fmla="*/ 102063 w 101976"/>
                  <a:gd name="connsiteY9" fmla="*/ 40693 h 112150"/>
                  <a:gd name="connsiteX10" fmla="*/ 102063 w 101976"/>
                  <a:gd name="connsiteY10" fmla="*/ 112392 h 112150"/>
                  <a:gd name="connsiteX11" fmla="*/ 72996 w 101976"/>
                  <a:gd name="connsiteY11" fmla="*/ 112392 h 112150"/>
                  <a:gd name="connsiteX12" fmla="*/ 72996 w 101976"/>
                  <a:gd name="connsiteY12" fmla="*/ 48444 h 112150"/>
                  <a:gd name="connsiteX13" fmla="*/ 68394 w 101976"/>
                  <a:gd name="connsiteY13" fmla="*/ 29793 h 112150"/>
                  <a:gd name="connsiteX14" fmla="*/ 53618 w 101976"/>
                  <a:gd name="connsiteY14" fmla="*/ 23737 h 112150"/>
                  <a:gd name="connsiteX15" fmla="*/ 35693 w 101976"/>
                  <a:gd name="connsiteY15" fmla="*/ 31731 h 112150"/>
                  <a:gd name="connsiteX16" fmla="*/ 29153 w 101976"/>
                  <a:gd name="connsiteY16" fmla="*/ 54015 h 112150"/>
                  <a:gd name="connsiteX17" fmla="*/ 29153 w 101976"/>
                  <a:gd name="connsiteY17" fmla="*/ 112392 h 112150"/>
                  <a:gd name="connsiteX18" fmla="*/ 86 w 101976"/>
                  <a:gd name="connsiteY18" fmla="*/ 112392 h 11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976" h="112150">
                    <a:moveTo>
                      <a:pt x="86" y="112392"/>
                    </a:moveTo>
                    <a:lnTo>
                      <a:pt x="86" y="2664"/>
                    </a:lnTo>
                    <a:lnTo>
                      <a:pt x="25762" y="2664"/>
                    </a:lnTo>
                    <a:lnTo>
                      <a:pt x="26489" y="19862"/>
                    </a:lnTo>
                    <a:lnTo>
                      <a:pt x="26973" y="19862"/>
                    </a:lnTo>
                    <a:cubicBezTo>
                      <a:pt x="30122" y="13564"/>
                      <a:pt x="34725" y="8962"/>
                      <a:pt x="40780" y="5328"/>
                    </a:cubicBezTo>
                    <a:cubicBezTo>
                      <a:pt x="46836" y="1937"/>
                      <a:pt x="54103" y="242"/>
                      <a:pt x="62823" y="242"/>
                    </a:cubicBezTo>
                    <a:cubicBezTo>
                      <a:pt x="70816" y="242"/>
                      <a:pt x="77841" y="1937"/>
                      <a:pt x="83896" y="5086"/>
                    </a:cubicBezTo>
                    <a:cubicBezTo>
                      <a:pt x="89710" y="8235"/>
                      <a:pt x="94312" y="13079"/>
                      <a:pt x="97461" y="19135"/>
                    </a:cubicBezTo>
                    <a:cubicBezTo>
                      <a:pt x="100610" y="25191"/>
                      <a:pt x="102063" y="32215"/>
                      <a:pt x="102063" y="40693"/>
                    </a:cubicBezTo>
                    <a:lnTo>
                      <a:pt x="102063" y="112392"/>
                    </a:lnTo>
                    <a:lnTo>
                      <a:pt x="72996" y="112392"/>
                    </a:lnTo>
                    <a:lnTo>
                      <a:pt x="72996" y="48444"/>
                    </a:lnTo>
                    <a:cubicBezTo>
                      <a:pt x="72996" y="40209"/>
                      <a:pt x="71543" y="33911"/>
                      <a:pt x="68394" y="29793"/>
                    </a:cubicBezTo>
                    <a:cubicBezTo>
                      <a:pt x="65003" y="25675"/>
                      <a:pt x="60158" y="23737"/>
                      <a:pt x="53618" y="23737"/>
                    </a:cubicBezTo>
                    <a:cubicBezTo>
                      <a:pt x="46109" y="23737"/>
                      <a:pt x="40054" y="26402"/>
                      <a:pt x="35693" y="31731"/>
                    </a:cubicBezTo>
                    <a:cubicBezTo>
                      <a:pt x="31333" y="37060"/>
                      <a:pt x="29153" y="44569"/>
                      <a:pt x="29153" y="54015"/>
                    </a:cubicBezTo>
                    <a:lnTo>
                      <a:pt x="29153" y="112392"/>
                    </a:lnTo>
                    <a:lnTo>
                      <a:pt x="86" y="112392"/>
                    </a:lnTo>
                    <a:close/>
                  </a:path>
                </a:pathLst>
              </a:custGeom>
              <a:solidFill>
                <a:srgbClr val="D83A00"/>
              </a:solidFill>
              <a:ln w="242225" cap="rnd">
                <a:no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F3D748CB-7D21-D2AE-D4EC-99B3B93CB49D}"/>
                  </a:ext>
                </a:extLst>
              </p:cNvPr>
              <p:cNvSpPr/>
              <p:nvPr/>
            </p:nvSpPr>
            <p:spPr>
              <a:xfrm>
                <a:off x="894264" y="2242048"/>
                <a:ext cx="119659" cy="114088"/>
              </a:xfrm>
              <a:custGeom>
                <a:avLst/>
                <a:gdLst>
                  <a:gd name="connsiteX0" fmla="*/ 53632 w 119659"/>
                  <a:gd name="connsiteY0" fmla="*/ 114330 h 114088"/>
                  <a:gd name="connsiteX1" fmla="*/ 26018 w 119659"/>
                  <a:gd name="connsiteY1" fmla="*/ 107305 h 114088"/>
                  <a:gd name="connsiteX2" fmla="*/ 6882 w 119659"/>
                  <a:gd name="connsiteY2" fmla="*/ 87200 h 114088"/>
                  <a:gd name="connsiteX3" fmla="*/ 100 w 119659"/>
                  <a:gd name="connsiteY3" fmla="*/ 57165 h 114088"/>
                  <a:gd name="connsiteX4" fmla="*/ 7367 w 119659"/>
                  <a:gd name="connsiteY4" fmla="*/ 27371 h 114088"/>
                  <a:gd name="connsiteX5" fmla="*/ 26987 w 119659"/>
                  <a:gd name="connsiteY5" fmla="*/ 7266 h 114088"/>
                  <a:gd name="connsiteX6" fmla="*/ 55327 w 119659"/>
                  <a:gd name="connsiteY6" fmla="*/ 242 h 114088"/>
                  <a:gd name="connsiteX7" fmla="*/ 76401 w 119659"/>
                  <a:gd name="connsiteY7" fmla="*/ 4844 h 114088"/>
                  <a:gd name="connsiteX8" fmla="*/ 90208 w 119659"/>
                  <a:gd name="connsiteY8" fmla="*/ 15986 h 114088"/>
                  <a:gd name="connsiteX9" fmla="*/ 91177 w 119659"/>
                  <a:gd name="connsiteY9" fmla="*/ 15986 h 114088"/>
                  <a:gd name="connsiteX10" fmla="*/ 91661 w 119659"/>
                  <a:gd name="connsiteY10" fmla="*/ 2664 h 114088"/>
                  <a:gd name="connsiteX11" fmla="*/ 119759 w 119659"/>
                  <a:gd name="connsiteY11" fmla="*/ 2664 h 114088"/>
                  <a:gd name="connsiteX12" fmla="*/ 119759 w 119659"/>
                  <a:gd name="connsiteY12" fmla="*/ 112392 h 114088"/>
                  <a:gd name="connsiteX13" fmla="*/ 93841 w 119659"/>
                  <a:gd name="connsiteY13" fmla="*/ 112392 h 114088"/>
                  <a:gd name="connsiteX14" fmla="*/ 92388 w 119659"/>
                  <a:gd name="connsiteY14" fmla="*/ 95921 h 114088"/>
                  <a:gd name="connsiteX15" fmla="*/ 91419 w 119659"/>
                  <a:gd name="connsiteY15" fmla="*/ 95921 h 114088"/>
                  <a:gd name="connsiteX16" fmla="*/ 76885 w 119659"/>
                  <a:gd name="connsiteY16" fmla="*/ 109243 h 114088"/>
                  <a:gd name="connsiteX17" fmla="*/ 53632 w 119659"/>
                  <a:gd name="connsiteY17" fmla="*/ 114330 h 114088"/>
                  <a:gd name="connsiteX18" fmla="*/ 59445 w 119659"/>
                  <a:gd name="connsiteY18" fmla="*/ 91318 h 114088"/>
                  <a:gd name="connsiteX19" fmla="*/ 76159 w 119659"/>
                  <a:gd name="connsiteY19" fmla="*/ 87200 h 114088"/>
                  <a:gd name="connsiteX20" fmla="*/ 87059 w 119659"/>
                  <a:gd name="connsiteY20" fmla="*/ 75331 h 114088"/>
                  <a:gd name="connsiteX21" fmla="*/ 90692 w 119659"/>
                  <a:gd name="connsiteY21" fmla="*/ 57165 h 114088"/>
                  <a:gd name="connsiteX22" fmla="*/ 87059 w 119659"/>
                  <a:gd name="connsiteY22" fmla="*/ 39240 h 114088"/>
                  <a:gd name="connsiteX23" fmla="*/ 76159 w 119659"/>
                  <a:gd name="connsiteY23" fmla="*/ 27371 h 114088"/>
                  <a:gd name="connsiteX24" fmla="*/ 59687 w 119659"/>
                  <a:gd name="connsiteY24" fmla="*/ 23011 h 114088"/>
                  <a:gd name="connsiteX25" fmla="*/ 43943 w 119659"/>
                  <a:gd name="connsiteY25" fmla="*/ 27371 h 114088"/>
                  <a:gd name="connsiteX26" fmla="*/ 33527 w 119659"/>
                  <a:gd name="connsiteY26" fmla="*/ 39482 h 114088"/>
                  <a:gd name="connsiteX27" fmla="*/ 29894 w 119659"/>
                  <a:gd name="connsiteY27" fmla="*/ 57165 h 114088"/>
                  <a:gd name="connsiteX28" fmla="*/ 33527 w 119659"/>
                  <a:gd name="connsiteY28" fmla="*/ 75574 h 114088"/>
                  <a:gd name="connsiteX29" fmla="*/ 43943 w 119659"/>
                  <a:gd name="connsiteY29" fmla="*/ 87200 h 114088"/>
                  <a:gd name="connsiteX30" fmla="*/ 59445 w 119659"/>
                  <a:gd name="connsiteY30" fmla="*/ 91318 h 11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9659" h="114088">
                    <a:moveTo>
                      <a:pt x="53632" y="114330"/>
                    </a:moveTo>
                    <a:cubicBezTo>
                      <a:pt x="43216" y="114330"/>
                      <a:pt x="34011" y="111907"/>
                      <a:pt x="26018" y="107305"/>
                    </a:cubicBezTo>
                    <a:cubicBezTo>
                      <a:pt x="17782" y="102461"/>
                      <a:pt x="11484" y="95921"/>
                      <a:pt x="6882" y="87200"/>
                    </a:cubicBezTo>
                    <a:cubicBezTo>
                      <a:pt x="2522" y="78723"/>
                      <a:pt x="100" y="68549"/>
                      <a:pt x="100" y="57165"/>
                    </a:cubicBezTo>
                    <a:cubicBezTo>
                      <a:pt x="100" y="46022"/>
                      <a:pt x="2522" y="35849"/>
                      <a:pt x="7367" y="27371"/>
                    </a:cubicBezTo>
                    <a:cubicBezTo>
                      <a:pt x="12211" y="18651"/>
                      <a:pt x="18751" y="12111"/>
                      <a:pt x="26987" y="7266"/>
                    </a:cubicBezTo>
                    <a:cubicBezTo>
                      <a:pt x="35465" y="2664"/>
                      <a:pt x="44912" y="242"/>
                      <a:pt x="55327" y="242"/>
                    </a:cubicBezTo>
                    <a:cubicBezTo>
                      <a:pt x="63321" y="242"/>
                      <a:pt x="70345" y="1937"/>
                      <a:pt x="76401" y="4844"/>
                    </a:cubicBezTo>
                    <a:cubicBezTo>
                      <a:pt x="82699" y="7993"/>
                      <a:pt x="87301" y="11626"/>
                      <a:pt x="90208" y="15986"/>
                    </a:cubicBezTo>
                    <a:lnTo>
                      <a:pt x="91177" y="15986"/>
                    </a:lnTo>
                    <a:lnTo>
                      <a:pt x="91661" y="2664"/>
                    </a:lnTo>
                    <a:lnTo>
                      <a:pt x="119759" y="2664"/>
                    </a:lnTo>
                    <a:lnTo>
                      <a:pt x="119759" y="112392"/>
                    </a:lnTo>
                    <a:lnTo>
                      <a:pt x="93841" y="112392"/>
                    </a:lnTo>
                    <a:lnTo>
                      <a:pt x="92388" y="95921"/>
                    </a:lnTo>
                    <a:lnTo>
                      <a:pt x="91419" y="95921"/>
                    </a:lnTo>
                    <a:cubicBezTo>
                      <a:pt x="88028" y="101492"/>
                      <a:pt x="83183" y="105852"/>
                      <a:pt x="76885" y="109243"/>
                    </a:cubicBezTo>
                    <a:cubicBezTo>
                      <a:pt x="70830" y="112634"/>
                      <a:pt x="63078" y="114330"/>
                      <a:pt x="53632" y="114330"/>
                    </a:cubicBezTo>
                    <a:close/>
                    <a:moveTo>
                      <a:pt x="59445" y="91318"/>
                    </a:moveTo>
                    <a:cubicBezTo>
                      <a:pt x="65743" y="91318"/>
                      <a:pt x="71314" y="89865"/>
                      <a:pt x="76159" y="87200"/>
                    </a:cubicBezTo>
                    <a:cubicBezTo>
                      <a:pt x="80761" y="84294"/>
                      <a:pt x="84394" y="80418"/>
                      <a:pt x="87059" y="75331"/>
                    </a:cubicBezTo>
                    <a:cubicBezTo>
                      <a:pt x="89481" y="70245"/>
                      <a:pt x="90692" y="64189"/>
                      <a:pt x="90692" y="57165"/>
                    </a:cubicBezTo>
                    <a:cubicBezTo>
                      <a:pt x="90692" y="50382"/>
                      <a:pt x="89481" y="44327"/>
                      <a:pt x="87059" y="39240"/>
                    </a:cubicBezTo>
                    <a:cubicBezTo>
                      <a:pt x="84394" y="34153"/>
                      <a:pt x="81003" y="30035"/>
                      <a:pt x="76159" y="27371"/>
                    </a:cubicBezTo>
                    <a:cubicBezTo>
                      <a:pt x="71556" y="24464"/>
                      <a:pt x="65985" y="23011"/>
                      <a:pt x="59687" y="23011"/>
                    </a:cubicBezTo>
                    <a:cubicBezTo>
                      <a:pt x="53632" y="23011"/>
                      <a:pt x="48303" y="24464"/>
                      <a:pt x="43943" y="27371"/>
                    </a:cubicBezTo>
                    <a:cubicBezTo>
                      <a:pt x="39340" y="30278"/>
                      <a:pt x="35949" y="34395"/>
                      <a:pt x="33527" y="39482"/>
                    </a:cubicBezTo>
                    <a:cubicBezTo>
                      <a:pt x="31105" y="44569"/>
                      <a:pt x="29894" y="50624"/>
                      <a:pt x="29894" y="57165"/>
                    </a:cubicBezTo>
                    <a:cubicBezTo>
                      <a:pt x="29894" y="64431"/>
                      <a:pt x="31105" y="70487"/>
                      <a:pt x="33527" y="75574"/>
                    </a:cubicBezTo>
                    <a:cubicBezTo>
                      <a:pt x="35949" y="80660"/>
                      <a:pt x="39340" y="84536"/>
                      <a:pt x="43943" y="87200"/>
                    </a:cubicBezTo>
                    <a:cubicBezTo>
                      <a:pt x="48303" y="90107"/>
                      <a:pt x="53632" y="91318"/>
                      <a:pt x="59445" y="91318"/>
                    </a:cubicBezTo>
                    <a:close/>
                  </a:path>
                </a:pathLst>
              </a:custGeom>
              <a:solidFill>
                <a:srgbClr val="D83A00"/>
              </a:solidFill>
              <a:ln w="242225" cap="rnd">
                <a:no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5E71EBCF-4A8C-77DC-BA77-C349216F3779}"/>
                  </a:ext>
                </a:extLst>
              </p:cNvPr>
              <p:cNvSpPr/>
              <p:nvPr/>
            </p:nvSpPr>
            <p:spPr>
              <a:xfrm>
                <a:off x="1042220" y="2198932"/>
                <a:ext cx="29067" cy="155266"/>
              </a:xfrm>
              <a:custGeom>
                <a:avLst/>
                <a:gdLst>
                  <a:gd name="connsiteX0" fmla="*/ 111 w 29067"/>
                  <a:gd name="connsiteY0" fmla="*/ 239 h 155266"/>
                  <a:gd name="connsiteX1" fmla="*/ 29178 w 29067"/>
                  <a:gd name="connsiteY1" fmla="*/ 239 h 155266"/>
                  <a:gd name="connsiteX2" fmla="*/ 29178 w 29067"/>
                  <a:gd name="connsiteY2" fmla="*/ 155506 h 155266"/>
                  <a:gd name="connsiteX3" fmla="*/ 111 w 29067"/>
                  <a:gd name="connsiteY3" fmla="*/ 155506 h 155266"/>
                </a:gdLst>
                <a:ahLst/>
                <a:cxnLst>
                  <a:cxn ang="0">
                    <a:pos x="connsiteX0" y="connsiteY0"/>
                  </a:cxn>
                  <a:cxn ang="0">
                    <a:pos x="connsiteX1" y="connsiteY1"/>
                  </a:cxn>
                  <a:cxn ang="0">
                    <a:pos x="connsiteX2" y="connsiteY2"/>
                  </a:cxn>
                  <a:cxn ang="0">
                    <a:pos x="connsiteX3" y="connsiteY3"/>
                  </a:cxn>
                </a:cxnLst>
                <a:rect l="l" t="t" r="r" b="b"/>
                <a:pathLst>
                  <a:path w="29067" h="155266">
                    <a:moveTo>
                      <a:pt x="111" y="239"/>
                    </a:moveTo>
                    <a:lnTo>
                      <a:pt x="29178" y="239"/>
                    </a:lnTo>
                    <a:lnTo>
                      <a:pt x="29178" y="155506"/>
                    </a:lnTo>
                    <a:lnTo>
                      <a:pt x="111" y="155506"/>
                    </a:lnTo>
                    <a:close/>
                  </a:path>
                </a:pathLst>
              </a:custGeom>
              <a:solidFill>
                <a:srgbClr val="D83A00"/>
              </a:solidFill>
              <a:ln w="242225" cap="rnd">
                <a:no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8ABCDB78-4A4B-F820-75CE-D7B4E60E0BF3}"/>
                  </a:ext>
                </a:extLst>
              </p:cNvPr>
              <p:cNvSpPr/>
              <p:nvPr/>
            </p:nvSpPr>
            <p:spPr>
              <a:xfrm>
                <a:off x="284925" y="2449151"/>
                <a:ext cx="104399" cy="148968"/>
              </a:xfrm>
              <a:custGeom>
                <a:avLst/>
                <a:gdLst>
                  <a:gd name="connsiteX0" fmla="*/ 56716 w 104399"/>
                  <a:gd name="connsiteY0" fmla="*/ 149234 h 148968"/>
                  <a:gd name="connsiteX1" fmla="*/ 35 w 104399"/>
                  <a:gd name="connsiteY1" fmla="*/ 125253 h 148968"/>
                  <a:gd name="connsiteX2" fmla="*/ 13115 w 104399"/>
                  <a:gd name="connsiteY2" fmla="*/ 112173 h 148968"/>
                  <a:gd name="connsiteX3" fmla="*/ 32251 w 104399"/>
                  <a:gd name="connsiteY3" fmla="*/ 126949 h 148968"/>
                  <a:gd name="connsiteX4" fmla="*/ 55989 w 104399"/>
                  <a:gd name="connsiteY4" fmla="*/ 131793 h 148968"/>
                  <a:gd name="connsiteX5" fmla="*/ 77547 w 104399"/>
                  <a:gd name="connsiteY5" fmla="*/ 125980 h 148968"/>
                  <a:gd name="connsiteX6" fmla="*/ 85056 w 104399"/>
                  <a:gd name="connsiteY6" fmla="*/ 109267 h 148968"/>
                  <a:gd name="connsiteX7" fmla="*/ 78758 w 104399"/>
                  <a:gd name="connsiteY7" fmla="*/ 94006 h 148968"/>
                  <a:gd name="connsiteX8" fmla="*/ 57200 w 104399"/>
                  <a:gd name="connsiteY8" fmla="*/ 83591 h 148968"/>
                  <a:gd name="connsiteX9" fmla="*/ 40971 w 104399"/>
                  <a:gd name="connsiteY9" fmla="*/ 78988 h 148968"/>
                  <a:gd name="connsiteX10" fmla="*/ 13842 w 104399"/>
                  <a:gd name="connsiteY10" fmla="*/ 63970 h 148968"/>
                  <a:gd name="connsiteX11" fmla="*/ 5122 w 104399"/>
                  <a:gd name="connsiteY11" fmla="*/ 39506 h 148968"/>
                  <a:gd name="connsiteX12" fmla="*/ 10935 w 104399"/>
                  <a:gd name="connsiteY12" fmla="*/ 20128 h 148968"/>
                  <a:gd name="connsiteX13" fmla="*/ 27649 w 104399"/>
                  <a:gd name="connsiteY13" fmla="*/ 5594 h 148968"/>
                  <a:gd name="connsiteX14" fmla="*/ 52840 w 104399"/>
                  <a:gd name="connsiteY14" fmla="*/ 265 h 148968"/>
                  <a:gd name="connsiteX15" fmla="*/ 81423 w 104399"/>
                  <a:gd name="connsiteY15" fmla="*/ 6079 h 148968"/>
                  <a:gd name="connsiteX16" fmla="*/ 102496 w 104399"/>
                  <a:gd name="connsiteY16" fmla="*/ 22308 h 148968"/>
                  <a:gd name="connsiteX17" fmla="*/ 89416 w 104399"/>
                  <a:gd name="connsiteY17" fmla="*/ 34177 h 148968"/>
                  <a:gd name="connsiteX18" fmla="*/ 73672 w 104399"/>
                  <a:gd name="connsiteY18" fmla="*/ 22550 h 148968"/>
                  <a:gd name="connsiteX19" fmla="*/ 53567 w 104399"/>
                  <a:gd name="connsiteY19" fmla="*/ 18190 h 148968"/>
                  <a:gd name="connsiteX20" fmla="*/ 38064 w 104399"/>
                  <a:gd name="connsiteY20" fmla="*/ 21097 h 148968"/>
                  <a:gd name="connsiteX21" fmla="*/ 28618 w 104399"/>
                  <a:gd name="connsiteY21" fmla="*/ 29090 h 148968"/>
                  <a:gd name="connsiteX22" fmla="*/ 25469 w 104399"/>
                  <a:gd name="connsiteY22" fmla="*/ 39990 h 148968"/>
                  <a:gd name="connsiteX23" fmla="*/ 30313 w 104399"/>
                  <a:gd name="connsiteY23" fmla="*/ 52828 h 148968"/>
                  <a:gd name="connsiteX24" fmla="*/ 47269 w 104399"/>
                  <a:gd name="connsiteY24" fmla="*/ 61306 h 148968"/>
                  <a:gd name="connsiteX25" fmla="*/ 61318 w 104399"/>
                  <a:gd name="connsiteY25" fmla="*/ 65182 h 148968"/>
                  <a:gd name="connsiteX26" fmla="*/ 94261 w 104399"/>
                  <a:gd name="connsiteY26" fmla="*/ 81895 h 148968"/>
                  <a:gd name="connsiteX27" fmla="*/ 104434 w 104399"/>
                  <a:gd name="connsiteY27" fmla="*/ 108782 h 148968"/>
                  <a:gd name="connsiteX28" fmla="*/ 98621 w 104399"/>
                  <a:gd name="connsiteY28" fmla="*/ 129856 h 148968"/>
                  <a:gd name="connsiteX29" fmla="*/ 82149 w 104399"/>
                  <a:gd name="connsiteY29" fmla="*/ 144147 h 148968"/>
                  <a:gd name="connsiteX30" fmla="*/ 56716 w 104399"/>
                  <a:gd name="connsiteY30" fmla="*/ 149234 h 14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4399" h="148968">
                    <a:moveTo>
                      <a:pt x="56716" y="149234"/>
                    </a:moveTo>
                    <a:cubicBezTo>
                      <a:pt x="32493" y="149234"/>
                      <a:pt x="13600" y="141240"/>
                      <a:pt x="35" y="125253"/>
                    </a:cubicBezTo>
                    <a:lnTo>
                      <a:pt x="13115" y="112173"/>
                    </a:lnTo>
                    <a:cubicBezTo>
                      <a:pt x="19171" y="118956"/>
                      <a:pt x="25469" y="123800"/>
                      <a:pt x="32251" y="126949"/>
                    </a:cubicBezTo>
                    <a:cubicBezTo>
                      <a:pt x="39033" y="130098"/>
                      <a:pt x="47027" y="131793"/>
                      <a:pt x="55989" y="131793"/>
                    </a:cubicBezTo>
                    <a:cubicBezTo>
                      <a:pt x="65436" y="131793"/>
                      <a:pt x="72703" y="129856"/>
                      <a:pt x="77547" y="125980"/>
                    </a:cubicBezTo>
                    <a:cubicBezTo>
                      <a:pt x="82634" y="122104"/>
                      <a:pt x="85056" y="116533"/>
                      <a:pt x="85056" y="109267"/>
                    </a:cubicBezTo>
                    <a:cubicBezTo>
                      <a:pt x="85056" y="102969"/>
                      <a:pt x="83118" y="97882"/>
                      <a:pt x="78758" y="94006"/>
                    </a:cubicBezTo>
                    <a:cubicBezTo>
                      <a:pt x="74640" y="89889"/>
                      <a:pt x="67374" y="86497"/>
                      <a:pt x="57200" y="83591"/>
                    </a:cubicBezTo>
                    <a:lnTo>
                      <a:pt x="40971" y="78988"/>
                    </a:lnTo>
                    <a:cubicBezTo>
                      <a:pt x="28618" y="75597"/>
                      <a:pt x="19655" y="70511"/>
                      <a:pt x="13842" y="63970"/>
                    </a:cubicBezTo>
                    <a:cubicBezTo>
                      <a:pt x="8029" y="57430"/>
                      <a:pt x="5122" y="49195"/>
                      <a:pt x="5122" y="39506"/>
                    </a:cubicBezTo>
                    <a:cubicBezTo>
                      <a:pt x="5122" y="32723"/>
                      <a:pt x="7060" y="26183"/>
                      <a:pt x="10935" y="20128"/>
                    </a:cubicBezTo>
                    <a:cubicBezTo>
                      <a:pt x="14811" y="14072"/>
                      <a:pt x="20382" y="9228"/>
                      <a:pt x="27649" y="5594"/>
                    </a:cubicBezTo>
                    <a:cubicBezTo>
                      <a:pt x="34916" y="1961"/>
                      <a:pt x="43151" y="265"/>
                      <a:pt x="52840" y="265"/>
                    </a:cubicBezTo>
                    <a:cubicBezTo>
                      <a:pt x="63498" y="265"/>
                      <a:pt x="72945" y="2203"/>
                      <a:pt x="81423" y="6079"/>
                    </a:cubicBezTo>
                    <a:cubicBezTo>
                      <a:pt x="89901" y="10196"/>
                      <a:pt x="96925" y="15525"/>
                      <a:pt x="102496" y="22308"/>
                    </a:cubicBezTo>
                    <a:lnTo>
                      <a:pt x="89416" y="34177"/>
                    </a:lnTo>
                    <a:cubicBezTo>
                      <a:pt x="85298" y="29332"/>
                      <a:pt x="80212" y="25457"/>
                      <a:pt x="73672" y="22550"/>
                    </a:cubicBezTo>
                    <a:cubicBezTo>
                      <a:pt x="67374" y="19643"/>
                      <a:pt x="60591" y="18190"/>
                      <a:pt x="53567" y="18190"/>
                    </a:cubicBezTo>
                    <a:cubicBezTo>
                      <a:pt x="47511" y="18190"/>
                      <a:pt x="42182" y="19159"/>
                      <a:pt x="38064" y="21097"/>
                    </a:cubicBezTo>
                    <a:cubicBezTo>
                      <a:pt x="33704" y="23034"/>
                      <a:pt x="30555" y="25699"/>
                      <a:pt x="28618" y="29090"/>
                    </a:cubicBezTo>
                    <a:cubicBezTo>
                      <a:pt x="26438" y="32239"/>
                      <a:pt x="25469" y="36115"/>
                      <a:pt x="25469" y="39990"/>
                    </a:cubicBezTo>
                    <a:cubicBezTo>
                      <a:pt x="25469" y="45319"/>
                      <a:pt x="27164" y="49679"/>
                      <a:pt x="30313" y="52828"/>
                    </a:cubicBezTo>
                    <a:cubicBezTo>
                      <a:pt x="33704" y="56219"/>
                      <a:pt x="39276" y="59126"/>
                      <a:pt x="47269" y="61306"/>
                    </a:cubicBezTo>
                    <a:lnTo>
                      <a:pt x="61318" y="65182"/>
                    </a:lnTo>
                    <a:cubicBezTo>
                      <a:pt x="76578" y="69542"/>
                      <a:pt x="87478" y="75113"/>
                      <a:pt x="94261" y="81895"/>
                    </a:cubicBezTo>
                    <a:cubicBezTo>
                      <a:pt x="101043" y="88920"/>
                      <a:pt x="104434" y="97882"/>
                      <a:pt x="104434" y="108782"/>
                    </a:cubicBezTo>
                    <a:cubicBezTo>
                      <a:pt x="104434" y="116533"/>
                      <a:pt x="102496" y="123558"/>
                      <a:pt x="98621" y="129856"/>
                    </a:cubicBezTo>
                    <a:cubicBezTo>
                      <a:pt x="94987" y="135911"/>
                      <a:pt x="89416" y="140756"/>
                      <a:pt x="82149" y="144147"/>
                    </a:cubicBezTo>
                    <a:cubicBezTo>
                      <a:pt x="74883" y="147538"/>
                      <a:pt x="66405" y="149234"/>
                      <a:pt x="56716" y="149234"/>
                    </a:cubicBezTo>
                    <a:close/>
                  </a:path>
                </a:pathLst>
              </a:custGeom>
              <a:solidFill>
                <a:srgbClr val="D83A00"/>
              </a:solidFill>
              <a:ln w="242225" cap="rnd">
                <a:no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D1288621-5D22-7408-260D-B7CC362CE5DF}"/>
                  </a:ext>
                </a:extLst>
              </p:cNvPr>
              <p:cNvSpPr/>
              <p:nvPr/>
            </p:nvSpPr>
            <p:spPr>
              <a:xfrm>
                <a:off x="406993" y="2459324"/>
                <a:ext cx="70245" cy="139037"/>
              </a:xfrm>
              <a:custGeom>
                <a:avLst/>
                <a:gdLst>
                  <a:gd name="connsiteX0" fmla="*/ 70292 w 70245"/>
                  <a:gd name="connsiteY0" fmla="*/ 134459 h 139037"/>
                  <a:gd name="connsiteX1" fmla="*/ 60118 w 70245"/>
                  <a:gd name="connsiteY1" fmla="*/ 137850 h 139037"/>
                  <a:gd name="connsiteX2" fmla="*/ 48733 w 70245"/>
                  <a:gd name="connsiteY2" fmla="*/ 139303 h 139037"/>
                  <a:gd name="connsiteX3" fmla="*/ 25480 w 70245"/>
                  <a:gd name="connsiteY3" fmla="*/ 130825 h 139037"/>
                  <a:gd name="connsiteX4" fmla="*/ 17971 w 70245"/>
                  <a:gd name="connsiteY4" fmla="*/ 105149 h 139037"/>
                  <a:gd name="connsiteX5" fmla="*/ 17971 w 70245"/>
                  <a:gd name="connsiteY5" fmla="*/ 43140 h 139037"/>
                  <a:gd name="connsiteX6" fmla="*/ 46 w 70245"/>
                  <a:gd name="connsiteY6" fmla="*/ 43140 h 139037"/>
                  <a:gd name="connsiteX7" fmla="*/ 46 w 70245"/>
                  <a:gd name="connsiteY7" fmla="*/ 27637 h 139037"/>
                  <a:gd name="connsiteX8" fmla="*/ 17971 w 70245"/>
                  <a:gd name="connsiteY8" fmla="*/ 27637 h 139037"/>
                  <a:gd name="connsiteX9" fmla="*/ 17971 w 70245"/>
                  <a:gd name="connsiteY9" fmla="*/ 266 h 139037"/>
                  <a:gd name="connsiteX10" fmla="*/ 37107 w 70245"/>
                  <a:gd name="connsiteY10" fmla="*/ 266 h 139037"/>
                  <a:gd name="connsiteX11" fmla="*/ 37107 w 70245"/>
                  <a:gd name="connsiteY11" fmla="*/ 27637 h 139037"/>
                  <a:gd name="connsiteX12" fmla="*/ 68596 w 70245"/>
                  <a:gd name="connsiteY12" fmla="*/ 27637 h 139037"/>
                  <a:gd name="connsiteX13" fmla="*/ 68596 w 70245"/>
                  <a:gd name="connsiteY13" fmla="*/ 43140 h 139037"/>
                  <a:gd name="connsiteX14" fmla="*/ 37107 w 70245"/>
                  <a:gd name="connsiteY14" fmla="*/ 43140 h 139037"/>
                  <a:gd name="connsiteX15" fmla="*/ 37107 w 70245"/>
                  <a:gd name="connsiteY15" fmla="*/ 105876 h 139037"/>
                  <a:gd name="connsiteX16" fmla="*/ 40256 w 70245"/>
                  <a:gd name="connsiteY16" fmla="*/ 119683 h 139037"/>
                  <a:gd name="connsiteX17" fmla="*/ 49945 w 70245"/>
                  <a:gd name="connsiteY17" fmla="*/ 123316 h 139037"/>
                  <a:gd name="connsiteX18" fmla="*/ 65689 w 70245"/>
                  <a:gd name="connsiteY18" fmla="*/ 119925 h 139037"/>
                  <a:gd name="connsiteX19" fmla="*/ 70292 w 70245"/>
                  <a:gd name="connsiteY19" fmla="*/ 134459 h 13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245" h="139037">
                    <a:moveTo>
                      <a:pt x="70292" y="134459"/>
                    </a:moveTo>
                    <a:cubicBezTo>
                      <a:pt x="67627" y="135670"/>
                      <a:pt x="63994" y="136881"/>
                      <a:pt x="60118" y="137850"/>
                    </a:cubicBezTo>
                    <a:cubicBezTo>
                      <a:pt x="56000" y="138819"/>
                      <a:pt x="52125" y="139303"/>
                      <a:pt x="48733" y="139303"/>
                    </a:cubicBezTo>
                    <a:cubicBezTo>
                      <a:pt x="38076" y="139303"/>
                      <a:pt x="30324" y="136396"/>
                      <a:pt x="25480" y="130825"/>
                    </a:cubicBezTo>
                    <a:cubicBezTo>
                      <a:pt x="20393" y="125254"/>
                      <a:pt x="17971" y="116776"/>
                      <a:pt x="17971" y="105149"/>
                    </a:cubicBezTo>
                    <a:lnTo>
                      <a:pt x="17971" y="43140"/>
                    </a:lnTo>
                    <a:lnTo>
                      <a:pt x="46" y="43140"/>
                    </a:lnTo>
                    <a:lnTo>
                      <a:pt x="46" y="27637"/>
                    </a:lnTo>
                    <a:lnTo>
                      <a:pt x="17971" y="27637"/>
                    </a:lnTo>
                    <a:lnTo>
                      <a:pt x="17971" y="266"/>
                    </a:lnTo>
                    <a:lnTo>
                      <a:pt x="37107" y="266"/>
                    </a:lnTo>
                    <a:lnTo>
                      <a:pt x="37107" y="27637"/>
                    </a:lnTo>
                    <a:lnTo>
                      <a:pt x="68596" y="27637"/>
                    </a:lnTo>
                    <a:lnTo>
                      <a:pt x="68596" y="43140"/>
                    </a:lnTo>
                    <a:lnTo>
                      <a:pt x="37107" y="43140"/>
                    </a:lnTo>
                    <a:lnTo>
                      <a:pt x="37107" y="105876"/>
                    </a:lnTo>
                    <a:cubicBezTo>
                      <a:pt x="37107" y="112416"/>
                      <a:pt x="38076" y="117018"/>
                      <a:pt x="40256" y="119683"/>
                    </a:cubicBezTo>
                    <a:cubicBezTo>
                      <a:pt x="42193" y="122105"/>
                      <a:pt x="45342" y="123316"/>
                      <a:pt x="49945" y="123316"/>
                    </a:cubicBezTo>
                    <a:cubicBezTo>
                      <a:pt x="55274" y="123316"/>
                      <a:pt x="60603" y="122105"/>
                      <a:pt x="65689" y="119925"/>
                    </a:cubicBezTo>
                    <a:lnTo>
                      <a:pt x="70292" y="134459"/>
                    </a:lnTo>
                    <a:close/>
                  </a:path>
                </a:pathLst>
              </a:custGeom>
              <a:solidFill>
                <a:srgbClr val="D83A00"/>
              </a:solidFill>
              <a:ln w="242225" cap="rnd">
                <a:no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C5B2217C-972E-797E-6B5A-73DA74DDD294}"/>
                  </a:ext>
                </a:extLst>
              </p:cNvPr>
              <p:cNvSpPr/>
              <p:nvPr/>
            </p:nvSpPr>
            <p:spPr>
              <a:xfrm>
                <a:off x="501597" y="2484516"/>
                <a:ext cx="62251" cy="111908"/>
              </a:xfrm>
              <a:custGeom>
                <a:avLst/>
                <a:gdLst>
                  <a:gd name="connsiteX0" fmla="*/ 56 w 62251"/>
                  <a:gd name="connsiteY0" fmla="*/ 112175 h 111908"/>
                  <a:gd name="connsiteX1" fmla="*/ 56 w 62251"/>
                  <a:gd name="connsiteY1" fmla="*/ 2447 h 111908"/>
                  <a:gd name="connsiteX2" fmla="*/ 16043 w 62251"/>
                  <a:gd name="connsiteY2" fmla="*/ 2447 h 111908"/>
                  <a:gd name="connsiteX3" fmla="*/ 17980 w 62251"/>
                  <a:gd name="connsiteY3" fmla="*/ 22309 h 111908"/>
                  <a:gd name="connsiteX4" fmla="*/ 18465 w 62251"/>
                  <a:gd name="connsiteY4" fmla="*/ 22309 h 111908"/>
                  <a:gd name="connsiteX5" fmla="*/ 31545 w 62251"/>
                  <a:gd name="connsiteY5" fmla="*/ 5838 h 111908"/>
                  <a:gd name="connsiteX6" fmla="*/ 52861 w 62251"/>
                  <a:gd name="connsiteY6" fmla="*/ 267 h 111908"/>
                  <a:gd name="connsiteX7" fmla="*/ 62308 w 62251"/>
                  <a:gd name="connsiteY7" fmla="*/ 1478 h 111908"/>
                  <a:gd name="connsiteX8" fmla="*/ 59885 w 62251"/>
                  <a:gd name="connsiteY8" fmla="*/ 18918 h 111908"/>
                  <a:gd name="connsiteX9" fmla="*/ 55041 w 62251"/>
                  <a:gd name="connsiteY9" fmla="*/ 18434 h 111908"/>
                  <a:gd name="connsiteX10" fmla="*/ 48259 w 62251"/>
                  <a:gd name="connsiteY10" fmla="*/ 18192 h 111908"/>
                  <a:gd name="connsiteX11" fmla="*/ 34694 w 62251"/>
                  <a:gd name="connsiteY11" fmla="*/ 22067 h 111908"/>
                  <a:gd name="connsiteX12" fmla="*/ 23794 w 62251"/>
                  <a:gd name="connsiteY12" fmla="*/ 34178 h 111908"/>
                  <a:gd name="connsiteX13" fmla="*/ 19676 w 62251"/>
                  <a:gd name="connsiteY13" fmla="*/ 53314 h 111908"/>
                  <a:gd name="connsiteX14" fmla="*/ 19676 w 62251"/>
                  <a:gd name="connsiteY14" fmla="*/ 112175 h 111908"/>
                  <a:gd name="connsiteX15" fmla="*/ 56 w 62251"/>
                  <a:gd name="connsiteY15" fmla="*/ 112175 h 11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251" h="111908">
                    <a:moveTo>
                      <a:pt x="56" y="112175"/>
                    </a:moveTo>
                    <a:lnTo>
                      <a:pt x="56" y="2447"/>
                    </a:lnTo>
                    <a:lnTo>
                      <a:pt x="16043" y="2447"/>
                    </a:lnTo>
                    <a:lnTo>
                      <a:pt x="17980" y="22309"/>
                    </a:lnTo>
                    <a:lnTo>
                      <a:pt x="18465" y="22309"/>
                    </a:lnTo>
                    <a:cubicBezTo>
                      <a:pt x="21372" y="15043"/>
                      <a:pt x="25732" y="9472"/>
                      <a:pt x="31545" y="5838"/>
                    </a:cubicBezTo>
                    <a:cubicBezTo>
                      <a:pt x="37358" y="2205"/>
                      <a:pt x="44383" y="267"/>
                      <a:pt x="52861" y="267"/>
                    </a:cubicBezTo>
                    <a:cubicBezTo>
                      <a:pt x="56494" y="267"/>
                      <a:pt x="59643" y="751"/>
                      <a:pt x="62308" y="1478"/>
                    </a:cubicBezTo>
                    <a:lnTo>
                      <a:pt x="59885" y="18918"/>
                    </a:lnTo>
                    <a:cubicBezTo>
                      <a:pt x="58190" y="18676"/>
                      <a:pt x="56494" y="18434"/>
                      <a:pt x="55041" y="18434"/>
                    </a:cubicBezTo>
                    <a:cubicBezTo>
                      <a:pt x="53345" y="18192"/>
                      <a:pt x="51165" y="18192"/>
                      <a:pt x="48259" y="18192"/>
                    </a:cubicBezTo>
                    <a:cubicBezTo>
                      <a:pt x="43656" y="18192"/>
                      <a:pt x="39054" y="19403"/>
                      <a:pt x="34694" y="22067"/>
                    </a:cubicBezTo>
                    <a:cubicBezTo>
                      <a:pt x="30334" y="24732"/>
                      <a:pt x="26700" y="28850"/>
                      <a:pt x="23794" y="34178"/>
                    </a:cubicBezTo>
                    <a:cubicBezTo>
                      <a:pt x="21129" y="39507"/>
                      <a:pt x="19676" y="45805"/>
                      <a:pt x="19676" y="53314"/>
                    </a:cubicBezTo>
                    <a:lnTo>
                      <a:pt x="19676" y="112175"/>
                    </a:lnTo>
                    <a:lnTo>
                      <a:pt x="56" y="112175"/>
                    </a:lnTo>
                    <a:close/>
                  </a:path>
                </a:pathLst>
              </a:custGeom>
              <a:solidFill>
                <a:srgbClr val="D83A00"/>
              </a:solidFill>
              <a:ln w="242225" cap="rnd">
                <a:no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C03512BD-953C-9384-617C-AE8908C64486}"/>
                  </a:ext>
                </a:extLst>
              </p:cNvPr>
              <p:cNvSpPr/>
              <p:nvPr/>
            </p:nvSpPr>
            <p:spPr>
              <a:xfrm>
                <a:off x="582351" y="2486696"/>
                <a:ext cx="94952" cy="111423"/>
              </a:xfrm>
              <a:custGeom>
                <a:avLst/>
                <a:gdLst>
                  <a:gd name="connsiteX0" fmla="*/ 40275 w 94952"/>
                  <a:gd name="connsiteY0" fmla="*/ 111691 h 111423"/>
                  <a:gd name="connsiteX1" fmla="*/ 19686 w 94952"/>
                  <a:gd name="connsiteY1" fmla="*/ 107088 h 111423"/>
                  <a:gd name="connsiteX2" fmla="*/ 5395 w 94952"/>
                  <a:gd name="connsiteY2" fmla="*/ 92313 h 111423"/>
                  <a:gd name="connsiteX3" fmla="*/ 66 w 94952"/>
                  <a:gd name="connsiteY3" fmla="*/ 67606 h 111423"/>
                  <a:gd name="connsiteX4" fmla="*/ 66 w 94952"/>
                  <a:gd name="connsiteY4" fmla="*/ 267 h 111423"/>
                  <a:gd name="connsiteX5" fmla="*/ 19928 w 94952"/>
                  <a:gd name="connsiteY5" fmla="*/ 267 h 111423"/>
                  <a:gd name="connsiteX6" fmla="*/ 19928 w 94952"/>
                  <a:gd name="connsiteY6" fmla="*/ 66879 h 111423"/>
                  <a:gd name="connsiteX7" fmla="*/ 22108 w 94952"/>
                  <a:gd name="connsiteY7" fmla="*/ 83350 h 111423"/>
                  <a:gd name="connsiteX8" fmla="*/ 30102 w 94952"/>
                  <a:gd name="connsiteY8" fmla="*/ 92070 h 111423"/>
                  <a:gd name="connsiteX9" fmla="*/ 45120 w 94952"/>
                  <a:gd name="connsiteY9" fmla="*/ 94735 h 111423"/>
                  <a:gd name="connsiteX10" fmla="*/ 60138 w 94952"/>
                  <a:gd name="connsiteY10" fmla="*/ 91102 h 111423"/>
                  <a:gd name="connsiteX11" fmla="*/ 71038 w 94952"/>
                  <a:gd name="connsiteY11" fmla="*/ 79475 h 111423"/>
                  <a:gd name="connsiteX12" fmla="*/ 75398 w 94952"/>
                  <a:gd name="connsiteY12" fmla="*/ 59855 h 111423"/>
                  <a:gd name="connsiteX13" fmla="*/ 75398 w 94952"/>
                  <a:gd name="connsiteY13" fmla="*/ 267 h 111423"/>
                  <a:gd name="connsiteX14" fmla="*/ 95018 w 94952"/>
                  <a:gd name="connsiteY14" fmla="*/ 267 h 111423"/>
                  <a:gd name="connsiteX15" fmla="*/ 95018 w 94952"/>
                  <a:gd name="connsiteY15" fmla="*/ 109995 h 111423"/>
                  <a:gd name="connsiteX16" fmla="*/ 78062 w 94952"/>
                  <a:gd name="connsiteY16" fmla="*/ 109995 h 111423"/>
                  <a:gd name="connsiteX17" fmla="*/ 77336 w 94952"/>
                  <a:gd name="connsiteY17" fmla="*/ 91586 h 111423"/>
                  <a:gd name="connsiteX18" fmla="*/ 76851 w 94952"/>
                  <a:gd name="connsiteY18" fmla="*/ 91586 h 111423"/>
                  <a:gd name="connsiteX19" fmla="*/ 62802 w 94952"/>
                  <a:gd name="connsiteY19" fmla="*/ 106846 h 111423"/>
                  <a:gd name="connsiteX20" fmla="*/ 40275 w 94952"/>
                  <a:gd name="connsiteY20" fmla="*/ 111691 h 1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952" h="111423">
                    <a:moveTo>
                      <a:pt x="40275" y="111691"/>
                    </a:moveTo>
                    <a:cubicBezTo>
                      <a:pt x="32524" y="111691"/>
                      <a:pt x="25742" y="110237"/>
                      <a:pt x="19686" y="107088"/>
                    </a:cubicBezTo>
                    <a:cubicBezTo>
                      <a:pt x="13630" y="103940"/>
                      <a:pt x="9028" y="99095"/>
                      <a:pt x="5395" y="92313"/>
                    </a:cubicBezTo>
                    <a:cubicBezTo>
                      <a:pt x="2004" y="85773"/>
                      <a:pt x="66" y="77537"/>
                      <a:pt x="66" y="67606"/>
                    </a:cubicBezTo>
                    <a:lnTo>
                      <a:pt x="66" y="267"/>
                    </a:lnTo>
                    <a:lnTo>
                      <a:pt x="19928" y="267"/>
                    </a:lnTo>
                    <a:lnTo>
                      <a:pt x="19928" y="66879"/>
                    </a:lnTo>
                    <a:cubicBezTo>
                      <a:pt x="19928" y="73904"/>
                      <a:pt x="20655" y="79475"/>
                      <a:pt x="22108" y="83350"/>
                    </a:cubicBezTo>
                    <a:cubicBezTo>
                      <a:pt x="23804" y="87468"/>
                      <a:pt x="26468" y="90375"/>
                      <a:pt x="30102" y="92070"/>
                    </a:cubicBezTo>
                    <a:cubicBezTo>
                      <a:pt x="33735" y="94008"/>
                      <a:pt x="38822" y="94735"/>
                      <a:pt x="45120" y="94735"/>
                    </a:cubicBezTo>
                    <a:cubicBezTo>
                      <a:pt x="50449" y="94735"/>
                      <a:pt x="55535" y="93524"/>
                      <a:pt x="60138" y="91102"/>
                    </a:cubicBezTo>
                    <a:cubicBezTo>
                      <a:pt x="64498" y="88437"/>
                      <a:pt x="68373" y="84561"/>
                      <a:pt x="71038" y="79475"/>
                    </a:cubicBezTo>
                    <a:cubicBezTo>
                      <a:pt x="73945" y="74146"/>
                      <a:pt x="75398" y="67606"/>
                      <a:pt x="75398" y="59855"/>
                    </a:cubicBezTo>
                    <a:lnTo>
                      <a:pt x="75398" y="267"/>
                    </a:lnTo>
                    <a:lnTo>
                      <a:pt x="95018" y="267"/>
                    </a:lnTo>
                    <a:lnTo>
                      <a:pt x="95018" y="109995"/>
                    </a:lnTo>
                    <a:lnTo>
                      <a:pt x="78062" y="109995"/>
                    </a:lnTo>
                    <a:lnTo>
                      <a:pt x="77336" y="91586"/>
                    </a:lnTo>
                    <a:lnTo>
                      <a:pt x="76851" y="91586"/>
                    </a:lnTo>
                    <a:cubicBezTo>
                      <a:pt x="73218" y="98368"/>
                      <a:pt x="68616" y="103455"/>
                      <a:pt x="62802" y="106846"/>
                    </a:cubicBezTo>
                    <a:cubicBezTo>
                      <a:pt x="56747" y="109995"/>
                      <a:pt x="49238" y="111691"/>
                      <a:pt x="40275" y="111691"/>
                    </a:cubicBezTo>
                    <a:close/>
                  </a:path>
                </a:pathLst>
              </a:custGeom>
              <a:solidFill>
                <a:srgbClr val="D83A00"/>
              </a:solidFill>
              <a:ln w="242225" cap="rnd">
                <a:no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161ECC88-648D-7416-FCFF-E9BEC91942DF}"/>
                  </a:ext>
                </a:extLst>
              </p:cNvPr>
              <p:cNvSpPr/>
              <p:nvPr/>
            </p:nvSpPr>
            <p:spPr>
              <a:xfrm>
                <a:off x="701563" y="2484516"/>
                <a:ext cx="99554" cy="113603"/>
              </a:xfrm>
              <a:custGeom>
                <a:avLst/>
                <a:gdLst>
                  <a:gd name="connsiteX0" fmla="*/ 54579 w 99554"/>
                  <a:gd name="connsiteY0" fmla="*/ 113871 h 113603"/>
                  <a:gd name="connsiteX1" fmla="*/ 26481 w 99554"/>
                  <a:gd name="connsiteY1" fmla="*/ 106846 h 113603"/>
                  <a:gd name="connsiteX2" fmla="*/ 7103 w 99554"/>
                  <a:gd name="connsiteY2" fmla="*/ 86984 h 113603"/>
                  <a:gd name="connsiteX3" fmla="*/ 79 w 99554"/>
                  <a:gd name="connsiteY3" fmla="*/ 57190 h 113603"/>
                  <a:gd name="connsiteX4" fmla="*/ 7345 w 99554"/>
                  <a:gd name="connsiteY4" fmla="*/ 26912 h 113603"/>
                  <a:gd name="connsiteX5" fmla="*/ 26966 w 99554"/>
                  <a:gd name="connsiteY5" fmla="*/ 7292 h 113603"/>
                  <a:gd name="connsiteX6" fmla="*/ 53853 w 99554"/>
                  <a:gd name="connsiteY6" fmla="*/ 267 h 113603"/>
                  <a:gd name="connsiteX7" fmla="*/ 79044 w 99554"/>
                  <a:gd name="connsiteY7" fmla="*/ 5354 h 113603"/>
                  <a:gd name="connsiteX8" fmla="*/ 98422 w 99554"/>
                  <a:gd name="connsiteY8" fmla="*/ 21341 h 113603"/>
                  <a:gd name="connsiteX9" fmla="*/ 84857 w 99554"/>
                  <a:gd name="connsiteY9" fmla="*/ 32967 h 113603"/>
                  <a:gd name="connsiteX10" fmla="*/ 71051 w 99554"/>
                  <a:gd name="connsiteY10" fmla="*/ 20614 h 113603"/>
                  <a:gd name="connsiteX11" fmla="*/ 54095 w 99554"/>
                  <a:gd name="connsiteY11" fmla="*/ 16981 h 113603"/>
                  <a:gd name="connsiteX12" fmla="*/ 37139 w 99554"/>
                  <a:gd name="connsiteY12" fmla="*/ 22067 h 113603"/>
                  <a:gd name="connsiteX13" fmla="*/ 24786 w 99554"/>
                  <a:gd name="connsiteY13" fmla="*/ 36116 h 113603"/>
                  <a:gd name="connsiteX14" fmla="*/ 20426 w 99554"/>
                  <a:gd name="connsiteY14" fmla="*/ 57190 h 113603"/>
                  <a:gd name="connsiteX15" fmla="*/ 24543 w 99554"/>
                  <a:gd name="connsiteY15" fmla="*/ 78748 h 113603"/>
                  <a:gd name="connsiteX16" fmla="*/ 36655 w 99554"/>
                  <a:gd name="connsiteY16" fmla="*/ 92313 h 113603"/>
                  <a:gd name="connsiteX17" fmla="*/ 54579 w 99554"/>
                  <a:gd name="connsiteY17" fmla="*/ 96915 h 113603"/>
                  <a:gd name="connsiteX18" fmla="*/ 72504 w 99554"/>
                  <a:gd name="connsiteY18" fmla="*/ 93039 h 113603"/>
                  <a:gd name="connsiteX19" fmla="*/ 86069 w 99554"/>
                  <a:gd name="connsiteY19" fmla="*/ 81412 h 113603"/>
                  <a:gd name="connsiteX20" fmla="*/ 99633 w 99554"/>
                  <a:gd name="connsiteY20" fmla="*/ 92070 h 113603"/>
                  <a:gd name="connsiteX21" fmla="*/ 80255 w 99554"/>
                  <a:gd name="connsiteY21" fmla="*/ 108542 h 113603"/>
                  <a:gd name="connsiteX22" fmla="*/ 54579 w 99554"/>
                  <a:gd name="connsiteY22" fmla="*/ 113871 h 11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554" h="113603">
                    <a:moveTo>
                      <a:pt x="54579" y="113871"/>
                    </a:moveTo>
                    <a:cubicBezTo>
                      <a:pt x="44164" y="113871"/>
                      <a:pt x="34959" y="111691"/>
                      <a:pt x="26481" y="106846"/>
                    </a:cubicBezTo>
                    <a:cubicBezTo>
                      <a:pt x="18246" y="102244"/>
                      <a:pt x="11705" y="95462"/>
                      <a:pt x="7103" y="86984"/>
                    </a:cubicBezTo>
                    <a:cubicBezTo>
                      <a:pt x="2501" y="78506"/>
                      <a:pt x="79" y="68332"/>
                      <a:pt x="79" y="57190"/>
                    </a:cubicBezTo>
                    <a:cubicBezTo>
                      <a:pt x="79" y="45563"/>
                      <a:pt x="2501" y="35632"/>
                      <a:pt x="7345" y="26912"/>
                    </a:cubicBezTo>
                    <a:cubicBezTo>
                      <a:pt x="12190" y="18434"/>
                      <a:pt x="18730" y="11894"/>
                      <a:pt x="26966" y="7292"/>
                    </a:cubicBezTo>
                    <a:cubicBezTo>
                      <a:pt x="34959" y="2689"/>
                      <a:pt x="44164" y="267"/>
                      <a:pt x="53853" y="267"/>
                    </a:cubicBezTo>
                    <a:cubicBezTo>
                      <a:pt x="64026" y="267"/>
                      <a:pt x="72262" y="1963"/>
                      <a:pt x="79044" y="5354"/>
                    </a:cubicBezTo>
                    <a:cubicBezTo>
                      <a:pt x="86069" y="8745"/>
                      <a:pt x="92366" y="14074"/>
                      <a:pt x="98422" y="21341"/>
                    </a:cubicBezTo>
                    <a:lnTo>
                      <a:pt x="84857" y="32967"/>
                    </a:lnTo>
                    <a:cubicBezTo>
                      <a:pt x="80013" y="26912"/>
                      <a:pt x="75411" y="22794"/>
                      <a:pt x="71051" y="20614"/>
                    </a:cubicBezTo>
                    <a:cubicBezTo>
                      <a:pt x="66691" y="18192"/>
                      <a:pt x="60877" y="16981"/>
                      <a:pt x="54095" y="16981"/>
                    </a:cubicBezTo>
                    <a:cubicBezTo>
                      <a:pt x="47797" y="16981"/>
                      <a:pt x="42226" y="18676"/>
                      <a:pt x="37139" y="22067"/>
                    </a:cubicBezTo>
                    <a:cubicBezTo>
                      <a:pt x="32052" y="25216"/>
                      <a:pt x="27935" y="29819"/>
                      <a:pt x="24786" y="36116"/>
                    </a:cubicBezTo>
                    <a:cubicBezTo>
                      <a:pt x="21879" y="42172"/>
                      <a:pt x="20426" y="49197"/>
                      <a:pt x="20426" y="57190"/>
                    </a:cubicBezTo>
                    <a:cubicBezTo>
                      <a:pt x="20426" y="65668"/>
                      <a:pt x="21637" y="72935"/>
                      <a:pt x="24543" y="78748"/>
                    </a:cubicBezTo>
                    <a:cubicBezTo>
                      <a:pt x="27450" y="84804"/>
                      <a:pt x="31326" y="89406"/>
                      <a:pt x="36655" y="92313"/>
                    </a:cubicBezTo>
                    <a:cubicBezTo>
                      <a:pt x="41741" y="95462"/>
                      <a:pt x="47797" y="96915"/>
                      <a:pt x="54579" y="96915"/>
                    </a:cubicBezTo>
                    <a:cubicBezTo>
                      <a:pt x="61362" y="96915"/>
                      <a:pt x="67417" y="95704"/>
                      <a:pt x="72504" y="93039"/>
                    </a:cubicBezTo>
                    <a:cubicBezTo>
                      <a:pt x="77591" y="90375"/>
                      <a:pt x="82193" y="86499"/>
                      <a:pt x="86069" y="81412"/>
                    </a:cubicBezTo>
                    <a:lnTo>
                      <a:pt x="99633" y="92070"/>
                    </a:lnTo>
                    <a:cubicBezTo>
                      <a:pt x="93820" y="99337"/>
                      <a:pt x="87280" y="104908"/>
                      <a:pt x="80255" y="108542"/>
                    </a:cubicBezTo>
                    <a:cubicBezTo>
                      <a:pt x="73231" y="112175"/>
                      <a:pt x="64753" y="113871"/>
                      <a:pt x="54579" y="113871"/>
                    </a:cubicBezTo>
                    <a:close/>
                  </a:path>
                </a:pathLst>
              </a:custGeom>
              <a:solidFill>
                <a:srgbClr val="D83A00"/>
              </a:solidFill>
              <a:ln w="242225" cap="rnd">
                <a:no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71EBD595-393E-C083-BE68-C81EA68FE1E3}"/>
                  </a:ext>
                </a:extLst>
              </p:cNvPr>
              <p:cNvSpPr/>
              <p:nvPr/>
            </p:nvSpPr>
            <p:spPr>
              <a:xfrm>
                <a:off x="811841" y="2459324"/>
                <a:ext cx="70245" cy="139037"/>
              </a:xfrm>
              <a:custGeom>
                <a:avLst/>
                <a:gdLst>
                  <a:gd name="connsiteX0" fmla="*/ 70334 w 70245"/>
                  <a:gd name="connsiteY0" fmla="*/ 134459 h 139037"/>
                  <a:gd name="connsiteX1" fmla="*/ 60161 w 70245"/>
                  <a:gd name="connsiteY1" fmla="*/ 137850 h 139037"/>
                  <a:gd name="connsiteX2" fmla="*/ 48776 w 70245"/>
                  <a:gd name="connsiteY2" fmla="*/ 139303 h 139037"/>
                  <a:gd name="connsiteX3" fmla="*/ 25522 w 70245"/>
                  <a:gd name="connsiteY3" fmla="*/ 130825 h 139037"/>
                  <a:gd name="connsiteX4" fmla="*/ 18013 w 70245"/>
                  <a:gd name="connsiteY4" fmla="*/ 105149 h 139037"/>
                  <a:gd name="connsiteX5" fmla="*/ 18013 w 70245"/>
                  <a:gd name="connsiteY5" fmla="*/ 43140 h 139037"/>
                  <a:gd name="connsiteX6" fmla="*/ 89 w 70245"/>
                  <a:gd name="connsiteY6" fmla="*/ 43140 h 139037"/>
                  <a:gd name="connsiteX7" fmla="*/ 89 w 70245"/>
                  <a:gd name="connsiteY7" fmla="*/ 27637 h 139037"/>
                  <a:gd name="connsiteX8" fmla="*/ 18013 w 70245"/>
                  <a:gd name="connsiteY8" fmla="*/ 27637 h 139037"/>
                  <a:gd name="connsiteX9" fmla="*/ 18013 w 70245"/>
                  <a:gd name="connsiteY9" fmla="*/ 266 h 139037"/>
                  <a:gd name="connsiteX10" fmla="*/ 37149 w 70245"/>
                  <a:gd name="connsiteY10" fmla="*/ 266 h 139037"/>
                  <a:gd name="connsiteX11" fmla="*/ 37149 w 70245"/>
                  <a:gd name="connsiteY11" fmla="*/ 27637 h 139037"/>
                  <a:gd name="connsiteX12" fmla="*/ 68638 w 70245"/>
                  <a:gd name="connsiteY12" fmla="*/ 27637 h 139037"/>
                  <a:gd name="connsiteX13" fmla="*/ 68638 w 70245"/>
                  <a:gd name="connsiteY13" fmla="*/ 43140 h 139037"/>
                  <a:gd name="connsiteX14" fmla="*/ 37149 w 70245"/>
                  <a:gd name="connsiteY14" fmla="*/ 43140 h 139037"/>
                  <a:gd name="connsiteX15" fmla="*/ 37149 w 70245"/>
                  <a:gd name="connsiteY15" fmla="*/ 105876 h 139037"/>
                  <a:gd name="connsiteX16" fmla="*/ 40298 w 70245"/>
                  <a:gd name="connsiteY16" fmla="*/ 119683 h 139037"/>
                  <a:gd name="connsiteX17" fmla="*/ 49987 w 70245"/>
                  <a:gd name="connsiteY17" fmla="*/ 123316 h 139037"/>
                  <a:gd name="connsiteX18" fmla="*/ 65732 w 70245"/>
                  <a:gd name="connsiteY18" fmla="*/ 119925 h 139037"/>
                  <a:gd name="connsiteX19" fmla="*/ 70334 w 70245"/>
                  <a:gd name="connsiteY19" fmla="*/ 134459 h 13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245" h="139037">
                    <a:moveTo>
                      <a:pt x="70334" y="134459"/>
                    </a:moveTo>
                    <a:cubicBezTo>
                      <a:pt x="67670" y="135670"/>
                      <a:pt x="64036" y="136881"/>
                      <a:pt x="60161" y="137850"/>
                    </a:cubicBezTo>
                    <a:cubicBezTo>
                      <a:pt x="56043" y="138819"/>
                      <a:pt x="52167" y="139303"/>
                      <a:pt x="48776" y="139303"/>
                    </a:cubicBezTo>
                    <a:cubicBezTo>
                      <a:pt x="38118" y="139303"/>
                      <a:pt x="30367" y="136396"/>
                      <a:pt x="25522" y="130825"/>
                    </a:cubicBezTo>
                    <a:cubicBezTo>
                      <a:pt x="20436" y="125254"/>
                      <a:pt x="18013" y="116776"/>
                      <a:pt x="18013" y="105149"/>
                    </a:cubicBezTo>
                    <a:lnTo>
                      <a:pt x="18013" y="43140"/>
                    </a:lnTo>
                    <a:lnTo>
                      <a:pt x="89" y="43140"/>
                    </a:lnTo>
                    <a:lnTo>
                      <a:pt x="89" y="27637"/>
                    </a:lnTo>
                    <a:lnTo>
                      <a:pt x="18013" y="27637"/>
                    </a:lnTo>
                    <a:lnTo>
                      <a:pt x="18013" y="266"/>
                    </a:lnTo>
                    <a:lnTo>
                      <a:pt x="37149" y="266"/>
                    </a:lnTo>
                    <a:lnTo>
                      <a:pt x="37149" y="27637"/>
                    </a:lnTo>
                    <a:lnTo>
                      <a:pt x="68638" y="27637"/>
                    </a:lnTo>
                    <a:lnTo>
                      <a:pt x="68638" y="43140"/>
                    </a:lnTo>
                    <a:lnTo>
                      <a:pt x="37149" y="43140"/>
                    </a:lnTo>
                    <a:lnTo>
                      <a:pt x="37149" y="105876"/>
                    </a:lnTo>
                    <a:cubicBezTo>
                      <a:pt x="37149" y="112416"/>
                      <a:pt x="38118" y="117018"/>
                      <a:pt x="40298" y="119683"/>
                    </a:cubicBezTo>
                    <a:cubicBezTo>
                      <a:pt x="42236" y="122105"/>
                      <a:pt x="45385" y="123316"/>
                      <a:pt x="49987" y="123316"/>
                    </a:cubicBezTo>
                    <a:cubicBezTo>
                      <a:pt x="55316" y="123316"/>
                      <a:pt x="60645" y="122105"/>
                      <a:pt x="65732" y="119925"/>
                    </a:cubicBezTo>
                    <a:lnTo>
                      <a:pt x="70334" y="134459"/>
                    </a:lnTo>
                    <a:close/>
                  </a:path>
                </a:pathLst>
              </a:custGeom>
              <a:solidFill>
                <a:srgbClr val="D83A00"/>
              </a:solidFill>
              <a:ln w="242225" cap="rnd">
                <a:noFill/>
                <a:prstDash val="solid"/>
                <a:round/>
              </a:ln>
            </p:spPr>
            <p:txBody>
              <a:bodyPr rtlCol="0" anchor="ctr"/>
              <a:lstStyle/>
              <a:p>
                <a:endParaRPr lang="en-US"/>
              </a:p>
            </p:txBody>
          </p:sp>
          <p:sp>
            <p:nvSpPr>
              <p:cNvPr id="155" name="Freeform: Shape 154">
                <a:extLst>
                  <a:ext uri="{FF2B5EF4-FFF2-40B4-BE49-F238E27FC236}">
                    <a16:creationId xmlns:a16="http://schemas.microsoft.com/office/drawing/2014/main" id="{0E8CF3D8-8F6C-09D1-B0BA-2C3895D7996A}"/>
                  </a:ext>
                </a:extLst>
              </p:cNvPr>
              <p:cNvSpPr/>
              <p:nvPr/>
            </p:nvSpPr>
            <p:spPr>
              <a:xfrm>
                <a:off x="905230" y="2486696"/>
                <a:ext cx="94952" cy="111423"/>
              </a:xfrm>
              <a:custGeom>
                <a:avLst/>
                <a:gdLst>
                  <a:gd name="connsiteX0" fmla="*/ 40309 w 94952"/>
                  <a:gd name="connsiteY0" fmla="*/ 111691 h 111423"/>
                  <a:gd name="connsiteX1" fmla="*/ 19720 w 94952"/>
                  <a:gd name="connsiteY1" fmla="*/ 107088 h 111423"/>
                  <a:gd name="connsiteX2" fmla="*/ 5429 w 94952"/>
                  <a:gd name="connsiteY2" fmla="*/ 92313 h 111423"/>
                  <a:gd name="connsiteX3" fmla="*/ 100 w 94952"/>
                  <a:gd name="connsiteY3" fmla="*/ 67606 h 111423"/>
                  <a:gd name="connsiteX4" fmla="*/ 100 w 94952"/>
                  <a:gd name="connsiteY4" fmla="*/ 267 h 111423"/>
                  <a:gd name="connsiteX5" fmla="*/ 19962 w 94952"/>
                  <a:gd name="connsiteY5" fmla="*/ 267 h 111423"/>
                  <a:gd name="connsiteX6" fmla="*/ 19962 w 94952"/>
                  <a:gd name="connsiteY6" fmla="*/ 66879 h 111423"/>
                  <a:gd name="connsiteX7" fmla="*/ 22142 w 94952"/>
                  <a:gd name="connsiteY7" fmla="*/ 83350 h 111423"/>
                  <a:gd name="connsiteX8" fmla="*/ 30136 w 94952"/>
                  <a:gd name="connsiteY8" fmla="*/ 92070 h 111423"/>
                  <a:gd name="connsiteX9" fmla="*/ 45154 w 94952"/>
                  <a:gd name="connsiteY9" fmla="*/ 94735 h 111423"/>
                  <a:gd name="connsiteX10" fmla="*/ 60172 w 94952"/>
                  <a:gd name="connsiteY10" fmla="*/ 91102 h 111423"/>
                  <a:gd name="connsiteX11" fmla="*/ 71072 w 94952"/>
                  <a:gd name="connsiteY11" fmla="*/ 79475 h 111423"/>
                  <a:gd name="connsiteX12" fmla="*/ 75432 w 94952"/>
                  <a:gd name="connsiteY12" fmla="*/ 59855 h 111423"/>
                  <a:gd name="connsiteX13" fmla="*/ 75432 w 94952"/>
                  <a:gd name="connsiteY13" fmla="*/ 267 h 111423"/>
                  <a:gd name="connsiteX14" fmla="*/ 95052 w 94952"/>
                  <a:gd name="connsiteY14" fmla="*/ 267 h 111423"/>
                  <a:gd name="connsiteX15" fmla="*/ 95052 w 94952"/>
                  <a:gd name="connsiteY15" fmla="*/ 109995 h 111423"/>
                  <a:gd name="connsiteX16" fmla="*/ 78096 w 94952"/>
                  <a:gd name="connsiteY16" fmla="*/ 109995 h 111423"/>
                  <a:gd name="connsiteX17" fmla="*/ 77370 w 94952"/>
                  <a:gd name="connsiteY17" fmla="*/ 91586 h 111423"/>
                  <a:gd name="connsiteX18" fmla="*/ 76885 w 94952"/>
                  <a:gd name="connsiteY18" fmla="*/ 91586 h 111423"/>
                  <a:gd name="connsiteX19" fmla="*/ 62836 w 94952"/>
                  <a:gd name="connsiteY19" fmla="*/ 106846 h 111423"/>
                  <a:gd name="connsiteX20" fmla="*/ 40309 w 94952"/>
                  <a:gd name="connsiteY20" fmla="*/ 111691 h 1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952" h="111423">
                    <a:moveTo>
                      <a:pt x="40309" y="111691"/>
                    </a:moveTo>
                    <a:cubicBezTo>
                      <a:pt x="32558" y="111691"/>
                      <a:pt x="25776" y="110237"/>
                      <a:pt x="19720" y="107088"/>
                    </a:cubicBezTo>
                    <a:cubicBezTo>
                      <a:pt x="13664" y="103940"/>
                      <a:pt x="9062" y="99095"/>
                      <a:pt x="5429" y="92313"/>
                    </a:cubicBezTo>
                    <a:cubicBezTo>
                      <a:pt x="2038" y="85773"/>
                      <a:pt x="100" y="77537"/>
                      <a:pt x="100" y="67606"/>
                    </a:cubicBezTo>
                    <a:lnTo>
                      <a:pt x="100" y="267"/>
                    </a:lnTo>
                    <a:lnTo>
                      <a:pt x="19962" y="267"/>
                    </a:lnTo>
                    <a:lnTo>
                      <a:pt x="19962" y="66879"/>
                    </a:lnTo>
                    <a:cubicBezTo>
                      <a:pt x="19962" y="73904"/>
                      <a:pt x="20689" y="79475"/>
                      <a:pt x="22142" y="83350"/>
                    </a:cubicBezTo>
                    <a:cubicBezTo>
                      <a:pt x="23838" y="87468"/>
                      <a:pt x="26502" y="90375"/>
                      <a:pt x="30136" y="92070"/>
                    </a:cubicBezTo>
                    <a:cubicBezTo>
                      <a:pt x="33769" y="94008"/>
                      <a:pt x="38856" y="94735"/>
                      <a:pt x="45154" y="94735"/>
                    </a:cubicBezTo>
                    <a:cubicBezTo>
                      <a:pt x="50483" y="94735"/>
                      <a:pt x="55569" y="93524"/>
                      <a:pt x="60172" y="91102"/>
                    </a:cubicBezTo>
                    <a:cubicBezTo>
                      <a:pt x="64532" y="88437"/>
                      <a:pt x="68407" y="84561"/>
                      <a:pt x="71072" y="79475"/>
                    </a:cubicBezTo>
                    <a:cubicBezTo>
                      <a:pt x="73978" y="74146"/>
                      <a:pt x="75432" y="67606"/>
                      <a:pt x="75432" y="59855"/>
                    </a:cubicBezTo>
                    <a:lnTo>
                      <a:pt x="75432" y="267"/>
                    </a:lnTo>
                    <a:lnTo>
                      <a:pt x="95052" y="267"/>
                    </a:lnTo>
                    <a:lnTo>
                      <a:pt x="95052" y="109995"/>
                    </a:lnTo>
                    <a:lnTo>
                      <a:pt x="78096" y="109995"/>
                    </a:lnTo>
                    <a:lnTo>
                      <a:pt x="77370" y="91586"/>
                    </a:lnTo>
                    <a:lnTo>
                      <a:pt x="76885" y="91586"/>
                    </a:lnTo>
                    <a:cubicBezTo>
                      <a:pt x="73252" y="98368"/>
                      <a:pt x="68649" y="103455"/>
                      <a:pt x="62836" y="106846"/>
                    </a:cubicBezTo>
                    <a:cubicBezTo>
                      <a:pt x="56780" y="109995"/>
                      <a:pt x="49271" y="111691"/>
                      <a:pt x="40309" y="111691"/>
                    </a:cubicBezTo>
                    <a:close/>
                  </a:path>
                </a:pathLst>
              </a:custGeom>
              <a:solidFill>
                <a:srgbClr val="D83A00"/>
              </a:solidFill>
              <a:ln w="242225" cap="rnd">
                <a:noFill/>
                <a:prstDash val="solid"/>
                <a:round/>
              </a:ln>
            </p:spPr>
            <p:txBody>
              <a:bodyPr rtlCol="0" anchor="ctr"/>
              <a:lstStyle/>
              <a:p>
                <a:endParaRPr lang="en-US"/>
              </a:p>
            </p:txBody>
          </p:sp>
          <p:sp>
            <p:nvSpPr>
              <p:cNvPr id="156" name="Freeform: Shape 155">
                <a:extLst>
                  <a:ext uri="{FF2B5EF4-FFF2-40B4-BE49-F238E27FC236}">
                    <a16:creationId xmlns:a16="http://schemas.microsoft.com/office/drawing/2014/main" id="{D97A5693-0ED5-396D-5F7C-8A018F837DC7}"/>
                  </a:ext>
                </a:extLst>
              </p:cNvPr>
              <p:cNvSpPr/>
              <p:nvPr/>
            </p:nvSpPr>
            <p:spPr>
              <a:xfrm>
                <a:off x="1031474" y="2484516"/>
                <a:ext cx="62251" cy="111908"/>
              </a:xfrm>
              <a:custGeom>
                <a:avLst/>
                <a:gdLst>
                  <a:gd name="connsiteX0" fmla="*/ 111 w 62251"/>
                  <a:gd name="connsiteY0" fmla="*/ 112175 h 111908"/>
                  <a:gd name="connsiteX1" fmla="*/ 111 w 62251"/>
                  <a:gd name="connsiteY1" fmla="*/ 2447 h 111908"/>
                  <a:gd name="connsiteX2" fmla="*/ 16098 w 62251"/>
                  <a:gd name="connsiteY2" fmla="*/ 2447 h 111908"/>
                  <a:gd name="connsiteX3" fmla="*/ 18036 w 62251"/>
                  <a:gd name="connsiteY3" fmla="*/ 22309 h 111908"/>
                  <a:gd name="connsiteX4" fmla="*/ 18520 w 62251"/>
                  <a:gd name="connsiteY4" fmla="*/ 22309 h 111908"/>
                  <a:gd name="connsiteX5" fmla="*/ 31601 w 62251"/>
                  <a:gd name="connsiteY5" fmla="*/ 5838 h 111908"/>
                  <a:gd name="connsiteX6" fmla="*/ 52916 w 62251"/>
                  <a:gd name="connsiteY6" fmla="*/ 267 h 111908"/>
                  <a:gd name="connsiteX7" fmla="*/ 62363 w 62251"/>
                  <a:gd name="connsiteY7" fmla="*/ 1478 h 111908"/>
                  <a:gd name="connsiteX8" fmla="*/ 59941 w 62251"/>
                  <a:gd name="connsiteY8" fmla="*/ 18918 h 111908"/>
                  <a:gd name="connsiteX9" fmla="*/ 55096 w 62251"/>
                  <a:gd name="connsiteY9" fmla="*/ 18434 h 111908"/>
                  <a:gd name="connsiteX10" fmla="*/ 48314 w 62251"/>
                  <a:gd name="connsiteY10" fmla="*/ 18192 h 111908"/>
                  <a:gd name="connsiteX11" fmla="*/ 34750 w 62251"/>
                  <a:gd name="connsiteY11" fmla="*/ 22067 h 111908"/>
                  <a:gd name="connsiteX12" fmla="*/ 23849 w 62251"/>
                  <a:gd name="connsiteY12" fmla="*/ 34178 h 111908"/>
                  <a:gd name="connsiteX13" fmla="*/ 19732 w 62251"/>
                  <a:gd name="connsiteY13" fmla="*/ 53314 h 111908"/>
                  <a:gd name="connsiteX14" fmla="*/ 19732 w 62251"/>
                  <a:gd name="connsiteY14" fmla="*/ 112175 h 111908"/>
                  <a:gd name="connsiteX15" fmla="*/ 111 w 62251"/>
                  <a:gd name="connsiteY15" fmla="*/ 112175 h 11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251" h="111908">
                    <a:moveTo>
                      <a:pt x="111" y="112175"/>
                    </a:moveTo>
                    <a:lnTo>
                      <a:pt x="111" y="2447"/>
                    </a:lnTo>
                    <a:lnTo>
                      <a:pt x="16098" y="2447"/>
                    </a:lnTo>
                    <a:lnTo>
                      <a:pt x="18036" y="22309"/>
                    </a:lnTo>
                    <a:lnTo>
                      <a:pt x="18520" y="22309"/>
                    </a:lnTo>
                    <a:cubicBezTo>
                      <a:pt x="21427" y="15043"/>
                      <a:pt x="25787" y="9472"/>
                      <a:pt x="31601" y="5838"/>
                    </a:cubicBezTo>
                    <a:cubicBezTo>
                      <a:pt x="37414" y="2205"/>
                      <a:pt x="44439" y="267"/>
                      <a:pt x="52916" y="267"/>
                    </a:cubicBezTo>
                    <a:cubicBezTo>
                      <a:pt x="56550" y="267"/>
                      <a:pt x="59699" y="751"/>
                      <a:pt x="62363" y="1478"/>
                    </a:cubicBezTo>
                    <a:lnTo>
                      <a:pt x="59941" y="18918"/>
                    </a:lnTo>
                    <a:cubicBezTo>
                      <a:pt x="58245" y="18676"/>
                      <a:pt x="56550" y="18434"/>
                      <a:pt x="55096" y="18434"/>
                    </a:cubicBezTo>
                    <a:cubicBezTo>
                      <a:pt x="53401" y="18192"/>
                      <a:pt x="51221" y="18192"/>
                      <a:pt x="48314" y="18192"/>
                    </a:cubicBezTo>
                    <a:cubicBezTo>
                      <a:pt x="43712" y="18192"/>
                      <a:pt x="39110" y="19403"/>
                      <a:pt x="34750" y="22067"/>
                    </a:cubicBezTo>
                    <a:cubicBezTo>
                      <a:pt x="30390" y="24732"/>
                      <a:pt x="26756" y="28850"/>
                      <a:pt x="23849" y="34178"/>
                    </a:cubicBezTo>
                    <a:cubicBezTo>
                      <a:pt x="21185" y="39507"/>
                      <a:pt x="19732" y="45805"/>
                      <a:pt x="19732" y="53314"/>
                    </a:cubicBezTo>
                    <a:lnTo>
                      <a:pt x="19732" y="112175"/>
                    </a:lnTo>
                    <a:lnTo>
                      <a:pt x="111" y="112175"/>
                    </a:lnTo>
                    <a:close/>
                  </a:path>
                </a:pathLst>
              </a:custGeom>
              <a:solidFill>
                <a:srgbClr val="D83A00"/>
              </a:solidFill>
              <a:ln w="242225" cap="rnd">
                <a:no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3945485C-82C5-D50C-692D-771EC36F2885}"/>
                  </a:ext>
                </a:extLst>
              </p:cNvPr>
              <p:cNvSpPr/>
              <p:nvPr/>
            </p:nvSpPr>
            <p:spPr>
              <a:xfrm>
                <a:off x="1103084" y="2484516"/>
                <a:ext cx="103187" cy="113603"/>
              </a:xfrm>
              <a:custGeom>
                <a:avLst/>
                <a:gdLst>
                  <a:gd name="connsiteX0" fmla="*/ 103309 w 103187"/>
                  <a:gd name="connsiteY0" fmla="*/ 52830 h 113603"/>
                  <a:gd name="connsiteX1" fmla="*/ 102824 w 103187"/>
                  <a:gd name="connsiteY1" fmla="*/ 62277 h 113603"/>
                  <a:gd name="connsiteX2" fmla="*/ 19257 w 103187"/>
                  <a:gd name="connsiteY2" fmla="*/ 62277 h 113603"/>
                  <a:gd name="connsiteX3" fmla="*/ 30884 w 103187"/>
                  <a:gd name="connsiteY3" fmla="*/ 87953 h 113603"/>
                  <a:gd name="connsiteX4" fmla="*/ 56559 w 103187"/>
                  <a:gd name="connsiteY4" fmla="*/ 96915 h 113603"/>
                  <a:gd name="connsiteX5" fmla="*/ 73515 w 103187"/>
                  <a:gd name="connsiteY5" fmla="*/ 94008 h 113603"/>
                  <a:gd name="connsiteX6" fmla="*/ 87322 w 103187"/>
                  <a:gd name="connsiteY6" fmla="*/ 85530 h 113603"/>
                  <a:gd name="connsiteX7" fmla="*/ 98464 w 103187"/>
                  <a:gd name="connsiteY7" fmla="*/ 98126 h 113603"/>
                  <a:gd name="connsiteX8" fmla="*/ 79813 w 103187"/>
                  <a:gd name="connsiteY8" fmla="*/ 109753 h 113603"/>
                  <a:gd name="connsiteX9" fmla="*/ 56317 w 103187"/>
                  <a:gd name="connsiteY9" fmla="*/ 113871 h 113603"/>
                  <a:gd name="connsiteX10" fmla="*/ 27735 w 103187"/>
                  <a:gd name="connsiteY10" fmla="*/ 107088 h 113603"/>
                  <a:gd name="connsiteX11" fmla="*/ 7630 w 103187"/>
                  <a:gd name="connsiteY11" fmla="*/ 87226 h 113603"/>
                  <a:gd name="connsiteX12" fmla="*/ 121 w 103187"/>
                  <a:gd name="connsiteY12" fmla="*/ 57190 h 113603"/>
                  <a:gd name="connsiteX13" fmla="*/ 7146 w 103187"/>
                  <a:gd name="connsiteY13" fmla="*/ 27396 h 113603"/>
                  <a:gd name="connsiteX14" fmla="*/ 26039 w 103187"/>
                  <a:gd name="connsiteY14" fmla="*/ 7292 h 113603"/>
                  <a:gd name="connsiteX15" fmla="*/ 53411 w 103187"/>
                  <a:gd name="connsiteY15" fmla="*/ 267 h 113603"/>
                  <a:gd name="connsiteX16" fmla="*/ 79571 w 103187"/>
                  <a:gd name="connsiteY16" fmla="*/ 7049 h 113603"/>
                  <a:gd name="connsiteX17" fmla="*/ 97011 w 103187"/>
                  <a:gd name="connsiteY17" fmla="*/ 25701 h 113603"/>
                  <a:gd name="connsiteX18" fmla="*/ 103309 w 103187"/>
                  <a:gd name="connsiteY18" fmla="*/ 52830 h 113603"/>
                  <a:gd name="connsiteX19" fmla="*/ 53168 w 103187"/>
                  <a:gd name="connsiteY19" fmla="*/ 16981 h 113603"/>
                  <a:gd name="connsiteX20" fmla="*/ 31610 w 103187"/>
                  <a:gd name="connsiteY20" fmla="*/ 24732 h 113603"/>
                  <a:gd name="connsiteX21" fmla="*/ 20226 w 103187"/>
                  <a:gd name="connsiteY21" fmla="*/ 46290 h 113603"/>
                  <a:gd name="connsiteX22" fmla="*/ 85142 w 103187"/>
                  <a:gd name="connsiteY22" fmla="*/ 46290 h 113603"/>
                  <a:gd name="connsiteX23" fmla="*/ 75453 w 103187"/>
                  <a:gd name="connsiteY23" fmla="*/ 24490 h 113603"/>
                  <a:gd name="connsiteX24" fmla="*/ 53168 w 103187"/>
                  <a:gd name="connsiteY24" fmla="*/ 16981 h 11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187" h="113603">
                    <a:moveTo>
                      <a:pt x="103309" y="52830"/>
                    </a:moveTo>
                    <a:cubicBezTo>
                      <a:pt x="103309" y="55979"/>
                      <a:pt x="103067" y="59128"/>
                      <a:pt x="102824" y="62277"/>
                    </a:cubicBezTo>
                    <a:lnTo>
                      <a:pt x="19257" y="62277"/>
                    </a:lnTo>
                    <a:cubicBezTo>
                      <a:pt x="20226" y="73661"/>
                      <a:pt x="24101" y="82139"/>
                      <a:pt x="30884" y="87953"/>
                    </a:cubicBezTo>
                    <a:cubicBezTo>
                      <a:pt x="37666" y="94008"/>
                      <a:pt x="46144" y="96915"/>
                      <a:pt x="56559" y="96915"/>
                    </a:cubicBezTo>
                    <a:cubicBezTo>
                      <a:pt x="62615" y="96915"/>
                      <a:pt x="68186" y="95946"/>
                      <a:pt x="73515" y="94008"/>
                    </a:cubicBezTo>
                    <a:cubicBezTo>
                      <a:pt x="78844" y="92070"/>
                      <a:pt x="83446" y="89164"/>
                      <a:pt x="87322" y="85530"/>
                    </a:cubicBezTo>
                    <a:lnTo>
                      <a:pt x="98464" y="98126"/>
                    </a:lnTo>
                    <a:cubicBezTo>
                      <a:pt x="93135" y="103213"/>
                      <a:pt x="86838" y="107088"/>
                      <a:pt x="79813" y="109753"/>
                    </a:cubicBezTo>
                    <a:cubicBezTo>
                      <a:pt x="72789" y="112660"/>
                      <a:pt x="64795" y="113871"/>
                      <a:pt x="56317" y="113871"/>
                    </a:cubicBezTo>
                    <a:cubicBezTo>
                      <a:pt x="45659" y="113871"/>
                      <a:pt x="36213" y="111691"/>
                      <a:pt x="27735" y="107088"/>
                    </a:cubicBezTo>
                    <a:cubicBezTo>
                      <a:pt x="19257" y="102486"/>
                      <a:pt x="12474" y="95704"/>
                      <a:pt x="7630" y="87226"/>
                    </a:cubicBezTo>
                    <a:cubicBezTo>
                      <a:pt x="2543" y="78506"/>
                      <a:pt x="121" y="68575"/>
                      <a:pt x="121" y="57190"/>
                    </a:cubicBezTo>
                    <a:cubicBezTo>
                      <a:pt x="121" y="45805"/>
                      <a:pt x="2543" y="35874"/>
                      <a:pt x="7146" y="27396"/>
                    </a:cubicBezTo>
                    <a:cubicBezTo>
                      <a:pt x="11748" y="18676"/>
                      <a:pt x="18046" y="12136"/>
                      <a:pt x="26039" y="7292"/>
                    </a:cubicBezTo>
                    <a:cubicBezTo>
                      <a:pt x="34275" y="2689"/>
                      <a:pt x="43479" y="267"/>
                      <a:pt x="53411" y="267"/>
                    </a:cubicBezTo>
                    <a:cubicBezTo>
                      <a:pt x="63342" y="267"/>
                      <a:pt x="72062" y="2447"/>
                      <a:pt x="79571" y="7049"/>
                    </a:cubicBezTo>
                    <a:cubicBezTo>
                      <a:pt x="87322" y="11409"/>
                      <a:pt x="93135" y="17707"/>
                      <a:pt x="97011" y="25701"/>
                    </a:cubicBezTo>
                    <a:cubicBezTo>
                      <a:pt x="101129" y="33452"/>
                      <a:pt x="103309" y="42656"/>
                      <a:pt x="103309" y="52830"/>
                    </a:cubicBezTo>
                    <a:close/>
                    <a:moveTo>
                      <a:pt x="53168" y="16981"/>
                    </a:moveTo>
                    <a:cubicBezTo>
                      <a:pt x="44690" y="16981"/>
                      <a:pt x="37666" y="19645"/>
                      <a:pt x="31610" y="24732"/>
                    </a:cubicBezTo>
                    <a:cubicBezTo>
                      <a:pt x="25797" y="30061"/>
                      <a:pt x="21921" y="37327"/>
                      <a:pt x="20226" y="46290"/>
                    </a:cubicBezTo>
                    <a:lnTo>
                      <a:pt x="85142" y="46290"/>
                    </a:lnTo>
                    <a:cubicBezTo>
                      <a:pt x="84173" y="36843"/>
                      <a:pt x="81024" y="29576"/>
                      <a:pt x="75453" y="24490"/>
                    </a:cubicBezTo>
                    <a:cubicBezTo>
                      <a:pt x="69882" y="19403"/>
                      <a:pt x="62373" y="16981"/>
                      <a:pt x="53168" y="16981"/>
                    </a:cubicBezTo>
                    <a:close/>
                  </a:path>
                </a:pathLst>
              </a:custGeom>
              <a:solidFill>
                <a:srgbClr val="D83A00"/>
              </a:solidFill>
              <a:ln w="242225" cap="rnd">
                <a:noFill/>
                <a:prstDash val="solid"/>
                <a:round/>
              </a:ln>
            </p:spPr>
            <p:txBody>
              <a:bodyPr rtlCol="0" anchor="ctr"/>
              <a:lstStyle/>
              <a:p>
                <a:endParaRPr lang="en-US"/>
              </a:p>
            </p:txBody>
          </p:sp>
        </p:grpSp>
        <p:grpSp>
          <p:nvGrpSpPr>
            <p:cNvPr id="924" name="Group 923">
              <a:extLst>
                <a:ext uri="{FF2B5EF4-FFF2-40B4-BE49-F238E27FC236}">
                  <a16:creationId xmlns:a16="http://schemas.microsoft.com/office/drawing/2014/main" id="{FF5B2A01-A17F-6966-91E0-0245AA22F068}"/>
                </a:ext>
              </a:extLst>
            </p:cNvPr>
            <p:cNvGrpSpPr/>
            <p:nvPr/>
          </p:nvGrpSpPr>
          <p:grpSpPr>
            <a:xfrm>
              <a:off x="10941907" y="2416198"/>
              <a:ext cx="793717" cy="126654"/>
              <a:chOff x="10941907" y="2353796"/>
              <a:chExt cx="793717" cy="126654"/>
            </a:xfrm>
          </p:grpSpPr>
          <p:sp>
            <p:nvSpPr>
              <p:cNvPr id="162" name="Freeform: Shape 161">
                <a:extLst>
                  <a:ext uri="{FF2B5EF4-FFF2-40B4-BE49-F238E27FC236}">
                    <a16:creationId xmlns:a16="http://schemas.microsoft.com/office/drawing/2014/main" id="{70B4A55F-0477-96A5-737B-7686A8C4D740}"/>
                  </a:ext>
                </a:extLst>
              </p:cNvPr>
              <p:cNvSpPr/>
              <p:nvPr/>
            </p:nvSpPr>
            <p:spPr>
              <a:xfrm>
                <a:off x="10941907" y="2353986"/>
                <a:ext cx="124681" cy="124072"/>
              </a:xfrm>
              <a:custGeom>
                <a:avLst/>
                <a:gdLst>
                  <a:gd name="connsiteX0" fmla="*/ 124682 w 124681"/>
                  <a:gd name="connsiteY0" fmla="*/ 124073 h 124072"/>
                  <a:gd name="connsiteX1" fmla="*/ 98202 w 124681"/>
                  <a:gd name="connsiteY1" fmla="*/ 124073 h 124072"/>
                  <a:gd name="connsiteX2" fmla="*/ 88486 w 124681"/>
                  <a:gd name="connsiteY2" fmla="*/ 96212 h 124072"/>
                  <a:gd name="connsiteX3" fmla="*/ 36671 w 124681"/>
                  <a:gd name="connsiteY3" fmla="*/ 96212 h 124072"/>
                  <a:gd name="connsiteX4" fmla="*/ 26765 w 124681"/>
                  <a:gd name="connsiteY4" fmla="*/ 124073 h 124072"/>
                  <a:gd name="connsiteX5" fmla="*/ 0 w 124681"/>
                  <a:gd name="connsiteY5" fmla="*/ 124073 h 124072"/>
                  <a:gd name="connsiteX6" fmla="*/ 48482 w 124681"/>
                  <a:gd name="connsiteY6" fmla="*/ 0 h 124072"/>
                  <a:gd name="connsiteX7" fmla="*/ 76390 w 124681"/>
                  <a:gd name="connsiteY7" fmla="*/ 0 h 124072"/>
                  <a:gd name="connsiteX8" fmla="*/ 124682 w 124681"/>
                  <a:gd name="connsiteY8" fmla="*/ 124073 h 124072"/>
                  <a:gd name="connsiteX9" fmla="*/ 62197 w 124681"/>
                  <a:gd name="connsiteY9" fmla="*/ 23984 h 124072"/>
                  <a:gd name="connsiteX10" fmla="*/ 43624 w 124681"/>
                  <a:gd name="connsiteY10" fmla="*/ 76514 h 124072"/>
                  <a:gd name="connsiteX11" fmla="*/ 81629 w 124681"/>
                  <a:gd name="connsiteY11" fmla="*/ 76514 h 124072"/>
                  <a:gd name="connsiteX12" fmla="*/ 63340 w 124681"/>
                  <a:gd name="connsiteY12" fmla="*/ 23984 h 124072"/>
                  <a:gd name="connsiteX13" fmla="*/ 62197 w 124681"/>
                  <a:gd name="connsiteY13" fmla="*/ 23984 h 12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81" h="124072">
                    <a:moveTo>
                      <a:pt x="124682" y="124073"/>
                    </a:moveTo>
                    <a:lnTo>
                      <a:pt x="98202" y="124073"/>
                    </a:lnTo>
                    <a:lnTo>
                      <a:pt x="88486" y="96212"/>
                    </a:lnTo>
                    <a:lnTo>
                      <a:pt x="36671" y="96212"/>
                    </a:lnTo>
                    <a:lnTo>
                      <a:pt x="26765" y="124073"/>
                    </a:lnTo>
                    <a:lnTo>
                      <a:pt x="0" y="124073"/>
                    </a:lnTo>
                    <a:lnTo>
                      <a:pt x="48482" y="0"/>
                    </a:lnTo>
                    <a:lnTo>
                      <a:pt x="76390" y="0"/>
                    </a:lnTo>
                    <a:lnTo>
                      <a:pt x="124682" y="124073"/>
                    </a:lnTo>
                    <a:close/>
                    <a:moveTo>
                      <a:pt x="62197" y="23984"/>
                    </a:moveTo>
                    <a:lnTo>
                      <a:pt x="43624" y="76514"/>
                    </a:lnTo>
                    <a:lnTo>
                      <a:pt x="81629" y="76514"/>
                    </a:lnTo>
                    <a:lnTo>
                      <a:pt x="63340" y="23984"/>
                    </a:lnTo>
                    <a:lnTo>
                      <a:pt x="62197" y="23984"/>
                    </a:lnTo>
                    <a:close/>
                  </a:path>
                </a:pathLst>
              </a:custGeom>
              <a:solidFill>
                <a:srgbClr val="D83B01"/>
              </a:solidFill>
              <a:ln w="9525" cap="rnd">
                <a:no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AB2F7E65-46E7-2351-6344-31B12ECB9DFD}"/>
                  </a:ext>
                </a:extLst>
              </p:cNvPr>
              <p:cNvSpPr/>
              <p:nvPr/>
            </p:nvSpPr>
            <p:spPr>
              <a:xfrm>
                <a:off x="11073065" y="2353986"/>
                <a:ext cx="111633" cy="126263"/>
              </a:xfrm>
              <a:custGeom>
                <a:avLst/>
                <a:gdLst>
                  <a:gd name="connsiteX0" fmla="*/ 61246 w 111633"/>
                  <a:gd name="connsiteY0" fmla="*/ 126264 h 126263"/>
                  <a:gd name="connsiteX1" fmla="*/ 29052 w 111633"/>
                  <a:gd name="connsiteY1" fmla="*/ 118301 h 126263"/>
                  <a:gd name="connsiteX2" fmla="*/ 7525 w 111633"/>
                  <a:gd name="connsiteY2" fmla="*/ 96012 h 126263"/>
                  <a:gd name="connsiteX3" fmla="*/ 0 w 111633"/>
                  <a:gd name="connsiteY3" fmla="*/ 63084 h 126263"/>
                  <a:gd name="connsiteX4" fmla="*/ 8097 w 111633"/>
                  <a:gd name="connsiteY4" fmla="*/ 30204 h 126263"/>
                  <a:gd name="connsiteX5" fmla="*/ 30099 w 111633"/>
                  <a:gd name="connsiteY5" fmla="*/ 7915 h 126263"/>
                  <a:gd name="connsiteX6" fmla="*/ 61151 w 111633"/>
                  <a:gd name="connsiteY6" fmla="*/ 0 h 126263"/>
                  <a:gd name="connsiteX7" fmla="*/ 90678 w 111633"/>
                  <a:gd name="connsiteY7" fmla="*/ 6277 h 126263"/>
                  <a:gd name="connsiteX8" fmla="*/ 111634 w 111633"/>
                  <a:gd name="connsiteY8" fmla="*/ 23689 h 126263"/>
                  <a:gd name="connsiteX9" fmla="*/ 92775 w 111633"/>
                  <a:gd name="connsiteY9" fmla="*/ 36919 h 126263"/>
                  <a:gd name="connsiteX10" fmla="*/ 79249 w 111633"/>
                  <a:gd name="connsiteY10" fmla="*/ 25727 h 126263"/>
                  <a:gd name="connsiteX11" fmla="*/ 61532 w 111633"/>
                  <a:gd name="connsiteY11" fmla="*/ 22088 h 126263"/>
                  <a:gd name="connsiteX12" fmla="*/ 42578 w 111633"/>
                  <a:gd name="connsiteY12" fmla="*/ 26965 h 126263"/>
                  <a:gd name="connsiteX13" fmla="*/ 29624 w 111633"/>
                  <a:gd name="connsiteY13" fmla="*/ 41148 h 126263"/>
                  <a:gd name="connsiteX14" fmla="*/ 24957 w 111633"/>
                  <a:gd name="connsiteY14" fmla="*/ 63084 h 126263"/>
                  <a:gd name="connsiteX15" fmla="*/ 34576 w 111633"/>
                  <a:gd name="connsiteY15" fmla="*/ 93478 h 126263"/>
                  <a:gd name="connsiteX16" fmla="*/ 61913 w 111633"/>
                  <a:gd name="connsiteY16" fmla="*/ 103975 h 126263"/>
                  <a:gd name="connsiteX17" fmla="*/ 94870 w 111633"/>
                  <a:gd name="connsiteY17" fmla="*/ 88649 h 126263"/>
                  <a:gd name="connsiteX18" fmla="*/ 111539 w 111633"/>
                  <a:gd name="connsiteY18" fmla="*/ 104975 h 126263"/>
                  <a:gd name="connsiteX19" fmla="*/ 90393 w 111633"/>
                  <a:gd name="connsiteY19" fmla="*/ 120587 h 126263"/>
                  <a:gd name="connsiteX20" fmla="*/ 61246 w 111633"/>
                  <a:gd name="connsiteY20" fmla="*/ 126264 h 12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1633" h="126263">
                    <a:moveTo>
                      <a:pt x="61246" y="126264"/>
                    </a:moveTo>
                    <a:cubicBezTo>
                      <a:pt x="49054" y="126264"/>
                      <a:pt x="38291" y="123606"/>
                      <a:pt x="29052" y="118301"/>
                    </a:cubicBezTo>
                    <a:cubicBezTo>
                      <a:pt x="19717" y="112995"/>
                      <a:pt x="12574" y="105566"/>
                      <a:pt x="7525" y="96012"/>
                    </a:cubicBezTo>
                    <a:cubicBezTo>
                      <a:pt x="2477" y="86468"/>
                      <a:pt x="0" y="75486"/>
                      <a:pt x="0" y="63084"/>
                    </a:cubicBezTo>
                    <a:cubicBezTo>
                      <a:pt x="0" y="50749"/>
                      <a:pt x="2667" y="39786"/>
                      <a:pt x="8097" y="30204"/>
                    </a:cubicBezTo>
                    <a:cubicBezTo>
                      <a:pt x="13431" y="20612"/>
                      <a:pt x="20765" y="13192"/>
                      <a:pt x="30099" y="7915"/>
                    </a:cubicBezTo>
                    <a:cubicBezTo>
                      <a:pt x="39434" y="2638"/>
                      <a:pt x="49721" y="0"/>
                      <a:pt x="61151" y="0"/>
                    </a:cubicBezTo>
                    <a:cubicBezTo>
                      <a:pt x="72296" y="0"/>
                      <a:pt x="82201" y="2096"/>
                      <a:pt x="90678" y="6277"/>
                    </a:cubicBezTo>
                    <a:cubicBezTo>
                      <a:pt x="99251" y="10449"/>
                      <a:pt x="106204" y="16259"/>
                      <a:pt x="111634" y="23689"/>
                    </a:cubicBezTo>
                    <a:lnTo>
                      <a:pt x="92775" y="36919"/>
                    </a:lnTo>
                    <a:cubicBezTo>
                      <a:pt x="88774" y="31880"/>
                      <a:pt x="84297" y="28146"/>
                      <a:pt x="79249" y="25727"/>
                    </a:cubicBezTo>
                    <a:cubicBezTo>
                      <a:pt x="74295" y="23298"/>
                      <a:pt x="68390" y="22088"/>
                      <a:pt x="61532" y="22088"/>
                    </a:cubicBezTo>
                    <a:cubicBezTo>
                      <a:pt x="54484" y="22088"/>
                      <a:pt x="48197" y="23717"/>
                      <a:pt x="42578" y="26965"/>
                    </a:cubicBezTo>
                    <a:cubicBezTo>
                      <a:pt x="37052" y="30213"/>
                      <a:pt x="32767" y="34947"/>
                      <a:pt x="29624" y="41148"/>
                    </a:cubicBezTo>
                    <a:cubicBezTo>
                      <a:pt x="26480" y="47349"/>
                      <a:pt x="24957" y="54664"/>
                      <a:pt x="24957" y="63084"/>
                    </a:cubicBezTo>
                    <a:cubicBezTo>
                      <a:pt x="24957" y="76352"/>
                      <a:pt x="28195" y="86477"/>
                      <a:pt x="34576" y="93478"/>
                    </a:cubicBezTo>
                    <a:cubicBezTo>
                      <a:pt x="41053" y="100479"/>
                      <a:pt x="50102" y="103975"/>
                      <a:pt x="61913" y="103975"/>
                    </a:cubicBezTo>
                    <a:cubicBezTo>
                      <a:pt x="74963" y="103975"/>
                      <a:pt x="85916" y="98870"/>
                      <a:pt x="94870" y="88649"/>
                    </a:cubicBezTo>
                    <a:lnTo>
                      <a:pt x="111539" y="104975"/>
                    </a:lnTo>
                    <a:cubicBezTo>
                      <a:pt x="105442" y="111605"/>
                      <a:pt x="98489" y="116815"/>
                      <a:pt x="90393" y="120587"/>
                    </a:cubicBezTo>
                    <a:cubicBezTo>
                      <a:pt x="82296" y="124368"/>
                      <a:pt x="72582" y="126264"/>
                      <a:pt x="61246" y="126264"/>
                    </a:cubicBezTo>
                    <a:close/>
                  </a:path>
                </a:pathLst>
              </a:custGeom>
              <a:solidFill>
                <a:srgbClr val="D83B01"/>
              </a:solidFill>
              <a:ln w="9525" cap="rnd">
                <a:no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2CEE69DC-DA59-CC49-8AD2-E90A853A9B63}"/>
                  </a:ext>
                </a:extLst>
              </p:cNvPr>
              <p:cNvSpPr/>
              <p:nvPr/>
            </p:nvSpPr>
            <p:spPr>
              <a:xfrm>
                <a:off x="11195177" y="2356177"/>
                <a:ext cx="100583" cy="121881"/>
              </a:xfrm>
              <a:custGeom>
                <a:avLst/>
                <a:gdLst>
                  <a:gd name="connsiteX0" fmla="*/ 62769 w 100583"/>
                  <a:gd name="connsiteY0" fmla="*/ 121882 h 121881"/>
                  <a:gd name="connsiteX1" fmla="*/ 37814 w 100583"/>
                  <a:gd name="connsiteY1" fmla="*/ 121882 h 121881"/>
                  <a:gd name="connsiteX2" fmla="*/ 37814 w 100583"/>
                  <a:gd name="connsiteY2" fmla="*/ 20403 h 121881"/>
                  <a:gd name="connsiteX3" fmla="*/ 0 w 100583"/>
                  <a:gd name="connsiteY3" fmla="*/ 20403 h 121881"/>
                  <a:gd name="connsiteX4" fmla="*/ 0 w 100583"/>
                  <a:gd name="connsiteY4" fmla="*/ 0 h 121881"/>
                  <a:gd name="connsiteX5" fmla="*/ 100583 w 100583"/>
                  <a:gd name="connsiteY5" fmla="*/ 0 h 121881"/>
                  <a:gd name="connsiteX6" fmla="*/ 100583 w 100583"/>
                  <a:gd name="connsiteY6" fmla="*/ 20403 h 121881"/>
                  <a:gd name="connsiteX7" fmla="*/ 62769 w 100583"/>
                  <a:gd name="connsiteY7" fmla="*/ 20403 h 121881"/>
                  <a:gd name="connsiteX8" fmla="*/ 62769 w 100583"/>
                  <a:gd name="connsiteY8" fmla="*/ 121882 h 12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83" h="121881">
                    <a:moveTo>
                      <a:pt x="62769" y="121882"/>
                    </a:moveTo>
                    <a:lnTo>
                      <a:pt x="37814" y="121882"/>
                    </a:lnTo>
                    <a:lnTo>
                      <a:pt x="37814" y="20403"/>
                    </a:lnTo>
                    <a:lnTo>
                      <a:pt x="0" y="20403"/>
                    </a:lnTo>
                    <a:lnTo>
                      <a:pt x="0" y="0"/>
                    </a:lnTo>
                    <a:lnTo>
                      <a:pt x="100583" y="0"/>
                    </a:lnTo>
                    <a:lnTo>
                      <a:pt x="100583" y="20403"/>
                    </a:lnTo>
                    <a:lnTo>
                      <a:pt x="62769" y="20403"/>
                    </a:lnTo>
                    <a:lnTo>
                      <a:pt x="62769" y="121882"/>
                    </a:lnTo>
                    <a:close/>
                  </a:path>
                </a:pathLst>
              </a:custGeom>
              <a:solidFill>
                <a:srgbClr val="D83B01"/>
              </a:solidFill>
              <a:ln w="9525" cap="rnd">
                <a:no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23F32A80-9A21-144B-60B9-EC5E6D6F492C}"/>
                  </a:ext>
                </a:extLst>
              </p:cNvPr>
              <p:cNvSpPr/>
              <p:nvPr/>
            </p:nvSpPr>
            <p:spPr>
              <a:xfrm>
                <a:off x="11319097" y="2356177"/>
                <a:ext cx="25269" cy="121881"/>
              </a:xfrm>
              <a:custGeom>
                <a:avLst/>
                <a:gdLst>
                  <a:gd name="connsiteX0" fmla="*/ 0 w 25269"/>
                  <a:gd name="connsiteY0" fmla="*/ 0 h 121881"/>
                  <a:gd name="connsiteX1" fmla="*/ 25270 w 25269"/>
                  <a:gd name="connsiteY1" fmla="*/ 0 h 121881"/>
                  <a:gd name="connsiteX2" fmla="*/ 25270 w 25269"/>
                  <a:gd name="connsiteY2" fmla="*/ 121882 h 121881"/>
                  <a:gd name="connsiteX3" fmla="*/ 0 w 25269"/>
                  <a:gd name="connsiteY3" fmla="*/ 121882 h 121881"/>
                </a:gdLst>
                <a:ahLst/>
                <a:cxnLst>
                  <a:cxn ang="0">
                    <a:pos x="connsiteX0" y="connsiteY0"/>
                  </a:cxn>
                  <a:cxn ang="0">
                    <a:pos x="connsiteX1" y="connsiteY1"/>
                  </a:cxn>
                  <a:cxn ang="0">
                    <a:pos x="connsiteX2" y="connsiteY2"/>
                  </a:cxn>
                  <a:cxn ang="0">
                    <a:pos x="connsiteX3" y="connsiteY3"/>
                  </a:cxn>
                </a:cxnLst>
                <a:rect l="l" t="t" r="r" b="b"/>
                <a:pathLst>
                  <a:path w="25269" h="121881">
                    <a:moveTo>
                      <a:pt x="0" y="0"/>
                    </a:moveTo>
                    <a:lnTo>
                      <a:pt x="25270" y="0"/>
                    </a:lnTo>
                    <a:lnTo>
                      <a:pt x="25270" y="121882"/>
                    </a:lnTo>
                    <a:lnTo>
                      <a:pt x="0" y="121882"/>
                    </a:lnTo>
                    <a:close/>
                  </a:path>
                </a:pathLst>
              </a:custGeom>
              <a:solidFill>
                <a:srgbClr val="D83B01"/>
              </a:solidFill>
              <a:ln w="9525" cap="rnd">
                <a:no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8C55D43C-C89C-96B4-42B2-5B1E523EE666}"/>
                  </a:ext>
                </a:extLst>
              </p:cNvPr>
              <p:cNvSpPr/>
              <p:nvPr/>
            </p:nvSpPr>
            <p:spPr>
              <a:xfrm>
                <a:off x="11368056" y="2353796"/>
                <a:ext cx="123252" cy="126654"/>
              </a:xfrm>
              <a:custGeom>
                <a:avLst/>
                <a:gdLst>
                  <a:gd name="connsiteX0" fmla="*/ 61626 w 123252"/>
                  <a:gd name="connsiteY0" fmla="*/ 126654 h 126654"/>
                  <a:gd name="connsiteX1" fmla="*/ 30194 w 123252"/>
                  <a:gd name="connsiteY1" fmla="*/ 118843 h 126654"/>
                  <a:gd name="connsiteX2" fmla="*/ 8096 w 123252"/>
                  <a:gd name="connsiteY2" fmla="*/ 96650 h 126654"/>
                  <a:gd name="connsiteX3" fmla="*/ 0 w 123252"/>
                  <a:gd name="connsiteY3" fmla="*/ 63275 h 126654"/>
                  <a:gd name="connsiteX4" fmla="*/ 8096 w 123252"/>
                  <a:gd name="connsiteY4" fmla="*/ 29994 h 126654"/>
                  <a:gd name="connsiteX5" fmla="*/ 30194 w 123252"/>
                  <a:gd name="connsiteY5" fmla="*/ 7811 h 126654"/>
                  <a:gd name="connsiteX6" fmla="*/ 61626 w 123252"/>
                  <a:gd name="connsiteY6" fmla="*/ 0 h 126654"/>
                  <a:gd name="connsiteX7" fmla="*/ 93154 w 123252"/>
                  <a:gd name="connsiteY7" fmla="*/ 7811 h 126654"/>
                  <a:gd name="connsiteX8" fmla="*/ 115252 w 123252"/>
                  <a:gd name="connsiteY8" fmla="*/ 29994 h 126654"/>
                  <a:gd name="connsiteX9" fmla="*/ 123253 w 123252"/>
                  <a:gd name="connsiteY9" fmla="*/ 63275 h 126654"/>
                  <a:gd name="connsiteX10" fmla="*/ 115252 w 123252"/>
                  <a:gd name="connsiteY10" fmla="*/ 96650 h 126654"/>
                  <a:gd name="connsiteX11" fmla="*/ 93154 w 123252"/>
                  <a:gd name="connsiteY11" fmla="*/ 118843 h 126654"/>
                  <a:gd name="connsiteX12" fmla="*/ 61626 w 123252"/>
                  <a:gd name="connsiteY12" fmla="*/ 126654 h 126654"/>
                  <a:gd name="connsiteX13" fmla="*/ 61626 w 123252"/>
                  <a:gd name="connsiteY13" fmla="*/ 104966 h 126654"/>
                  <a:gd name="connsiteX14" fmla="*/ 80390 w 123252"/>
                  <a:gd name="connsiteY14" fmla="*/ 100232 h 126654"/>
                  <a:gd name="connsiteX15" fmla="*/ 92964 w 123252"/>
                  <a:gd name="connsiteY15" fmla="*/ 86154 h 126654"/>
                  <a:gd name="connsiteX16" fmla="*/ 97536 w 123252"/>
                  <a:gd name="connsiteY16" fmla="*/ 63275 h 126654"/>
                  <a:gd name="connsiteX17" fmla="*/ 92964 w 123252"/>
                  <a:gd name="connsiteY17" fmla="*/ 40443 h 126654"/>
                  <a:gd name="connsiteX18" fmla="*/ 80390 w 123252"/>
                  <a:gd name="connsiteY18" fmla="*/ 26308 h 126654"/>
                  <a:gd name="connsiteX19" fmla="*/ 61626 w 123252"/>
                  <a:gd name="connsiteY19" fmla="*/ 21584 h 126654"/>
                  <a:gd name="connsiteX20" fmla="*/ 42958 w 123252"/>
                  <a:gd name="connsiteY20" fmla="*/ 26365 h 126654"/>
                  <a:gd name="connsiteX21" fmla="*/ 30289 w 123252"/>
                  <a:gd name="connsiteY21" fmla="*/ 40538 h 126654"/>
                  <a:gd name="connsiteX22" fmla="*/ 25717 w 123252"/>
                  <a:gd name="connsiteY22" fmla="*/ 63275 h 126654"/>
                  <a:gd name="connsiteX23" fmla="*/ 30194 w 123252"/>
                  <a:gd name="connsiteY23" fmla="*/ 86458 h 126654"/>
                  <a:gd name="connsiteX24" fmla="*/ 42863 w 123252"/>
                  <a:gd name="connsiteY24" fmla="*/ 100384 h 126654"/>
                  <a:gd name="connsiteX25" fmla="*/ 61626 w 123252"/>
                  <a:gd name="connsiteY25" fmla="*/ 104966 h 126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252" h="126654">
                    <a:moveTo>
                      <a:pt x="61626" y="126654"/>
                    </a:moveTo>
                    <a:cubicBezTo>
                      <a:pt x="50006" y="126654"/>
                      <a:pt x="39529" y="124044"/>
                      <a:pt x="30194" y="118843"/>
                    </a:cubicBezTo>
                    <a:cubicBezTo>
                      <a:pt x="20764" y="113633"/>
                      <a:pt x="13429" y="106242"/>
                      <a:pt x="8096" y="96650"/>
                    </a:cubicBezTo>
                    <a:cubicBezTo>
                      <a:pt x="2666" y="87068"/>
                      <a:pt x="0" y="75943"/>
                      <a:pt x="0" y="63275"/>
                    </a:cubicBezTo>
                    <a:cubicBezTo>
                      <a:pt x="0" y="50673"/>
                      <a:pt x="2666" y="39576"/>
                      <a:pt x="8096" y="29994"/>
                    </a:cubicBezTo>
                    <a:cubicBezTo>
                      <a:pt x="13429" y="20412"/>
                      <a:pt x="20764" y="13011"/>
                      <a:pt x="30194" y="7811"/>
                    </a:cubicBezTo>
                    <a:cubicBezTo>
                      <a:pt x="39529" y="2600"/>
                      <a:pt x="50006" y="0"/>
                      <a:pt x="61626" y="0"/>
                    </a:cubicBezTo>
                    <a:cubicBezTo>
                      <a:pt x="73247" y="0"/>
                      <a:pt x="83724" y="2600"/>
                      <a:pt x="93154" y="7811"/>
                    </a:cubicBezTo>
                    <a:cubicBezTo>
                      <a:pt x="102489" y="13011"/>
                      <a:pt x="109822" y="20412"/>
                      <a:pt x="115252" y="29994"/>
                    </a:cubicBezTo>
                    <a:cubicBezTo>
                      <a:pt x="120586" y="39576"/>
                      <a:pt x="123253" y="50673"/>
                      <a:pt x="123253" y="63275"/>
                    </a:cubicBezTo>
                    <a:cubicBezTo>
                      <a:pt x="123253" y="75943"/>
                      <a:pt x="120586" y="87068"/>
                      <a:pt x="115252" y="96650"/>
                    </a:cubicBezTo>
                    <a:cubicBezTo>
                      <a:pt x="109822" y="106242"/>
                      <a:pt x="102489" y="113633"/>
                      <a:pt x="93154" y="118843"/>
                    </a:cubicBezTo>
                    <a:cubicBezTo>
                      <a:pt x="83724" y="124044"/>
                      <a:pt x="73247" y="126654"/>
                      <a:pt x="61626" y="126654"/>
                    </a:cubicBezTo>
                    <a:close/>
                    <a:moveTo>
                      <a:pt x="61626" y="104966"/>
                    </a:moveTo>
                    <a:cubicBezTo>
                      <a:pt x="68675" y="104966"/>
                      <a:pt x="74962" y="103384"/>
                      <a:pt x="80390" y="100232"/>
                    </a:cubicBezTo>
                    <a:cubicBezTo>
                      <a:pt x="85725" y="97088"/>
                      <a:pt x="89915" y="92392"/>
                      <a:pt x="92964" y="86154"/>
                    </a:cubicBezTo>
                    <a:cubicBezTo>
                      <a:pt x="96012" y="79924"/>
                      <a:pt x="97536" y="72295"/>
                      <a:pt x="97536" y="63275"/>
                    </a:cubicBezTo>
                    <a:cubicBezTo>
                      <a:pt x="97536" y="54321"/>
                      <a:pt x="96012" y="46711"/>
                      <a:pt x="92964" y="40443"/>
                    </a:cubicBezTo>
                    <a:cubicBezTo>
                      <a:pt x="89915" y="34176"/>
                      <a:pt x="85725" y="29461"/>
                      <a:pt x="80390" y="26308"/>
                    </a:cubicBezTo>
                    <a:cubicBezTo>
                      <a:pt x="74962" y="23165"/>
                      <a:pt x="68675" y="21584"/>
                      <a:pt x="61626" y="21584"/>
                    </a:cubicBezTo>
                    <a:cubicBezTo>
                      <a:pt x="54578" y="21584"/>
                      <a:pt x="48387" y="23174"/>
                      <a:pt x="42958" y="26365"/>
                    </a:cubicBezTo>
                    <a:cubicBezTo>
                      <a:pt x="37528" y="29547"/>
                      <a:pt x="33338" y="34271"/>
                      <a:pt x="30289" y="40538"/>
                    </a:cubicBezTo>
                    <a:cubicBezTo>
                      <a:pt x="27241" y="46806"/>
                      <a:pt x="25717" y="54388"/>
                      <a:pt x="25717" y="63275"/>
                    </a:cubicBezTo>
                    <a:cubicBezTo>
                      <a:pt x="25717" y="72495"/>
                      <a:pt x="27146" y="80220"/>
                      <a:pt x="30194" y="86458"/>
                    </a:cubicBezTo>
                    <a:cubicBezTo>
                      <a:pt x="33242" y="92688"/>
                      <a:pt x="37433" y="97336"/>
                      <a:pt x="42863" y="100384"/>
                    </a:cubicBezTo>
                    <a:cubicBezTo>
                      <a:pt x="48196" y="103432"/>
                      <a:pt x="54483" y="104966"/>
                      <a:pt x="61626" y="104966"/>
                    </a:cubicBezTo>
                    <a:close/>
                  </a:path>
                </a:pathLst>
              </a:custGeom>
              <a:solidFill>
                <a:srgbClr val="D83B01"/>
              </a:solidFill>
              <a:ln w="9525" cap="rnd">
                <a:no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A6E5EB83-B426-FEFE-3BAE-9DED5E1C0A0C}"/>
                  </a:ext>
                </a:extLst>
              </p:cNvPr>
              <p:cNvSpPr/>
              <p:nvPr/>
            </p:nvSpPr>
            <p:spPr>
              <a:xfrm>
                <a:off x="11514359" y="2356177"/>
                <a:ext cx="104965" cy="121881"/>
              </a:xfrm>
              <a:custGeom>
                <a:avLst/>
                <a:gdLst>
                  <a:gd name="connsiteX0" fmla="*/ 23050 w 104965"/>
                  <a:gd name="connsiteY0" fmla="*/ 121882 h 121881"/>
                  <a:gd name="connsiteX1" fmla="*/ 0 w 104965"/>
                  <a:gd name="connsiteY1" fmla="*/ 121882 h 121881"/>
                  <a:gd name="connsiteX2" fmla="*/ 0 w 104965"/>
                  <a:gd name="connsiteY2" fmla="*/ 0 h 121881"/>
                  <a:gd name="connsiteX3" fmla="*/ 28289 w 104965"/>
                  <a:gd name="connsiteY3" fmla="*/ 0 h 121881"/>
                  <a:gd name="connsiteX4" fmla="*/ 71913 w 104965"/>
                  <a:gd name="connsiteY4" fmla="*/ 72828 h 121881"/>
                  <a:gd name="connsiteX5" fmla="*/ 82487 w 104965"/>
                  <a:gd name="connsiteY5" fmla="*/ 92631 h 121881"/>
                  <a:gd name="connsiteX6" fmla="*/ 82962 w 104965"/>
                  <a:gd name="connsiteY6" fmla="*/ 92631 h 121881"/>
                  <a:gd name="connsiteX7" fmla="*/ 81819 w 104965"/>
                  <a:gd name="connsiteY7" fmla="*/ 65665 h 121881"/>
                  <a:gd name="connsiteX8" fmla="*/ 81819 w 104965"/>
                  <a:gd name="connsiteY8" fmla="*/ 0 h 121881"/>
                  <a:gd name="connsiteX9" fmla="*/ 104966 w 104965"/>
                  <a:gd name="connsiteY9" fmla="*/ 0 h 121881"/>
                  <a:gd name="connsiteX10" fmla="*/ 104966 w 104965"/>
                  <a:gd name="connsiteY10" fmla="*/ 121882 h 121881"/>
                  <a:gd name="connsiteX11" fmla="*/ 76771 w 104965"/>
                  <a:gd name="connsiteY11" fmla="*/ 121882 h 121881"/>
                  <a:gd name="connsiteX12" fmla="*/ 32861 w 104965"/>
                  <a:gd name="connsiteY12" fmla="*/ 49454 h 121881"/>
                  <a:gd name="connsiteX13" fmla="*/ 22097 w 104965"/>
                  <a:gd name="connsiteY13" fmla="*/ 29451 h 121881"/>
                  <a:gd name="connsiteX14" fmla="*/ 21717 w 104965"/>
                  <a:gd name="connsiteY14" fmla="*/ 29451 h 121881"/>
                  <a:gd name="connsiteX15" fmla="*/ 23050 w 104965"/>
                  <a:gd name="connsiteY15" fmla="*/ 59998 h 121881"/>
                  <a:gd name="connsiteX16" fmla="*/ 23050 w 104965"/>
                  <a:gd name="connsiteY16" fmla="*/ 121882 h 12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965" h="121881">
                    <a:moveTo>
                      <a:pt x="23050" y="121882"/>
                    </a:moveTo>
                    <a:lnTo>
                      <a:pt x="0" y="121882"/>
                    </a:lnTo>
                    <a:lnTo>
                      <a:pt x="0" y="0"/>
                    </a:lnTo>
                    <a:lnTo>
                      <a:pt x="28289" y="0"/>
                    </a:lnTo>
                    <a:lnTo>
                      <a:pt x="71913" y="72828"/>
                    </a:lnTo>
                    <a:lnTo>
                      <a:pt x="82487" y="92631"/>
                    </a:lnTo>
                    <a:lnTo>
                      <a:pt x="82962" y="92631"/>
                    </a:lnTo>
                    <a:lnTo>
                      <a:pt x="81819" y="65665"/>
                    </a:lnTo>
                    <a:lnTo>
                      <a:pt x="81819" y="0"/>
                    </a:lnTo>
                    <a:lnTo>
                      <a:pt x="104966" y="0"/>
                    </a:lnTo>
                    <a:lnTo>
                      <a:pt x="104966" y="121882"/>
                    </a:lnTo>
                    <a:lnTo>
                      <a:pt x="76771" y="121882"/>
                    </a:lnTo>
                    <a:lnTo>
                      <a:pt x="32861" y="49454"/>
                    </a:lnTo>
                    <a:lnTo>
                      <a:pt x="22097" y="29451"/>
                    </a:lnTo>
                    <a:lnTo>
                      <a:pt x="21717" y="29451"/>
                    </a:lnTo>
                    <a:lnTo>
                      <a:pt x="23050" y="59998"/>
                    </a:lnTo>
                    <a:lnTo>
                      <a:pt x="23050" y="121882"/>
                    </a:lnTo>
                    <a:close/>
                  </a:path>
                </a:pathLst>
              </a:custGeom>
              <a:solidFill>
                <a:srgbClr val="D83B01"/>
              </a:solidFill>
              <a:ln w="9525" cap="rnd">
                <a:no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AB36B5C6-DE82-704A-9841-4B611C957BB7}"/>
                  </a:ext>
                </a:extLst>
              </p:cNvPr>
              <p:cNvSpPr/>
              <p:nvPr/>
            </p:nvSpPr>
            <p:spPr>
              <a:xfrm>
                <a:off x="11641327" y="2354291"/>
                <a:ext cx="94297" cy="125263"/>
              </a:xfrm>
              <a:custGeom>
                <a:avLst/>
                <a:gdLst>
                  <a:gd name="connsiteX0" fmla="*/ 50292 w 94297"/>
                  <a:gd name="connsiteY0" fmla="*/ 125263 h 125263"/>
                  <a:gd name="connsiteX1" fmla="*/ 22765 w 94297"/>
                  <a:gd name="connsiteY1" fmla="*/ 120634 h 125263"/>
                  <a:gd name="connsiteX2" fmla="*/ 0 w 94297"/>
                  <a:gd name="connsiteY2" fmla="*/ 107356 h 125263"/>
                  <a:gd name="connsiteX3" fmla="*/ 13812 w 94297"/>
                  <a:gd name="connsiteY3" fmla="*/ 88154 h 125263"/>
                  <a:gd name="connsiteX4" fmla="*/ 31052 w 94297"/>
                  <a:gd name="connsiteY4" fmla="*/ 99936 h 125263"/>
                  <a:gd name="connsiteX5" fmla="*/ 49816 w 94297"/>
                  <a:gd name="connsiteY5" fmla="*/ 103775 h 125263"/>
                  <a:gd name="connsiteX6" fmla="*/ 69342 w 94297"/>
                  <a:gd name="connsiteY6" fmla="*/ 90440 h 125263"/>
                  <a:gd name="connsiteX7" fmla="*/ 65627 w 94297"/>
                  <a:gd name="connsiteY7" fmla="*/ 81334 h 125263"/>
                  <a:gd name="connsiteX8" fmla="*/ 52292 w 94297"/>
                  <a:gd name="connsiteY8" fmla="*/ 74619 h 125263"/>
                  <a:gd name="connsiteX9" fmla="*/ 35243 w 94297"/>
                  <a:gd name="connsiteY9" fmla="*/ 69142 h 125263"/>
                  <a:gd name="connsiteX10" fmla="*/ 12954 w 94297"/>
                  <a:gd name="connsiteY10" fmla="*/ 56159 h 125263"/>
                  <a:gd name="connsiteX11" fmla="*/ 5619 w 94297"/>
                  <a:gd name="connsiteY11" fmla="*/ 35023 h 125263"/>
                  <a:gd name="connsiteX12" fmla="*/ 10573 w 94297"/>
                  <a:gd name="connsiteY12" fmla="*/ 17755 h 125263"/>
                  <a:gd name="connsiteX13" fmla="*/ 24860 w 94297"/>
                  <a:gd name="connsiteY13" fmla="*/ 4877 h 125263"/>
                  <a:gd name="connsiteX14" fmla="*/ 46959 w 94297"/>
                  <a:gd name="connsiteY14" fmla="*/ 0 h 125263"/>
                  <a:gd name="connsiteX15" fmla="*/ 72962 w 94297"/>
                  <a:gd name="connsiteY15" fmla="*/ 5220 h 125263"/>
                  <a:gd name="connsiteX16" fmla="*/ 92964 w 94297"/>
                  <a:gd name="connsiteY16" fmla="*/ 19098 h 125263"/>
                  <a:gd name="connsiteX17" fmla="*/ 77343 w 94297"/>
                  <a:gd name="connsiteY17" fmla="*/ 34519 h 125263"/>
                  <a:gd name="connsiteX18" fmla="*/ 64103 w 94297"/>
                  <a:gd name="connsiteY18" fmla="*/ 24870 h 125263"/>
                  <a:gd name="connsiteX19" fmla="*/ 47625 w 94297"/>
                  <a:gd name="connsiteY19" fmla="*/ 21488 h 125263"/>
                  <a:gd name="connsiteX20" fmla="*/ 34671 w 94297"/>
                  <a:gd name="connsiteY20" fmla="*/ 25317 h 125263"/>
                  <a:gd name="connsiteX21" fmla="*/ 30195 w 94297"/>
                  <a:gd name="connsiteY21" fmla="*/ 34823 h 125263"/>
                  <a:gd name="connsiteX22" fmla="*/ 33433 w 94297"/>
                  <a:gd name="connsiteY22" fmla="*/ 42977 h 125263"/>
                  <a:gd name="connsiteX23" fmla="*/ 45244 w 94297"/>
                  <a:gd name="connsiteY23" fmla="*/ 48654 h 125263"/>
                  <a:gd name="connsiteX24" fmla="*/ 59627 w 94297"/>
                  <a:gd name="connsiteY24" fmla="*/ 53130 h 125263"/>
                  <a:gd name="connsiteX25" fmla="*/ 79438 w 94297"/>
                  <a:gd name="connsiteY25" fmla="*/ 61836 h 125263"/>
                  <a:gd name="connsiteX26" fmla="*/ 90583 w 94297"/>
                  <a:gd name="connsiteY26" fmla="*/ 73628 h 125263"/>
                  <a:gd name="connsiteX27" fmla="*/ 94298 w 94297"/>
                  <a:gd name="connsiteY27" fmla="*/ 90040 h 125263"/>
                  <a:gd name="connsiteX28" fmla="*/ 89345 w 94297"/>
                  <a:gd name="connsiteY28" fmla="*/ 107852 h 125263"/>
                  <a:gd name="connsiteX29" fmla="*/ 74581 w 94297"/>
                  <a:gd name="connsiteY29" fmla="*/ 120539 h 125263"/>
                  <a:gd name="connsiteX30" fmla="*/ 50292 w 94297"/>
                  <a:gd name="connsiteY30" fmla="*/ 125263 h 12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4297" h="125263">
                    <a:moveTo>
                      <a:pt x="50292" y="125263"/>
                    </a:moveTo>
                    <a:cubicBezTo>
                      <a:pt x="40481" y="125263"/>
                      <a:pt x="31242" y="123720"/>
                      <a:pt x="22765" y="120634"/>
                    </a:cubicBezTo>
                    <a:cubicBezTo>
                      <a:pt x="14288" y="117548"/>
                      <a:pt x="6668" y="113119"/>
                      <a:pt x="0" y="107356"/>
                    </a:cubicBezTo>
                    <a:lnTo>
                      <a:pt x="13812" y="88154"/>
                    </a:lnTo>
                    <a:cubicBezTo>
                      <a:pt x="19145" y="93459"/>
                      <a:pt x="24860" y="97384"/>
                      <a:pt x="31052" y="99936"/>
                    </a:cubicBezTo>
                    <a:cubicBezTo>
                      <a:pt x="37148" y="102489"/>
                      <a:pt x="43435" y="103775"/>
                      <a:pt x="49816" y="103775"/>
                    </a:cubicBezTo>
                    <a:cubicBezTo>
                      <a:pt x="62865" y="103775"/>
                      <a:pt x="69342" y="99327"/>
                      <a:pt x="69342" y="90440"/>
                    </a:cubicBezTo>
                    <a:cubicBezTo>
                      <a:pt x="69342" y="86725"/>
                      <a:pt x="68104" y="83687"/>
                      <a:pt x="65627" y="81334"/>
                    </a:cubicBezTo>
                    <a:cubicBezTo>
                      <a:pt x="63151" y="78981"/>
                      <a:pt x="58674" y="76743"/>
                      <a:pt x="52292" y="74619"/>
                    </a:cubicBezTo>
                    <a:lnTo>
                      <a:pt x="35243" y="69142"/>
                    </a:lnTo>
                    <a:cubicBezTo>
                      <a:pt x="25337" y="65961"/>
                      <a:pt x="17907" y="61636"/>
                      <a:pt x="12954" y="56159"/>
                    </a:cubicBezTo>
                    <a:cubicBezTo>
                      <a:pt x="8096" y="50692"/>
                      <a:pt x="5619" y="43644"/>
                      <a:pt x="5619" y="35023"/>
                    </a:cubicBezTo>
                    <a:cubicBezTo>
                      <a:pt x="5619" y="28851"/>
                      <a:pt x="7239" y="23098"/>
                      <a:pt x="10573" y="17755"/>
                    </a:cubicBezTo>
                    <a:cubicBezTo>
                      <a:pt x="13812" y="12421"/>
                      <a:pt x="18574" y="8125"/>
                      <a:pt x="24860" y="4877"/>
                    </a:cubicBezTo>
                    <a:cubicBezTo>
                      <a:pt x="31147" y="1619"/>
                      <a:pt x="38481" y="0"/>
                      <a:pt x="46959" y="0"/>
                    </a:cubicBezTo>
                    <a:cubicBezTo>
                      <a:pt x="56198" y="0"/>
                      <a:pt x="64770" y="1743"/>
                      <a:pt x="72962" y="5220"/>
                    </a:cubicBezTo>
                    <a:cubicBezTo>
                      <a:pt x="81153" y="8706"/>
                      <a:pt x="87820" y="13335"/>
                      <a:pt x="92964" y="19098"/>
                    </a:cubicBezTo>
                    <a:lnTo>
                      <a:pt x="77343" y="34519"/>
                    </a:lnTo>
                    <a:cubicBezTo>
                      <a:pt x="73723" y="30347"/>
                      <a:pt x="69342" y="27127"/>
                      <a:pt x="64103" y="24870"/>
                    </a:cubicBezTo>
                    <a:cubicBezTo>
                      <a:pt x="58770" y="22612"/>
                      <a:pt x="53340" y="21488"/>
                      <a:pt x="47625" y="21488"/>
                    </a:cubicBezTo>
                    <a:cubicBezTo>
                      <a:pt x="42006" y="21488"/>
                      <a:pt x="37720" y="22765"/>
                      <a:pt x="34671" y="25317"/>
                    </a:cubicBezTo>
                    <a:cubicBezTo>
                      <a:pt x="31719" y="27870"/>
                      <a:pt x="30195" y="31042"/>
                      <a:pt x="30195" y="34823"/>
                    </a:cubicBezTo>
                    <a:cubicBezTo>
                      <a:pt x="30195" y="38205"/>
                      <a:pt x="31242" y="40919"/>
                      <a:pt x="33433" y="42977"/>
                    </a:cubicBezTo>
                    <a:cubicBezTo>
                      <a:pt x="35623" y="45034"/>
                      <a:pt x="39529" y="46930"/>
                      <a:pt x="45244" y="48654"/>
                    </a:cubicBezTo>
                    <a:lnTo>
                      <a:pt x="59627" y="53130"/>
                    </a:lnTo>
                    <a:cubicBezTo>
                      <a:pt x="67818" y="55645"/>
                      <a:pt x="74391" y="58550"/>
                      <a:pt x="79438" y="61836"/>
                    </a:cubicBezTo>
                    <a:cubicBezTo>
                      <a:pt x="84487" y="65113"/>
                      <a:pt x="88202" y="69047"/>
                      <a:pt x="90583" y="73628"/>
                    </a:cubicBezTo>
                    <a:cubicBezTo>
                      <a:pt x="93059" y="78200"/>
                      <a:pt x="94298" y="83677"/>
                      <a:pt x="94298" y="90040"/>
                    </a:cubicBezTo>
                    <a:cubicBezTo>
                      <a:pt x="94298" y="96603"/>
                      <a:pt x="92678" y="102546"/>
                      <a:pt x="89345" y="107852"/>
                    </a:cubicBezTo>
                    <a:cubicBezTo>
                      <a:pt x="86106" y="113157"/>
                      <a:pt x="81153" y="117386"/>
                      <a:pt x="74581" y="120539"/>
                    </a:cubicBezTo>
                    <a:cubicBezTo>
                      <a:pt x="68009" y="123682"/>
                      <a:pt x="59913" y="125263"/>
                      <a:pt x="50292" y="125263"/>
                    </a:cubicBezTo>
                    <a:close/>
                  </a:path>
                </a:pathLst>
              </a:custGeom>
              <a:solidFill>
                <a:srgbClr val="D83B01"/>
              </a:solidFill>
              <a:ln w="9525" cap="rnd">
                <a:noFill/>
                <a:prstDash val="solid"/>
                <a:round/>
              </a:ln>
            </p:spPr>
            <p:txBody>
              <a:bodyPr rtlCol="0" anchor="ctr"/>
              <a:lstStyle/>
              <a:p>
                <a:endParaRPr lang="en-US"/>
              </a:p>
            </p:txBody>
          </p:sp>
        </p:grpSp>
      </p:grpSp>
      <p:grpSp>
        <p:nvGrpSpPr>
          <p:cNvPr id="935" name="Group 934">
            <a:extLst>
              <a:ext uri="{FF2B5EF4-FFF2-40B4-BE49-F238E27FC236}">
                <a16:creationId xmlns:a16="http://schemas.microsoft.com/office/drawing/2014/main" id="{4337DFFC-1677-F321-BA67-D8DEC4EE872B}"/>
              </a:ext>
            </a:extLst>
          </p:cNvPr>
          <p:cNvGrpSpPr/>
          <p:nvPr/>
        </p:nvGrpSpPr>
        <p:grpSpPr>
          <a:xfrm>
            <a:off x="469177" y="4214015"/>
            <a:ext cx="11266447" cy="158133"/>
            <a:chOff x="469177" y="4214015"/>
            <a:chExt cx="11266447" cy="158133"/>
          </a:xfrm>
        </p:grpSpPr>
        <p:grpSp>
          <p:nvGrpSpPr>
            <p:cNvPr id="920" name="Group 919">
              <a:extLst>
                <a:ext uri="{FF2B5EF4-FFF2-40B4-BE49-F238E27FC236}">
                  <a16:creationId xmlns:a16="http://schemas.microsoft.com/office/drawing/2014/main" id="{06A89846-138A-2797-4E78-DD486C5D26FB}"/>
                </a:ext>
              </a:extLst>
            </p:cNvPr>
            <p:cNvGrpSpPr/>
            <p:nvPr/>
          </p:nvGrpSpPr>
          <p:grpSpPr>
            <a:xfrm>
              <a:off x="469177" y="4214015"/>
              <a:ext cx="1220695" cy="158133"/>
              <a:chOff x="282103" y="4173026"/>
              <a:chExt cx="1220695" cy="158133"/>
            </a:xfrm>
          </p:grpSpPr>
          <p:sp>
            <p:nvSpPr>
              <p:cNvPr id="421" name="Freeform: Shape 420">
                <a:extLst>
                  <a:ext uri="{FF2B5EF4-FFF2-40B4-BE49-F238E27FC236}">
                    <a16:creationId xmlns:a16="http://schemas.microsoft.com/office/drawing/2014/main" id="{139EFE1A-4C0E-E14E-C902-1F93AF57CFF2}"/>
                  </a:ext>
                </a:extLst>
              </p:cNvPr>
              <p:cNvSpPr/>
              <p:nvPr/>
            </p:nvSpPr>
            <p:spPr>
              <a:xfrm>
                <a:off x="282103" y="4180598"/>
                <a:ext cx="146532" cy="150561"/>
              </a:xfrm>
              <a:custGeom>
                <a:avLst/>
                <a:gdLst>
                  <a:gd name="connsiteX0" fmla="*/ 73209 w 146532"/>
                  <a:gd name="connsiteY0" fmla="*/ 150562 h 150561"/>
                  <a:gd name="connsiteX1" fmla="*/ 35833 w 146532"/>
                  <a:gd name="connsiteY1" fmla="*/ 141275 h 150561"/>
                  <a:gd name="connsiteX2" fmla="*/ 9573 w 146532"/>
                  <a:gd name="connsiteY2" fmla="*/ 114900 h 150561"/>
                  <a:gd name="connsiteX3" fmla="*/ 0 w 146532"/>
                  <a:gd name="connsiteY3" fmla="*/ 75219 h 150561"/>
                  <a:gd name="connsiteX4" fmla="*/ 9573 w 146532"/>
                  <a:gd name="connsiteY4" fmla="*/ 35652 h 150561"/>
                  <a:gd name="connsiteX5" fmla="*/ 35833 w 146532"/>
                  <a:gd name="connsiteY5" fmla="*/ 9277 h 150561"/>
                  <a:gd name="connsiteX6" fmla="*/ 73209 w 146532"/>
                  <a:gd name="connsiteY6" fmla="*/ 0 h 150561"/>
                  <a:gd name="connsiteX7" fmla="*/ 110700 w 146532"/>
                  <a:gd name="connsiteY7" fmla="*/ 9277 h 150561"/>
                  <a:gd name="connsiteX8" fmla="*/ 136960 w 146532"/>
                  <a:gd name="connsiteY8" fmla="*/ 35652 h 150561"/>
                  <a:gd name="connsiteX9" fmla="*/ 146533 w 146532"/>
                  <a:gd name="connsiteY9" fmla="*/ 75219 h 150561"/>
                  <a:gd name="connsiteX10" fmla="*/ 136960 w 146532"/>
                  <a:gd name="connsiteY10" fmla="*/ 114900 h 150561"/>
                  <a:gd name="connsiteX11" fmla="*/ 110700 w 146532"/>
                  <a:gd name="connsiteY11" fmla="*/ 141275 h 150561"/>
                  <a:gd name="connsiteX12" fmla="*/ 73209 w 146532"/>
                  <a:gd name="connsiteY12" fmla="*/ 150562 h 150561"/>
                  <a:gd name="connsiteX13" fmla="*/ 73209 w 146532"/>
                  <a:gd name="connsiteY13" fmla="*/ 124778 h 150561"/>
                  <a:gd name="connsiteX14" fmla="*/ 95498 w 146532"/>
                  <a:gd name="connsiteY14" fmla="*/ 119158 h 150561"/>
                  <a:gd name="connsiteX15" fmla="*/ 110519 w 146532"/>
                  <a:gd name="connsiteY15" fmla="*/ 102423 h 150561"/>
                  <a:gd name="connsiteX16" fmla="*/ 115900 w 146532"/>
                  <a:gd name="connsiteY16" fmla="*/ 75219 h 150561"/>
                  <a:gd name="connsiteX17" fmla="*/ 110519 w 146532"/>
                  <a:gd name="connsiteY17" fmla="*/ 48073 h 150561"/>
                  <a:gd name="connsiteX18" fmla="*/ 95498 w 146532"/>
                  <a:gd name="connsiteY18" fmla="*/ 31280 h 150561"/>
                  <a:gd name="connsiteX19" fmla="*/ 73209 w 146532"/>
                  <a:gd name="connsiteY19" fmla="*/ 25660 h 150561"/>
                  <a:gd name="connsiteX20" fmla="*/ 51035 w 146532"/>
                  <a:gd name="connsiteY20" fmla="*/ 31337 h 150561"/>
                  <a:gd name="connsiteX21" fmla="*/ 35947 w 146532"/>
                  <a:gd name="connsiteY21" fmla="*/ 48196 h 150561"/>
                  <a:gd name="connsiteX22" fmla="*/ 30509 w 146532"/>
                  <a:gd name="connsiteY22" fmla="*/ 75219 h 150561"/>
                  <a:gd name="connsiteX23" fmla="*/ 35890 w 146532"/>
                  <a:gd name="connsiteY23" fmla="*/ 102775 h 150561"/>
                  <a:gd name="connsiteX24" fmla="*/ 50911 w 146532"/>
                  <a:gd name="connsiteY24" fmla="*/ 119339 h 150561"/>
                  <a:gd name="connsiteX25" fmla="*/ 73209 w 146532"/>
                  <a:gd name="connsiteY25" fmla="*/ 124778 h 15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532" h="150561">
                    <a:moveTo>
                      <a:pt x="73209" y="150562"/>
                    </a:moveTo>
                    <a:cubicBezTo>
                      <a:pt x="59407" y="150562"/>
                      <a:pt x="46949" y="147466"/>
                      <a:pt x="35833" y="141275"/>
                    </a:cubicBezTo>
                    <a:cubicBezTo>
                      <a:pt x="24717" y="135084"/>
                      <a:pt x="15964" y="126292"/>
                      <a:pt x="9573" y="114900"/>
                    </a:cubicBezTo>
                    <a:cubicBezTo>
                      <a:pt x="3191" y="103508"/>
                      <a:pt x="0" y="90278"/>
                      <a:pt x="0" y="75219"/>
                    </a:cubicBezTo>
                    <a:cubicBezTo>
                      <a:pt x="0" y="60236"/>
                      <a:pt x="3191" y="47054"/>
                      <a:pt x="9573" y="35652"/>
                    </a:cubicBezTo>
                    <a:cubicBezTo>
                      <a:pt x="15964" y="24260"/>
                      <a:pt x="24717" y="15469"/>
                      <a:pt x="35833" y="9277"/>
                    </a:cubicBezTo>
                    <a:cubicBezTo>
                      <a:pt x="46949" y="3096"/>
                      <a:pt x="59407" y="0"/>
                      <a:pt x="73209" y="0"/>
                    </a:cubicBezTo>
                    <a:cubicBezTo>
                      <a:pt x="87087" y="0"/>
                      <a:pt x="99584" y="3096"/>
                      <a:pt x="110700" y="9277"/>
                    </a:cubicBezTo>
                    <a:cubicBezTo>
                      <a:pt x="121815" y="15469"/>
                      <a:pt x="130569" y="24260"/>
                      <a:pt x="136960" y="35652"/>
                    </a:cubicBezTo>
                    <a:cubicBezTo>
                      <a:pt x="143342" y="47054"/>
                      <a:pt x="146533" y="60236"/>
                      <a:pt x="146533" y="75219"/>
                    </a:cubicBezTo>
                    <a:cubicBezTo>
                      <a:pt x="146533" y="90278"/>
                      <a:pt x="143342" y="103508"/>
                      <a:pt x="136960" y="114900"/>
                    </a:cubicBezTo>
                    <a:cubicBezTo>
                      <a:pt x="130569" y="126292"/>
                      <a:pt x="121815" y="135084"/>
                      <a:pt x="110700" y="141275"/>
                    </a:cubicBezTo>
                    <a:cubicBezTo>
                      <a:pt x="99584" y="147466"/>
                      <a:pt x="87087" y="150562"/>
                      <a:pt x="73209" y="150562"/>
                    </a:cubicBezTo>
                    <a:close/>
                    <a:moveTo>
                      <a:pt x="73209" y="124778"/>
                    </a:moveTo>
                    <a:cubicBezTo>
                      <a:pt x="81648" y="124778"/>
                      <a:pt x="89078" y="122901"/>
                      <a:pt x="95498" y="119158"/>
                    </a:cubicBezTo>
                    <a:cubicBezTo>
                      <a:pt x="101927" y="115414"/>
                      <a:pt x="106937" y="109833"/>
                      <a:pt x="110519" y="102423"/>
                    </a:cubicBezTo>
                    <a:cubicBezTo>
                      <a:pt x="114109" y="95012"/>
                      <a:pt x="115900" y="85944"/>
                      <a:pt x="115900" y="75219"/>
                    </a:cubicBezTo>
                    <a:cubicBezTo>
                      <a:pt x="115900" y="64570"/>
                      <a:pt x="114109" y="55531"/>
                      <a:pt x="110519" y="48073"/>
                    </a:cubicBezTo>
                    <a:cubicBezTo>
                      <a:pt x="106937" y="40624"/>
                      <a:pt x="101927" y="35023"/>
                      <a:pt x="95498" y="31280"/>
                    </a:cubicBezTo>
                    <a:cubicBezTo>
                      <a:pt x="89078" y="27537"/>
                      <a:pt x="81648" y="25660"/>
                      <a:pt x="73209" y="25660"/>
                    </a:cubicBezTo>
                    <a:cubicBezTo>
                      <a:pt x="64846" y="25660"/>
                      <a:pt x="57455" y="27556"/>
                      <a:pt x="51035" y="31337"/>
                    </a:cubicBezTo>
                    <a:cubicBezTo>
                      <a:pt x="44606" y="35128"/>
                      <a:pt x="39576" y="40739"/>
                      <a:pt x="35947" y="48196"/>
                    </a:cubicBezTo>
                    <a:cubicBezTo>
                      <a:pt x="32328" y="55645"/>
                      <a:pt x="30509" y="64656"/>
                      <a:pt x="30509" y="75219"/>
                    </a:cubicBezTo>
                    <a:cubicBezTo>
                      <a:pt x="30509" y="86182"/>
                      <a:pt x="32309" y="95365"/>
                      <a:pt x="35890" y="102775"/>
                    </a:cubicBezTo>
                    <a:cubicBezTo>
                      <a:pt x="39481" y="110185"/>
                      <a:pt x="44482" y="115710"/>
                      <a:pt x="50911" y="119339"/>
                    </a:cubicBezTo>
                    <a:cubicBezTo>
                      <a:pt x="57341" y="122958"/>
                      <a:pt x="64770" y="124778"/>
                      <a:pt x="73209" y="124778"/>
                    </a:cubicBezTo>
                    <a:close/>
                  </a:path>
                </a:pathLst>
              </a:custGeom>
              <a:solidFill>
                <a:srgbClr val="FFB900"/>
              </a:solidFill>
              <a:ln w="9525" cap="rnd">
                <a:noFill/>
                <a:prstDash val="solid"/>
                <a:round/>
              </a:ln>
            </p:spPr>
            <p:txBody>
              <a:bodyPr rtlCol="0" anchor="ctr"/>
              <a:lstStyle/>
              <a:p>
                <a:endParaRPr lang="en-US"/>
              </a:p>
            </p:txBody>
          </p:sp>
          <p:sp>
            <p:nvSpPr>
              <p:cNvPr id="422" name="Freeform: Shape 421">
                <a:extLst>
                  <a:ext uri="{FF2B5EF4-FFF2-40B4-BE49-F238E27FC236}">
                    <a16:creationId xmlns:a16="http://schemas.microsoft.com/office/drawing/2014/main" id="{76B14379-1E25-3CA0-FEB5-AE9950650969}"/>
                  </a:ext>
                </a:extLst>
              </p:cNvPr>
              <p:cNvSpPr/>
              <p:nvPr/>
            </p:nvSpPr>
            <p:spPr>
              <a:xfrm>
                <a:off x="440351" y="4191361"/>
                <a:ext cx="74390" cy="138379"/>
              </a:xfrm>
              <a:custGeom>
                <a:avLst/>
                <a:gdLst>
                  <a:gd name="connsiteX0" fmla="*/ 74390 w 74390"/>
                  <a:gd name="connsiteY0" fmla="*/ 134712 h 138379"/>
                  <a:gd name="connsiteX1" fmla="*/ 63627 w 74390"/>
                  <a:gd name="connsiteY1" fmla="*/ 137370 h 138379"/>
                  <a:gd name="connsiteX2" fmla="*/ 51330 w 74390"/>
                  <a:gd name="connsiteY2" fmla="*/ 138379 h 138379"/>
                  <a:gd name="connsiteX3" fmla="*/ 25127 w 74390"/>
                  <a:gd name="connsiteY3" fmla="*/ 129273 h 138379"/>
                  <a:gd name="connsiteX4" fmla="*/ 16316 w 74390"/>
                  <a:gd name="connsiteY4" fmla="*/ 101117 h 138379"/>
                  <a:gd name="connsiteX5" fmla="*/ 16316 w 74390"/>
                  <a:gd name="connsiteY5" fmla="*/ 48721 h 138379"/>
                  <a:gd name="connsiteX6" fmla="*/ 0 w 74390"/>
                  <a:gd name="connsiteY6" fmla="*/ 48721 h 138379"/>
                  <a:gd name="connsiteX7" fmla="*/ 0 w 74390"/>
                  <a:gd name="connsiteY7" fmla="*/ 27318 h 138379"/>
                  <a:gd name="connsiteX8" fmla="*/ 16316 w 74390"/>
                  <a:gd name="connsiteY8" fmla="*/ 27318 h 138379"/>
                  <a:gd name="connsiteX9" fmla="*/ 16316 w 74390"/>
                  <a:gd name="connsiteY9" fmla="*/ 0 h 138379"/>
                  <a:gd name="connsiteX10" fmla="*/ 45415 w 74390"/>
                  <a:gd name="connsiteY10" fmla="*/ 0 h 138379"/>
                  <a:gd name="connsiteX11" fmla="*/ 45415 w 74390"/>
                  <a:gd name="connsiteY11" fmla="*/ 27318 h 138379"/>
                  <a:gd name="connsiteX12" fmla="*/ 73095 w 74390"/>
                  <a:gd name="connsiteY12" fmla="*/ 27318 h 138379"/>
                  <a:gd name="connsiteX13" fmla="*/ 73095 w 74390"/>
                  <a:gd name="connsiteY13" fmla="*/ 48721 h 138379"/>
                  <a:gd name="connsiteX14" fmla="*/ 45415 w 74390"/>
                  <a:gd name="connsiteY14" fmla="*/ 48721 h 138379"/>
                  <a:gd name="connsiteX15" fmla="*/ 45415 w 74390"/>
                  <a:gd name="connsiteY15" fmla="*/ 101241 h 138379"/>
                  <a:gd name="connsiteX16" fmla="*/ 55702 w 74390"/>
                  <a:gd name="connsiteY16" fmla="*/ 114957 h 138379"/>
                  <a:gd name="connsiteX17" fmla="*/ 69066 w 74390"/>
                  <a:gd name="connsiteY17" fmla="*/ 112709 h 138379"/>
                  <a:gd name="connsiteX18" fmla="*/ 74390 w 74390"/>
                  <a:gd name="connsiteY18" fmla="*/ 134712 h 138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390" h="138379">
                    <a:moveTo>
                      <a:pt x="74390" y="134712"/>
                    </a:moveTo>
                    <a:cubicBezTo>
                      <a:pt x="71314" y="135817"/>
                      <a:pt x="67732" y="136703"/>
                      <a:pt x="63627" y="137370"/>
                    </a:cubicBezTo>
                    <a:cubicBezTo>
                      <a:pt x="59531" y="138046"/>
                      <a:pt x="55426" y="138379"/>
                      <a:pt x="51330" y="138379"/>
                    </a:cubicBezTo>
                    <a:cubicBezTo>
                      <a:pt x="39738" y="138379"/>
                      <a:pt x="31004" y="135341"/>
                      <a:pt x="25127" y="129273"/>
                    </a:cubicBezTo>
                    <a:cubicBezTo>
                      <a:pt x="19260" y="123196"/>
                      <a:pt x="16316" y="113814"/>
                      <a:pt x="16316" y="101117"/>
                    </a:cubicBezTo>
                    <a:lnTo>
                      <a:pt x="16316" y="48721"/>
                    </a:lnTo>
                    <a:lnTo>
                      <a:pt x="0" y="48721"/>
                    </a:lnTo>
                    <a:lnTo>
                      <a:pt x="0" y="27318"/>
                    </a:lnTo>
                    <a:lnTo>
                      <a:pt x="16316" y="27318"/>
                    </a:lnTo>
                    <a:lnTo>
                      <a:pt x="16316" y="0"/>
                    </a:lnTo>
                    <a:lnTo>
                      <a:pt x="45415" y="0"/>
                    </a:lnTo>
                    <a:lnTo>
                      <a:pt x="45415" y="27318"/>
                    </a:lnTo>
                    <a:lnTo>
                      <a:pt x="73095" y="27318"/>
                    </a:lnTo>
                    <a:lnTo>
                      <a:pt x="73095" y="48721"/>
                    </a:lnTo>
                    <a:lnTo>
                      <a:pt x="45415" y="48721"/>
                    </a:lnTo>
                    <a:lnTo>
                      <a:pt x="45415" y="101241"/>
                    </a:lnTo>
                    <a:cubicBezTo>
                      <a:pt x="45415" y="110385"/>
                      <a:pt x="48844" y="114957"/>
                      <a:pt x="55702" y="114957"/>
                    </a:cubicBezTo>
                    <a:cubicBezTo>
                      <a:pt x="60046" y="114957"/>
                      <a:pt x="64494" y="114205"/>
                      <a:pt x="69066" y="112709"/>
                    </a:cubicBezTo>
                    <a:lnTo>
                      <a:pt x="74390" y="134712"/>
                    </a:lnTo>
                    <a:close/>
                  </a:path>
                </a:pathLst>
              </a:custGeom>
              <a:solidFill>
                <a:srgbClr val="FFB900"/>
              </a:solidFill>
              <a:ln w="9525" cap="rnd">
                <a:noFill/>
                <a:prstDash val="solid"/>
                <a:round/>
              </a:ln>
            </p:spPr>
            <p:txBody>
              <a:bodyPr rtlCol="0" anchor="ctr"/>
              <a:lstStyle/>
              <a:p>
                <a:endParaRPr lang="en-US"/>
              </a:p>
            </p:txBody>
          </p:sp>
          <p:sp>
            <p:nvSpPr>
              <p:cNvPr id="423" name="Freeform: Shape 422">
                <a:extLst>
                  <a:ext uri="{FF2B5EF4-FFF2-40B4-BE49-F238E27FC236}">
                    <a16:creationId xmlns:a16="http://schemas.microsoft.com/office/drawing/2014/main" id="{452B5738-1D18-5CE2-0BC0-E01DADAD75F1}"/>
                  </a:ext>
                </a:extLst>
              </p:cNvPr>
              <p:cNvSpPr/>
              <p:nvPr/>
            </p:nvSpPr>
            <p:spPr>
              <a:xfrm>
                <a:off x="536268" y="4173026"/>
                <a:ext cx="104794" cy="155295"/>
              </a:xfrm>
              <a:custGeom>
                <a:avLst/>
                <a:gdLst>
                  <a:gd name="connsiteX0" fmla="*/ 0 w 104794"/>
                  <a:gd name="connsiteY0" fmla="*/ 155295 h 155295"/>
                  <a:gd name="connsiteX1" fmla="*/ 0 w 104794"/>
                  <a:gd name="connsiteY1" fmla="*/ 0 h 155295"/>
                  <a:gd name="connsiteX2" fmla="*/ 29099 w 104794"/>
                  <a:gd name="connsiteY2" fmla="*/ 0 h 155295"/>
                  <a:gd name="connsiteX3" fmla="*/ 29099 w 104794"/>
                  <a:gd name="connsiteY3" fmla="*/ 63513 h 155295"/>
                  <a:gd name="connsiteX4" fmla="*/ 29566 w 104794"/>
                  <a:gd name="connsiteY4" fmla="*/ 63513 h 155295"/>
                  <a:gd name="connsiteX5" fmla="*/ 43167 w 104794"/>
                  <a:gd name="connsiteY5" fmla="*/ 48435 h 155295"/>
                  <a:gd name="connsiteX6" fmla="*/ 65408 w 104794"/>
                  <a:gd name="connsiteY6" fmla="*/ 43167 h 155295"/>
                  <a:gd name="connsiteX7" fmla="*/ 86401 w 104794"/>
                  <a:gd name="connsiteY7" fmla="*/ 48015 h 155295"/>
                  <a:gd name="connsiteX8" fmla="*/ 100060 w 104794"/>
                  <a:gd name="connsiteY8" fmla="*/ 61979 h 155295"/>
                  <a:gd name="connsiteX9" fmla="*/ 104794 w 104794"/>
                  <a:gd name="connsiteY9" fmla="*/ 83496 h 155295"/>
                  <a:gd name="connsiteX10" fmla="*/ 104794 w 104794"/>
                  <a:gd name="connsiteY10" fmla="*/ 155295 h 155295"/>
                  <a:gd name="connsiteX11" fmla="*/ 75695 w 104794"/>
                  <a:gd name="connsiteY11" fmla="*/ 155295 h 155295"/>
                  <a:gd name="connsiteX12" fmla="*/ 75695 w 104794"/>
                  <a:gd name="connsiteY12" fmla="*/ 91897 h 155295"/>
                  <a:gd name="connsiteX13" fmla="*/ 56302 w 104794"/>
                  <a:gd name="connsiteY13" fmla="*/ 66589 h 155295"/>
                  <a:gd name="connsiteX14" fmla="*/ 42167 w 104794"/>
                  <a:gd name="connsiteY14" fmla="*/ 70552 h 155295"/>
                  <a:gd name="connsiteX15" fmla="*/ 32528 w 104794"/>
                  <a:gd name="connsiteY15" fmla="*/ 81724 h 155295"/>
                  <a:gd name="connsiteX16" fmla="*/ 29099 w 104794"/>
                  <a:gd name="connsiteY16" fmla="*/ 98288 h 155295"/>
                  <a:gd name="connsiteX17" fmla="*/ 29099 w 104794"/>
                  <a:gd name="connsiteY17" fmla="*/ 155295 h 155295"/>
                  <a:gd name="connsiteX18" fmla="*/ 0 w 104794"/>
                  <a:gd name="connsiteY18" fmla="*/ 155295 h 155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4794" h="155295">
                    <a:moveTo>
                      <a:pt x="0" y="155295"/>
                    </a:moveTo>
                    <a:lnTo>
                      <a:pt x="0" y="0"/>
                    </a:lnTo>
                    <a:lnTo>
                      <a:pt x="29099" y="0"/>
                    </a:lnTo>
                    <a:lnTo>
                      <a:pt x="29099" y="63513"/>
                    </a:lnTo>
                    <a:lnTo>
                      <a:pt x="29566" y="63513"/>
                    </a:lnTo>
                    <a:cubicBezTo>
                      <a:pt x="32880" y="56969"/>
                      <a:pt x="37414" y="51940"/>
                      <a:pt x="43167" y="48435"/>
                    </a:cubicBezTo>
                    <a:cubicBezTo>
                      <a:pt x="48930" y="44920"/>
                      <a:pt x="56340" y="43167"/>
                      <a:pt x="65408" y="43167"/>
                    </a:cubicBezTo>
                    <a:cubicBezTo>
                      <a:pt x="73447" y="43167"/>
                      <a:pt x="80448" y="44787"/>
                      <a:pt x="86401" y="48015"/>
                    </a:cubicBezTo>
                    <a:cubicBezTo>
                      <a:pt x="92354" y="51254"/>
                      <a:pt x="96907" y="55902"/>
                      <a:pt x="100060" y="61979"/>
                    </a:cubicBezTo>
                    <a:cubicBezTo>
                      <a:pt x="103213" y="68046"/>
                      <a:pt x="104794" y="75219"/>
                      <a:pt x="104794" y="83496"/>
                    </a:cubicBezTo>
                    <a:lnTo>
                      <a:pt x="104794" y="155295"/>
                    </a:lnTo>
                    <a:lnTo>
                      <a:pt x="75695" y="155295"/>
                    </a:lnTo>
                    <a:lnTo>
                      <a:pt x="75695" y="91897"/>
                    </a:lnTo>
                    <a:cubicBezTo>
                      <a:pt x="75695" y="75028"/>
                      <a:pt x="69228" y="66589"/>
                      <a:pt x="56302" y="66589"/>
                    </a:cubicBezTo>
                    <a:cubicBezTo>
                      <a:pt x="51016" y="66589"/>
                      <a:pt x="46301" y="67904"/>
                      <a:pt x="42167" y="70552"/>
                    </a:cubicBezTo>
                    <a:cubicBezTo>
                      <a:pt x="38024" y="73190"/>
                      <a:pt x="34814" y="76914"/>
                      <a:pt x="32528" y="81724"/>
                    </a:cubicBezTo>
                    <a:cubicBezTo>
                      <a:pt x="30242" y="86535"/>
                      <a:pt x="29099" y="92059"/>
                      <a:pt x="29099" y="98288"/>
                    </a:cubicBezTo>
                    <a:lnTo>
                      <a:pt x="29099" y="155295"/>
                    </a:lnTo>
                    <a:lnTo>
                      <a:pt x="0" y="155295"/>
                    </a:lnTo>
                    <a:close/>
                  </a:path>
                </a:pathLst>
              </a:custGeom>
              <a:solidFill>
                <a:srgbClr val="FFB900"/>
              </a:solidFill>
              <a:ln w="9525" cap="rnd">
                <a:noFill/>
                <a:prstDash val="solid"/>
                <a:round/>
              </a:ln>
            </p:spPr>
            <p:txBody>
              <a:bodyPr rtlCol="0" anchor="ctr"/>
              <a:lstStyle/>
              <a:p>
                <a:endParaRPr lang="en-US"/>
              </a:p>
            </p:txBody>
          </p:sp>
          <p:sp>
            <p:nvSpPr>
              <p:cNvPr id="424" name="Freeform: Shape 423">
                <a:extLst>
                  <a:ext uri="{FF2B5EF4-FFF2-40B4-BE49-F238E27FC236}">
                    <a16:creationId xmlns:a16="http://schemas.microsoft.com/office/drawing/2014/main" id="{D16F0FC3-A153-4747-3C01-E07D0EF2E469}"/>
                  </a:ext>
                </a:extLst>
              </p:cNvPr>
              <p:cNvSpPr/>
              <p:nvPr/>
            </p:nvSpPr>
            <p:spPr>
              <a:xfrm>
                <a:off x="658798" y="4216193"/>
                <a:ext cx="110471" cy="113900"/>
              </a:xfrm>
              <a:custGeom>
                <a:avLst/>
                <a:gdLst>
                  <a:gd name="connsiteX0" fmla="*/ 110471 w 110471"/>
                  <a:gd name="connsiteY0" fmla="*/ 54645 h 113900"/>
                  <a:gd name="connsiteX1" fmla="*/ 109880 w 110471"/>
                  <a:gd name="connsiteY1" fmla="*/ 66113 h 113900"/>
                  <a:gd name="connsiteX2" fmla="*/ 28747 w 110471"/>
                  <a:gd name="connsiteY2" fmla="*/ 66113 h 113900"/>
                  <a:gd name="connsiteX3" fmla="*/ 39272 w 110471"/>
                  <a:gd name="connsiteY3" fmla="*/ 84392 h 113900"/>
                  <a:gd name="connsiteX4" fmla="*/ 60208 w 110471"/>
                  <a:gd name="connsiteY4" fmla="*/ 90602 h 113900"/>
                  <a:gd name="connsiteX5" fmla="*/ 75990 w 110471"/>
                  <a:gd name="connsiteY5" fmla="*/ 87706 h 113900"/>
                  <a:gd name="connsiteX6" fmla="*/ 88354 w 110471"/>
                  <a:gd name="connsiteY6" fmla="*/ 79601 h 113900"/>
                  <a:gd name="connsiteX7" fmla="*/ 105270 w 110471"/>
                  <a:gd name="connsiteY7" fmla="*/ 96517 h 113900"/>
                  <a:gd name="connsiteX8" fmla="*/ 85220 w 110471"/>
                  <a:gd name="connsiteY8" fmla="*/ 109461 h 113900"/>
                  <a:gd name="connsiteX9" fmla="*/ 59493 w 110471"/>
                  <a:gd name="connsiteY9" fmla="*/ 113900 h 113900"/>
                  <a:gd name="connsiteX10" fmla="*/ 28689 w 110471"/>
                  <a:gd name="connsiteY10" fmla="*/ 106804 h 113900"/>
                  <a:gd name="connsiteX11" fmla="*/ 7572 w 110471"/>
                  <a:gd name="connsiteY11" fmla="*/ 86811 h 113900"/>
                  <a:gd name="connsiteX12" fmla="*/ 0 w 110471"/>
                  <a:gd name="connsiteY12" fmla="*/ 57131 h 113900"/>
                  <a:gd name="connsiteX13" fmla="*/ 7096 w 110471"/>
                  <a:gd name="connsiteY13" fmla="*/ 27556 h 113900"/>
                  <a:gd name="connsiteX14" fmla="*/ 26908 w 110471"/>
                  <a:gd name="connsiteY14" fmla="*/ 7277 h 113900"/>
                  <a:gd name="connsiteX15" fmla="*/ 55826 w 110471"/>
                  <a:gd name="connsiteY15" fmla="*/ 0 h 113900"/>
                  <a:gd name="connsiteX16" fmla="*/ 84868 w 110471"/>
                  <a:gd name="connsiteY16" fmla="*/ 6801 h 113900"/>
                  <a:gd name="connsiteX17" fmla="*/ 103851 w 110471"/>
                  <a:gd name="connsiteY17" fmla="*/ 25965 h 113900"/>
                  <a:gd name="connsiteX18" fmla="*/ 110471 w 110471"/>
                  <a:gd name="connsiteY18" fmla="*/ 54645 h 113900"/>
                  <a:gd name="connsiteX19" fmla="*/ 57245 w 110471"/>
                  <a:gd name="connsiteY19" fmla="*/ 22470 h 113900"/>
                  <a:gd name="connsiteX20" fmla="*/ 39272 w 110471"/>
                  <a:gd name="connsiteY20" fmla="*/ 28270 h 113900"/>
                  <a:gd name="connsiteX21" fmla="*/ 29337 w 110471"/>
                  <a:gd name="connsiteY21" fmla="*/ 45063 h 113900"/>
                  <a:gd name="connsiteX22" fmla="*/ 82791 w 110471"/>
                  <a:gd name="connsiteY22" fmla="*/ 45063 h 113900"/>
                  <a:gd name="connsiteX23" fmla="*/ 74343 w 110471"/>
                  <a:gd name="connsiteY23" fmla="*/ 28270 h 113900"/>
                  <a:gd name="connsiteX24" fmla="*/ 57245 w 110471"/>
                  <a:gd name="connsiteY24" fmla="*/ 22470 h 11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471" h="113900">
                    <a:moveTo>
                      <a:pt x="110471" y="54645"/>
                    </a:moveTo>
                    <a:cubicBezTo>
                      <a:pt x="110471" y="57798"/>
                      <a:pt x="110271" y="61627"/>
                      <a:pt x="109880" y="66113"/>
                    </a:cubicBezTo>
                    <a:lnTo>
                      <a:pt x="28747" y="66113"/>
                    </a:lnTo>
                    <a:cubicBezTo>
                      <a:pt x="30242" y="74162"/>
                      <a:pt x="33747" y="80248"/>
                      <a:pt x="39272" y="84392"/>
                    </a:cubicBezTo>
                    <a:cubicBezTo>
                      <a:pt x="44787" y="88525"/>
                      <a:pt x="51768" y="90602"/>
                      <a:pt x="60208" y="90602"/>
                    </a:cubicBezTo>
                    <a:cubicBezTo>
                      <a:pt x="65884" y="90602"/>
                      <a:pt x="71142" y="89630"/>
                      <a:pt x="75990" y="87706"/>
                    </a:cubicBezTo>
                    <a:cubicBezTo>
                      <a:pt x="80839" y="85773"/>
                      <a:pt x="84963" y="83068"/>
                      <a:pt x="88354" y="79601"/>
                    </a:cubicBezTo>
                    <a:lnTo>
                      <a:pt x="105270" y="96517"/>
                    </a:lnTo>
                    <a:cubicBezTo>
                      <a:pt x="99593" y="102194"/>
                      <a:pt x="92907" y="106509"/>
                      <a:pt x="85220" y="109461"/>
                    </a:cubicBezTo>
                    <a:cubicBezTo>
                      <a:pt x="77534" y="112424"/>
                      <a:pt x="68961" y="113900"/>
                      <a:pt x="59493" y="113900"/>
                    </a:cubicBezTo>
                    <a:cubicBezTo>
                      <a:pt x="47987" y="113900"/>
                      <a:pt x="37710" y="111538"/>
                      <a:pt x="28689" y="106804"/>
                    </a:cubicBezTo>
                    <a:cubicBezTo>
                      <a:pt x="19660" y="102070"/>
                      <a:pt x="12621" y="95412"/>
                      <a:pt x="7572" y="86811"/>
                    </a:cubicBezTo>
                    <a:cubicBezTo>
                      <a:pt x="2524" y="78219"/>
                      <a:pt x="0" y="68323"/>
                      <a:pt x="0" y="57131"/>
                    </a:cubicBezTo>
                    <a:cubicBezTo>
                      <a:pt x="0" y="46092"/>
                      <a:pt x="2372" y="36233"/>
                      <a:pt x="7096" y="27556"/>
                    </a:cubicBezTo>
                    <a:cubicBezTo>
                      <a:pt x="11830" y="18888"/>
                      <a:pt x="18431" y="12125"/>
                      <a:pt x="26908" y="7277"/>
                    </a:cubicBezTo>
                    <a:cubicBezTo>
                      <a:pt x="35385" y="2429"/>
                      <a:pt x="45025" y="0"/>
                      <a:pt x="55826" y="0"/>
                    </a:cubicBezTo>
                    <a:cubicBezTo>
                      <a:pt x="66942" y="0"/>
                      <a:pt x="76629" y="2267"/>
                      <a:pt x="84868" y="6801"/>
                    </a:cubicBezTo>
                    <a:cubicBezTo>
                      <a:pt x="93107" y="11335"/>
                      <a:pt x="99432" y="17726"/>
                      <a:pt x="103851" y="25965"/>
                    </a:cubicBezTo>
                    <a:cubicBezTo>
                      <a:pt x="108261" y="34204"/>
                      <a:pt x="110471" y="43767"/>
                      <a:pt x="110471" y="54645"/>
                    </a:cubicBezTo>
                    <a:close/>
                    <a:moveTo>
                      <a:pt x="57245" y="22470"/>
                    </a:moveTo>
                    <a:cubicBezTo>
                      <a:pt x="50149" y="22470"/>
                      <a:pt x="44158" y="24403"/>
                      <a:pt x="39272" y="28270"/>
                    </a:cubicBezTo>
                    <a:cubicBezTo>
                      <a:pt x="34385" y="32138"/>
                      <a:pt x="31071" y="37729"/>
                      <a:pt x="29337" y="45063"/>
                    </a:cubicBezTo>
                    <a:lnTo>
                      <a:pt x="82791" y="45063"/>
                    </a:lnTo>
                    <a:cubicBezTo>
                      <a:pt x="81686" y="37729"/>
                      <a:pt x="78877" y="32138"/>
                      <a:pt x="74343" y="28270"/>
                    </a:cubicBezTo>
                    <a:cubicBezTo>
                      <a:pt x="69809" y="24403"/>
                      <a:pt x="64103" y="22470"/>
                      <a:pt x="57245" y="22470"/>
                    </a:cubicBezTo>
                    <a:close/>
                  </a:path>
                </a:pathLst>
              </a:custGeom>
              <a:solidFill>
                <a:srgbClr val="FFB900"/>
              </a:solidFill>
              <a:ln w="9525" cap="rnd">
                <a:noFill/>
                <a:prstDash val="solid"/>
                <a:round/>
              </a:ln>
            </p:spPr>
            <p:txBody>
              <a:bodyPr rtlCol="0" anchor="ctr"/>
              <a:lstStyle/>
              <a:p>
                <a:endParaRPr lang="en-US"/>
              </a:p>
            </p:txBody>
          </p:sp>
          <p:sp>
            <p:nvSpPr>
              <p:cNvPr id="425" name="Freeform: Shape 424">
                <a:extLst>
                  <a:ext uri="{FF2B5EF4-FFF2-40B4-BE49-F238E27FC236}">
                    <a16:creationId xmlns:a16="http://schemas.microsoft.com/office/drawing/2014/main" id="{95F0058D-1576-E295-EA59-EC35686A0070}"/>
                  </a:ext>
                </a:extLst>
              </p:cNvPr>
              <p:cNvSpPr/>
              <p:nvPr/>
            </p:nvSpPr>
            <p:spPr>
              <a:xfrm>
                <a:off x="789614" y="4216193"/>
                <a:ext cx="70256" cy="112128"/>
              </a:xfrm>
              <a:custGeom>
                <a:avLst/>
                <a:gdLst>
                  <a:gd name="connsiteX0" fmla="*/ 0 w 70256"/>
                  <a:gd name="connsiteY0" fmla="*/ 112128 h 112128"/>
                  <a:gd name="connsiteX1" fmla="*/ 0 w 70256"/>
                  <a:gd name="connsiteY1" fmla="*/ 2486 h 112128"/>
                  <a:gd name="connsiteX2" fmla="*/ 25308 w 70256"/>
                  <a:gd name="connsiteY2" fmla="*/ 2486 h 112128"/>
                  <a:gd name="connsiteX3" fmla="*/ 26375 w 70256"/>
                  <a:gd name="connsiteY3" fmla="*/ 19869 h 112128"/>
                  <a:gd name="connsiteX4" fmla="*/ 27080 w 70256"/>
                  <a:gd name="connsiteY4" fmla="*/ 19869 h 112128"/>
                  <a:gd name="connsiteX5" fmla="*/ 39976 w 70256"/>
                  <a:gd name="connsiteY5" fmla="*/ 4791 h 112128"/>
                  <a:gd name="connsiteX6" fmla="*/ 60084 w 70256"/>
                  <a:gd name="connsiteY6" fmla="*/ 0 h 112128"/>
                  <a:gd name="connsiteX7" fmla="*/ 70256 w 70256"/>
                  <a:gd name="connsiteY7" fmla="*/ 1543 h 112128"/>
                  <a:gd name="connsiteX8" fmla="*/ 66818 w 70256"/>
                  <a:gd name="connsiteY8" fmla="*/ 26851 h 112128"/>
                  <a:gd name="connsiteX9" fmla="*/ 61855 w 70256"/>
                  <a:gd name="connsiteY9" fmla="*/ 26023 h 112128"/>
                  <a:gd name="connsiteX10" fmla="*/ 56417 w 70256"/>
                  <a:gd name="connsiteY10" fmla="*/ 25784 h 112128"/>
                  <a:gd name="connsiteX11" fmla="*/ 42158 w 70256"/>
                  <a:gd name="connsiteY11" fmla="*/ 29270 h 112128"/>
                  <a:gd name="connsiteX12" fmla="*/ 32518 w 70256"/>
                  <a:gd name="connsiteY12" fmla="*/ 39510 h 112128"/>
                  <a:gd name="connsiteX13" fmla="*/ 29089 w 70256"/>
                  <a:gd name="connsiteY13" fmla="*/ 55588 h 112128"/>
                  <a:gd name="connsiteX14" fmla="*/ 29089 w 70256"/>
                  <a:gd name="connsiteY14" fmla="*/ 112128 h 112128"/>
                  <a:gd name="connsiteX15" fmla="*/ 0 w 70256"/>
                  <a:gd name="connsiteY15" fmla="*/ 112128 h 11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256" h="112128">
                    <a:moveTo>
                      <a:pt x="0" y="112128"/>
                    </a:moveTo>
                    <a:lnTo>
                      <a:pt x="0" y="2486"/>
                    </a:lnTo>
                    <a:lnTo>
                      <a:pt x="25308" y="2486"/>
                    </a:lnTo>
                    <a:lnTo>
                      <a:pt x="26375" y="19869"/>
                    </a:lnTo>
                    <a:lnTo>
                      <a:pt x="27080" y="19869"/>
                    </a:lnTo>
                    <a:cubicBezTo>
                      <a:pt x="30471" y="13011"/>
                      <a:pt x="34766" y="7982"/>
                      <a:pt x="39976" y="4791"/>
                    </a:cubicBezTo>
                    <a:cubicBezTo>
                      <a:pt x="45177" y="1600"/>
                      <a:pt x="51883" y="0"/>
                      <a:pt x="60084" y="0"/>
                    </a:cubicBezTo>
                    <a:cubicBezTo>
                      <a:pt x="63551" y="0"/>
                      <a:pt x="66942" y="515"/>
                      <a:pt x="70256" y="1543"/>
                    </a:cubicBezTo>
                    <a:lnTo>
                      <a:pt x="66818" y="26851"/>
                    </a:lnTo>
                    <a:cubicBezTo>
                      <a:pt x="64932" y="26461"/>
                      <a:pt x="63275" y="26184"/>
                      <a:pt x="61855" y="26023"/>
                    </a:cubicBezTo>
                    <a:cubicBezTo>
                      <a:pt x="60436" y="25860"/>
                      <a:pt x="58626" y="25784"/>
                      <a:pt x="56417" y="25784"/>
                    </a:cubicBezTo>
                    <a:cubicBezTo>
                      <a:pt x="51054" y="25784"/>
                      <a:pt x="46301" y="26946"/>
                      <a:pt x="42158" y="29270"/>
                    </a:cubicBezTo>
                    <a:cubicBezTo>
                      <a:pt x="38024" y="31604"/>
                      <a:pt x="34814" y="35014"/>
                      <a:pt x="32518" y="39510"/>
                    </a:cubicBezTo>
                    <a:cubicBezTo>
                      <a:pt x="30232" y="43996"/>
                      <a:pt x="29089" y="49359"/>
                      <a:pt x="29089" y="55588"/>
                    </a:cubicBezTo>
                    <a:lnTo>
                      <a:pt x="29089" y="112128"/>
                    </a:lnTo>
                    <a:lnTo>
                      <a:pt x="0" y="112128"/>
                    </a:lnTo>
                    <a:close/>
                  </a:path>
                </a:pathLst>
              </a:custGeom>
              <a:solidFill>
                <a:srgbClr val="FFB900"/>
              </a:solidFill>
              <a:ln w="9525" cap="rnd">
                <a:noFill/>
                <a:prstDash val="solid"/>
                <a:round/>
              </a:ln>
            </p:spPr>
            <p:txBody>
              <a:bodyPr rtlCol="0" anchor="ctr"/>
              <a:lstStyle/>
              <a:p>
                <a:endParaRPr lang="en-US"/>
              </a:p>
            </p:txBody>
          </p:sp>
          <p:sp>
            <p:nvSpPr>
              <p:cNvPr id="426" name="Freeform: Shape 425">
                <a:extLst>
                  <a:ext uri="{FF2B5EF4-FFF2-40B4-BE49-F238E27FC236}">
                    <a16:creationId xmlns:a16="http://schemas.microsoft.com/office/drawing/2014/main" id="{99FF613C-3343-E4FD-B3A6-FC3DAB947CCF}"/>
                  </a:ext>
                </a:extLst>
              </p:cNvPr>
              <p:cNvSpPr/>
              <p:nvPr/>
            </p:nvSpPr>
            <p:spPr>
              <a:xfrm>
                <a:off x="949396" y="4183437"/>
                <a:ext cx="122177" cy="146656"/>
              </a:xfrm>
              <a:custGeom>
                <a:avLst/>
                <a:gdLst>
                  <a:gd name="connsiteX0" fmla="*/ 61265 w 122177"/>
                  <a:gd name="connsiteY0" fmla="*/ 146656 h 146656"/>
                  <a:gd name="connsiteX1" fmla="*/ 27384 w 122177"/>
                  <a:gd name="connsiteY1" fmla="*/ 139141 h 146656"/>
                  <a:gd name="connsiteX2" fmla="*/ 6868 w 122177"/>
                  <a:gd name="connsiteY2" fmla="*/ 117681 h 146656"/>
                  <a:gd name="connsiteX3" fmla="*/ 0 w 122177"/>
                  <a:gd name="connsiteY3" fmla="*/ 84325 h 146656"/>
                  <a:gd name="connsiteX4" fmla="*/ 0 w 122177"/>
                  <a:gd name="connsiteY4" fmla="*/ 0 h 146656"/>
                  <a:gd name="connsiteX5" fmla="*/ 30166 w 122177"/>
                  <a:gd name="connsiteY5" fmla="*/ 0 h 146656"/>
                  <a:gd name="connsiteX6" fmla="*/ 30166 w 122177"/>
                  <a:gd name="connsiteY6" fmla="*/ 85744 h 146656"/>
                  <a:gd name="connsiteX7" fmla="*/ 37614 w 122177"/>
                  <a:gd name="connsiteY7" fmla="*/ 112947 h 146656"/>
                  <a:gd name="connsiteX8" fmla="*/ 61265 w 122177"/>
                  <a:gd name="connsiteY8" fmla="*/ 121701 h 146656"/>
                  <a:gd name="connsiteX9" fmla="*/ 84744 w 122177"/>
                  <a:gd name="connsiteY9" fmla="*/ 112709 h 146656"/>
                  <a:gd name="connsiteX10" fmla="*/ 92259 w 122177"/>
                  <a:gd name="connsiteY10" fmla="*/ 85392 h 146656"/>
                  <a:gd name="connsiteX11" fmla="*/ 92259 w 122177"/>
                  <a:gd name="connsiteY11" fmla="*/ 0 h 146656"/>
                  <a:gd name="connsiteX12" fmla="*/ 122177 w 122177"/>
                  <a:gd name="connsiteY12" fmla="*/ 0 h 146656"/>
                  <a:gd name="connsiteX13" fmla="*/ 122177 w 122177"/>
                  <a:gd name="connsiteY13" fmla="*/ 84087 h 146656"/>
                  <a:gd name="connsiteX14" fmla="*/ 115376 w 122177"/>
                  <a:gd name="connsiteY14" fmla="*/ 117500 h 146656"/>
                  <a:gd name="connsiteX15" fmla="*/ 94974 w 122177"/>
                  <a:gd name="connsiteY15" fmla="*/ 139084 h 146656"/>
                  <a:gd name="connsiteX16" fmla="*/ 61265 w 122177"/>
                  <a:gd name="connsiteY16" fmla="*/ 146656 h 14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177" h="146656">
                    <a:moveTo>
                      <a:pt x="61265" y="146656"/>
                    </a:moveTo>
                    <a:cubicBezTo>
                      <a:pt x="47787" y="146656"/>
                      <a:pt x="36490" y="144151"/>
                      <a:pt x="27384" y="139141"/>
                    </a:cubicBezTo>
                    <a:cubicBezTo>
                      <a:pt x="18278" y="134141"/>
                      <a:pt x="11440" y="126987"/>
                      <a:pt x="6868" y="117681"/>
                    </a:cubicBezTo>
                    <a:cubicBezTo>
                      <a:pt x="2286" y="108376"/>
                      <a:pt x="0" y="97260"/>
                      <a:pt x="0" y="84325"/>
                    </a:cubicBezTo>
                    <a:lnTo>
                      <a:pt x="0" y="0"/>
                    </a:lnTo>
                    <a:lnTo>
                      <a:pt x="30166" y="0"/>
                    </a:lnTo>
                    <a:lnTo>
                      <a:pt x="30166" y="85744"/>
                    </a:lnTo>
                    <a:cubicBezTo>
                      <a:pt x="30166" y="98050"/>
                      <a:pt x="32652" y="107109"/>
                      <a:pt x="37614" y="112947"/>
                    </a:cubicBezTo>
                    <a:cubicBezTo>
                      <a:pt x="42586" y="118786"/>
                      <a:pt x="50463" y="121701"/>
                      <a:pt x="61265" y="121701"/>
                    </a:cubicBezTo>
                    <a:cubicBezTo>
                      <a:pt x="71914" y="121701"/>
                      <a:pt x="79743" y="118701"/>
                      <a:pt x="84744" y="112709"/>
                    </a:cubicBezTo>
                    <a:cubicBezTo>
                      <a:pt x="89754" y="106718"/>
                      <a:pt x="92259" y="97612"/>
                      <a:pt x="92259" y="85392"/>
                    </a:cubicBezTo>
                    <a:lnTo>
                      <a:pt x="92259" y="0"/>
                    </a:lnTo>
                    <a:lnTo>
                      <a:pt x="122177" y="0"/>
                    </a:lnTo>
                    <a:lnTo>
                      <a:pt x="122177" y="84087"/>
                    </a:lnTo>
                    <a:cubicBezTo>
                      <a:pt x="122177" y="97022"/>
                      <a:pt x="119910" y="108156"/>
                      <a:pt x="115376" y="117500"/>
                    </a:cubicBezTo>
                    <a:cubicBezTo>
                      <a:pt x="110842" y="126845"/>
                      <a:pt x="104042" y="134036"/>
                      <a:pt x="94974" y="139084"/>
                    </a:cubicBezTo>
                    <a:cubicBezTo>
                      <a:pt x="85906" y="144132"/>
                      <a:pt x="74676" y="146656"/>
                      <a:pt x="61265" y="146656"/>
                    </a:cubicBezTo>
                    <a:close/>
                  </a:path>
                </a:pathLst>
              </a:custGeom>
              <a:solidFill>
                <a:srgbClr val="FFB900"/>
              </a:solidFill>
              <a:ln w="9525" cap="rnd">
                <a:noFill/>
                <a:prstDash val="solid"/>
                <a:round/>
              </a:ln>
            </p:spPr>
            <p:txBody>
              <a:bodyPr rtlCol="0" anchor="ctr"/>
              <a:lstStyle/>
              <a:p>
                <a:endParaRPr lang="en-US"/>
              </a:p>
            </p:txBody>
          </p:sp>
          <p:sp>
            <p:nvSpPr>
              <p:cNvPr id="427" name="Freeform: Shape 426">
                <a:extLst>
                  <a:ext uri="{FF2B5EF4-FFF2-40B4-BE49-F238E27FC236}">
                    <a16:creationId xmlns:a16="http://schemas.microsoft.com/office/drawing/2014/main" id="{9EC6BF83-4574-5FC3-5AB7-E6F8B327F006}"/>
                  </a:ext>
                </a:extLst>
              </p:cNvPr>
              <p:cNvSpPr/>
              <p:nvPr/>
            </p:nvSpPr>
            <p:spPr>
              <a:xfrm>
                <a:off x="1098662" y="4215955"/>
                <a:ext cx="91068" cy="114376"/>
              </a:xfrm>
              <a:custGeom>
                <a:avLst/>
                <a:gdLst>
                  <a:gd name="connsiteX0" fmla="*/ 48730 w 91068"/>
                  <a:gd name="connsiteY0" fmla="*/ 114376 h 114376"/>
                  <a:gd name="connsiteX1" fmla="*/ 0 w 91068"/>
                  <a:gd name="connsiteY1" fmla="*/ 97346 h 114376"/>
                  <a:gd name="connsiteX2" fmla="*/ 13716 w 91068"/>
                  <a:gd name="connsiteY2" fmla="*/ 77000 h 114376"/>
                  <a:gd name="connsiteX3" fmla="*/ 30871 w 91068"/>
                  <a:gd name="connsiteY3" fmla="*/ 88116 h 114376"/>
                  <a:gd name="connsiteX4" fmla="*/ 47901 w 91068"/>
                  <a:gd name="connsiteY4" fmla="*/ 91907 h 114376"/>
                  <a:gd name="connsiteX5" fmla="*/ 59665 w 91068"/>
                  <a:gd name="connsiteY5" fmla="*/ 89364 h 114376"/>
                  <a:gd name="connsiteX6" fmla="*/ 63751 w 91068"/>
                  <a:gd name="connsiteY6" fmla="*/ 82439 h 114376"/>
                  <a:gd name="connsiteX7" fmla="*/ 60731 w 91068"/>
                  <a:gd name="connsiteY7" fmla="*/ 75581 h 114376"/>
                  <a:gd name="connsiteX8" fmla="*/ 50502 w 91068"/>
                  <a:gd name="connsiteY8" fmla="*/ 70971 h 114376"/>
                  <a:gd name="connsiteX9" fmla="*/ 31699 w 91068"/>
                  <a:gd name="connsiteY9" fmla="*/ 65999 h 114376"/>
                  <a:gd name="connsiteX10" fmla="*/ 9220 w 91068"/>
                  <a:gd name="connsiteY10" fmla="*/ 53997 h 114376"/>
                  <a:gd name="connsiteX11" fmla="*/ 1534 w 91068"/>
                  <a:gd name="connsiteY11" fmla="*/ 32880 h 114376"/>
                  <a:gd name="connsiteX12" fmla="*/ 6620 w 91068"/>
                  <a:gd name="connsiteY12" fmla="*/ 16383 h 114376"/>
                  <a:gd name="connsiteX13" fmla="*/ 21346 w 91068"/>
                  <a:gd name="connsiteY13" fmla="*/ 4439 h 114376"/>
                  <a:gd name="connsiteX14" fmla="*/ 43996 w 91068"/>
                  <a:gd name="connsiteY14" fmla="*/ 0 h 114376"/>
                  <a:gd name="connsiteX15" fmla="*/ 68247 w 91068"/>
                  <a:gd name="connsiteY15" fmla="*/ 4143 h 114376"/>
                  <a:gd name="connsiteX16" fmla="*/ 88706 w 91068"/>
                  <a:gd name="connsiteY16" fmla="*/ 16916 h 114376"/>
                  <a:gd name="connsiteX17" fmla="*/ 72733 w 91068"/>
                  <a:gd name="connsiteY17" fmla="*/ 34776 h 114376"/>
                  <a:gd name="connsiteX18" fmla="*/ 58960 w 91068"/>
                  <a:gd name="connsiteY18" fmla="*/ 26261 h 114376"/>
                  <a:gd name="connsiteX19" fmla="*/ 44234 w 91068"/>
                  <a:gd name="connsiteY19" fmla="*/ 23184 h 114376"/>
                  <a:gd name="connsiteX20" fmla="*/ 32347 w 91068"/>
                  <a:gd name="connsiteY20" fmla="*/ 26080 h 114376"/>
                  <a:gd name="connsiteX21" fmla="*/ 28270 w 91068"/>
                  <a:gd name="connsiteY21" fmla="*/ 33242 h 114376"/>
                  <a:gd name="connsiteX22" fmla="*/ 30813 w 91068"/>
                  <a:gd name="connsiteY22" fmla="*/ 39033 h 114376"/>
                  <a:gd name="connsiteX23" fmla="*/ 39853 w 91068"/>
                  <a:gd name="connsiteY23" fmla="*/ 43053 h 114376"/>
                  <a:gd name="connsiteX24" fmla="*/ 59017 w 91068"/>
                  <a:gd name="connsiteY24" fmla="*/ 48378 h 114376"/>
                  <a:gd name="connsiteX25" fmla="*/ 83029 w 91068"/>
                  <a:gd name="connsiteY25" fmla="*/ 60741 h 114376"/>
                  <a:gd name="connsiteX26" fmla="*/ 91069 w 91068"/>
                  <a:gd name="connsiteY26" fmla="*/ 81020 h 114376"/>
                  <a:gd name="connsiteX27" fmla="*/ 86220 w 91068"/>
                  <a:gd name="connsiteY27" fmla="*/ 98174 h 114376"/>
                  <a:gd name="connsiteX28" fmla="*/ 71847 w 91068"/>
                  <a:gd name="connsiteY28" fmla="*/ 110061 h 114376"/>
                  <a:gd name="connsiteX29" fmla="*/ 48730 w 91068"/>
                  <a:gd name="connsiteY29" fmla="*/ 114376 h 1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068" h="114376">
                    <a:moveTo>
                      <a:pt x="48730" y="114376"/>
                    </a:moveTo>
                    <a:cubicBezTo>
                      <a:pt x="28146" y="114376"/>
                      <a:pt x="11906" y="108699"/>
                      <a:pt x="0" y="97346"/>
                    </a:cubicBezTo>
                    <a:lnTo>
                      <a:pt x="13716" y="77000"/>
                    </a:lnTo>
                    <a:cubicBezTo>
                      <a:pt x="19155" y="81887"/>
                      <a:pt x="24879" y="85592"/>
                      <a:pt x="30871" y="88116"/>
                    </a:cubicBezTo>
                    <a:cubicBezTo>
                      <a:pt x="36862" y="90640"/>
                      <a:pt x="42539" y="91907"/>
                      <a:pt x="47901" y="91907"/>
                    </a:cubicBezTo>
                    <a:cubicBezTo>
                      <a:pt x="53026" y="91907"/>
                      <a:pt x="56950" y="91059"/>
                      <a:pt x="59665" y="89364"/>
                    </a:cubicBezTo>
                    <a:cubicBezTo>
                      <a:pt x="62389" y="87668"/>
                      <a:pt x="63751" y="85354"/>
                      <a:pt x="63751" y="82439"/>
                    </a:cubicBezTo>
                    <a:cubicBezTo>
                      <a:pt x="63751" y="79677"/>
                      <a:pt x="62741" y="77391"/>
                      <a:pt x="60731" y="75581"/>
                    </a:cubicBezTo>
                    <a:cubicBezTo>
                      <a:pt x="58722" y="73771"/>
                      <a:pt x="55312" y="72228"/>
                      <a:pt x="50502" y="70971"/>
                    </a:cubicBezTo>
                    <a:lnTo>
                      <a:pt x="31699" y="65999"/>
                    </a:lnTo>
                    <a:cubicBezTo>
                      <a:pt x="21841" y="63398"/>
                      <a:pt x="14354" y="59398"/>
                      <a:pt x="9220" y="53997"/>
                    </a:cubicBezTo>
                    <a:cubicBezTo>
                      <a:pt x="4096" y="48596"/>
                      <a:pt x="1534" y="41558"/>
                      <a:pt x="1534" y="32880"/>
                    </a:cubicBezTo>
                    <a:cubicBezTo>
                      <a:pt x="1534" y="26889"/>
                      <a:pt x="3229" y="21393"/>
                      <a:pt x="6620" y="16383"/>
                    </a:cubicBezTo>
                    <a:cubicBezTo>
                      <a:pt x="10011" y="11373"/>
                      <a:pt x="14926" y="7391"/>
                      <a:pt x="21346" y="4439"/>
                    </a:cubicBezTo>
                    <a:cubicBezTo>
                      <a:pt x="27775" y="1486"/>
                      <a:pt x="35319" y="0"/>
                      <a:pt x="43996" y="0"/>
                    </a:cubicBezTo>
                    <a:cubicBezTo>
                      <a:pt x="52826" y="0"/>
                      <a:pt x="60912" y="1381"/>
                      <a:pt x="68247" y="4143"/>
                    </a:cubicBezTo>
                    <a:cubicBezTo>
                      <a:pt x="75571" y="6906"/>
                      <a:pt x="82401" y="11163"/>
                      <a:pt x="88706" y="16916"/>
                    </a:cubicBezTo>
                    <a:lnTo>
                      <a:pt x="72733" y="34776"/>
                    </a:lnTo>
                    <a:cubicBezTo>
                      <a:pt x="68637" y="31147"/>
                      <a:pt x="64046" y="28308"/>
                      <a:pt x="58960" y="26261"/>
                    </a:cubicBezTo>
                    <a:cubicBezTo>
                      <a:pt x="53873" y="24212"/>
                      <a:pt x="48968" y="23184"/>
                      <a:pt x="44234" y="23184"/>
                    </a:cubicBezTo>
                    <a:cubicBezTo>
                      <a:pt x="39033" y="23184"/>
                      <a:pt x="35071" y="24156"/>
                      <a:pt x="32347" y="26080"/>
                    </a:cubicBezTo>
                    <a:cubicBezTo>
                      <a:pt x="29623" y="28013"/>
                      <a:pt x="28270" y="30404"/>
                      <a:pt x="28270" y="33242"/>
                    </a:cubicBezTo>
                    <a:cubicBezTo>
                      <a:pt x="28270" y="35605"/>
                      <a:pt x="29118" y="37538"/>
                      <a:pt x="30813" y="39033"/>
                    </a:cubicBezTo>
                    <a:cubicBezTo>
                      <a:pt x="32509" y="40529"/>
                      <a:pt x="35519" y="41872"/>
                      <a:pt x="39853" y="43053"/>
                    </a:cubicBezTo>
                    <a:lnTo>
                      <a:pt x="59017" y="48378"/>
                    </a:lnTo>
                    <a:cubicBezTo>
                      <a:pt x="69666" y="51378"/>
                      <a:pt x="77667" y="55493"/>
                      <a:pt x="83029" y="60741"/>
                    </a:cubicBezTo>
                    <a:cubicBezTo>
                      <a:pt x="88392" y="65980"/>
                      <a:pt x="91069" y="72742"/>
                      <a:pt x="91069" y="81020"/>
                    </a:cubicBezTo>
                    <a:cubicBezTo>
                      <a:pt x="91069" y="87411"/>
                      <a:pt x="89449" y="93126"/>
                      <a:pt x="86220" y="98174"/>
                    </a:cubicBezTo>
                    <a:cubicBezTo>
                      <a:pt x="82991" y="103213"/>
                      <a:pt x="78200" y="107175"/>
                      <a:pt x="71847" y="110061"/>
                    </a:cubicBezTo>
                    <a:cubicBezTo>
                      <a:pt x="65503" y="112938"/>
                      <a:pt x="57798" y="114376"/>
                      <a:pt x="48730" y="114376"/>
                    </a:cubicBezTo>
                    <a:close/>
                  </a:path>
                </a:pathLst>
              </a:custGeom>
              <a:solidFill>
                <a:srgbClr val="FFB900"/>
              </a:solidFill>
              <a:ln w="9525" cap="rnd">
                <a:noFill/>
                <a:prstDash val="solid"/>
                <a:round/>
              </a:ln>
            </p:spPr>
            <p:txBody>
              <a:bodyPr rtlCol="0" anchor="ctr"/>
              <a:lstStyle/>
              <a:p>
                <a:endParaRPr lang="en-US"/>
              </a:p>
            </p:txBody>
          </p:sp>
          <p:sp>
            <p:nvSpPr>
              <p:cNvPr id="428" name="Freeform: Shape 427">
                <a:extLst>
                  <a:ext uri="{FF2B5EF4-FFF2-40B4-BE49-F238E27FC236}">
                    <a16:creationId xmlns:a16="http://schemas.microsoft.com/office/drawing/2014/main" id="{68C9D711-F032-9E2B-0A3A-E1DF4D8CE43E}"/>
                  </a:ext>
                </a:extLst>
              </p:cNvPr>
              <p:cNvSpPr/>
              <p:nvPr/>
            </p:nvSpPr>
            <p:spPr>
              <a:xfrm>
                <a:off x="1202037" y="4216193"/>
                <a:ext cx="110461" cy="113900"/>
              </a:xfrm>
              <a:custGeom>
                <a:avLst/>
                <a:gdLst>
                  <a:gd name="connsiteX0" fmla="*/ 110461 w 110461"/>
                  <a:gd name="connsiteY0" fmla="*/ 54645 h 113900"/>
                  <a:gd name="connsiteX1" fmla="*/ 109871 w 110461"/>
                  <a:gd name="connsiteY1" fmla="*/ 66113 h 113900"/>
                  <a:gd name="connsiteX2" fmla="*/ 28737 w 110461"/>
                  <a:gd name="connsiteY2" fmla="*/ 66113 h 113900"/>
                  <a:gd name="connsiteX3" fmla="*/ 39262 w 110461"/>
                  <a:gd name="connsiteY3" fmla="*/ 84392 h 113900"/>
                  <a:gd name="connsiteX4" fmla="*/ 60198 w 110461"/>
                  <a:gd name="connsiteY4" fmla="*/ 90602 h 113900"/>
                  <a:gd name="connsiteX5" fmla="*/ 75990 w 110461"/>
                  <a:gd name="connsiteY5" fmla="*/ 87706 h 113900"/>
                  <a:gd name="connsiteX6" fmla="*/ 88344 w 110461"/>
                  <a:gd name="connsiteY6" fmla="*/ 79601 h 113900"/>
                  <a:gd name="connsiteX7" fmla="*/ 105261 w 110461"/>
                  <a:gd name="connsiteY7" fmla="*/ 96517 h 113900"/>
                  <a:gd name="connsiteX8" fmla="*/ 85211 w 110461"/>
                  <a:gd name="connsiteY8" fmla="*/ 109461 h 113900"/>
                  <a:gd name="connsiteX9" fmla="*/ 59484 w 110461"/>
                  <a:gd name="connsiteY9" fmla="*/ 113900 h 113900"/>
                  <a:gd name="connsiteX10" fmla="*/ 28680 w 110461"/>
                  <a:gd name="connsiteY10" fmla="*/ 106804 h 113900"/>
                  <a:gd name="connsiteX11" fmla="*/ 7563 w 110461"/>
                  <a:gd name="connsiteY11" fmla="*/ 86811 h 113900"/>
                  <a:gd name="connsiteX12" fmla="*/ 0 w 110461"/>
                  <a:gd name="connsiteY12" fmla="*/ 57131 h 113900"/>
                  <a:gd name="connsiteX13" fmla="*/ 7096 w 110461"/>
                  <a:gd name="connsiteY13" fmla="*/ 27556 h 113900"/>
                  <a:gd name="connsiteX14" fmla="*/ 26899 w 110461"/>
                  <a:gd name="connsiteY14" fmla="*/ 7277 h 113900"/>
                  <a:gd name="connsiteX15" fmla="*/ 55816 w 110461"/>
                  <a:gd name="connsiteY15" fmla="*/ 0 h 113900"/>
                  <a:gd name="connsiteX16" fmla="*/ 84858 w 110461"/>
                  <a:gd name="connsiteY16" fmla="*/ 6801 h 113900"/>
                  <a:gd name="connsiteX17" fmla="*/ 103842 w 110461"/>
                  <a:gd name="connsiteY17" fmla="*/ 25965 h 113900"/>
                  <a:gd name="connsiteX18" fmla="*/ 110461 w 110461"/>
                  <a:gd name="connsiteY18" fmla="*/ 54645 h 113900"/>
                  <a:gd name="connsiteX19" fmla="*/ 57236 w 110461"/>
                  <a:gd name="connsiteY19" fmla="*/ 22470 h 113900"/>
                  <a:gd name="connsiteX20" fmla="*/ 39262 w 110461"/>
                  <a:gd name="connsiteY20" fmla="*/ 28270 h 113900"/>
                  <a:gd name="connsiteX21" fmla="*/ 29327 w 110461"/>
                  <a:gd name="connsiteY21" fmla="*/ 45063 h 113900"/>
                  <a:gd name="connsiteX22" fmla="*/ 82791 w 110461"/>
                  <a:gd name="connsiteY22" fmla="*/ 45063 h 113900"/>
                  <a:gd name="connsiteX23" fmla="*/ 74333 w 110461"/>
                  <a:gd name="connsiteY23" fmla="*/ 28270 h 113900"/>
                  <a:gd name="connsiteX24" fmla="*/ 57236 w 110461"/>
                  <a:gd name="connsiteY24" fmla="*/ 22470 h 11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461" h="113900">
                    <a:moveTo>
                      <a:pt x="110461" y="54645"/>
                    </a:moveTo>
                    <a:cubicBezTo>
                      <a:pt x="110461" y="57798"/>
                      <a:pt x="110261" y="61627"/>
                      <a:pt x="109871" y="66113"/>
                    </a:cubicBezTo>
                    <a:lnTo>
                      <a:pt x="28737" y="66113"/>
                    </a:lnTo>
                    <a:cubicBezTo>
                      <a:pt x="30232" y="74162"/>
                      <a:pt x="33747" y="80248"/>
                      <a:pt x="39262" y="84392"/>
                    </a:cubicBezTo>
                    <a:cubicBezTo>
                      <a:pt x="44777" y="88525"/>
                      <a:pt x="51759" y="90602"/>
                      <a:pt x="60198" y="90602"/>
                    </a:cubicBezTo>
                    <a:cubicBezTo>
                      <a:pt x="65875" y="90602"/>
                      <a:pt x="71133" y="89630"/>
                      <a:pt x="75990" y="87706"/>
                    </a:cubicBezTo>
                    <a:cubicBezTo>
                      <a:pt x="80839" y="85773"/>
                      <a:pt x="84953" y="83068"/>
                      <a:pt x="88344" y="79601"/>
                    </a:cubicBezTo>
                    <a:lnTo>
                      <a:pt x="105261" y="96517"/>
                    </a:lnTo>
                    <a:cubicBezTo>
                      <a:pt x="99584" y="102194"/>
                      <a:pt x="92897" y="106509"/>
                      <a:pt x="85211" y="109461"/>
                    </a:cubicBezTo>
                    <a:cubicBezTo>
                      <a:pt x="77524" y="112424"/>
                      <a:pt x="68952" y="113900"/>
                      <a:pt x="59484" y="113900"/>
                    </a:cubicBezTo>
                    <a:cubicBezTo>
                      <a:pt x="47977" y="113900"/>
                      <a:pt x="37709" y="111538"/>
                      <a:pt x="28680" y="106804"/>
                    </a:cubicBezTo>
                    <a:cubicBezTo>
                      <a:pt x="19650" y="102070"/>
                      <a:pt x="12611" y="95412"/>
                      <a:pt x="7563" y="86811"/>
                    </a:cubicBezTo>
                    <a:cubicBezTo>
                      <a:pt x="2515" y="78219"/>
                      <a:pt x="0" y="68323"/>
                      <a:pt x="0" y="57131"/>
                    </a:cubicBezTo>
                    <a:cubicBezTo>
                      <a:pt x="0" y="46092"/>
                      <a:pt x="2362" y="36233"/>
                      <a:pt x="7096" y="27556"/>
                    </a:cubicBezTo>
                    <a:cubicBezTo>
                      <a:pt x="11820" y="18888"/>
                      <a:pt x="18431" y="12125"/>
                      <a:pt x="26899" y="7277"/>
                    </a:cubicBezTo>
                    <a:cubicBezTo>
                      <a:pt x="35376" y="2429"/>
                      <a:pt x="45015" y="0"/>
                      <a:pt x="55816" y="0"/>
                    </a:cubicBezTo>
                    <a:cubicBezTo>
                      <a:pt x="66942" y="0"/>
                      <a:pt x="76619" y="2267"/>
                      <a:pt x="84858" y="6801"/>
                    </a:cubicBezTo>
                    <a:cubicBezTo>
                      <a:pt x="93097" y="11335"/>
                      <a:pt x="99422" y="17726"/>
                      <a:pt x="103842" y="25965"/>
                    </a:cubicBezTo>
                    <a:cubicBezTo>
                      <a:pt x="108252" y="34204"/>
                      <a:pt x="110461" y="43767"/>
                      <a:pt x="110461" y="54645"/>
                    </a:cubicBezTo>
                    <a:close/>
                    <a:moveTo>
                      <a:pt x="57236" y="22470"/>
                    </a:moveTo>
                    <a:cubicBezTo>
                      <a:pt x="50140" y="22470"/>
                      <a:pt x="44148" y="24403"/>
                      <a:pt x="39262" y="28270"/>
                    </a:cubicBezTo>
                    <a:cubicBezTo>
                      <a:pt x="34376" y="32138"/>
                      <a:pt x="31061" y="37729"/>
                      <a:pt x="29327" y="45063"/>
                    </a:cubicBezTo>
                    <a:lnTo>
                      <a:pt x="82791" y="45063"/>
                    </a:lnTo>
                    <a:cubicBezTo>
                      <a:pt x="81686" y="37729"/>
                      <a:pt x="78867" y="32138"/>
                      <a:pt x="74333" y="28270"/>
                    </a:cubicBezTo>
                    <a:cubicBezTo>
                      <a:pt x="69799" y="24403"/>
                      <a:pt x="64103" y="22470"/>
                      <a:pt x="57236" y="22470"/>
                    </a:cubicBezTo>
                    <a:close/>
                  </a:path>
                </a:pathLst>
              </a:custGeom>
              <a:solidFill>
                <a:srgbClr val="FFB900"/>
              </a:solidFill>
              <a:ln w="9525" cap="rnd">
                <a:noFill/>
                <a:prstDash val="solid"/>
                <a:round/>
              </a:ln>
            </p:spPr>
            <p:txBody>
              <a:bodyPr rtlCol="0" anchor="ctr"/>
              <a:lstStyle/>
              <a:p>
                <a:endParaRPr lang="en-US"/>
              </a:p>
            </p:txBody>
          </p:sp>
          <p:sp>
            <p:nvSpPr>
              <p:cNvPr id="429" name="Freeform: Shape 428">
                <a:extLst>
                  <a:ext uri="{FF2B5EF4-FFF2-40B4-BE49-F238E27FC236}">
                    <a16:creationId xmlns:a16="http://schemas.microsoft.com/office/drawing/2014/main" id="{AF221209-96E3-B5DC-0B99-8A2F27ECC43D}"/>
                  </a:ext>
                </a:extLst>
              </p:cNvPr>
              <p:cNvSpPr/>
              <p:nvPr/>
            </p:nvSpPr>
            <p:spPr>
              <a:xfrm>
                <a:off x="1332844" y="4216193"/>
                <a:ext cx="70256" cy="112128"/>
              </a:xfrm>
              <a:custGeom>
                <a:avLst/>
                <a:gdLst>
                  <a:gd name="connsiteX0" fmla="*/ 0 w 70256"/>
                  <a:gd name="connsiteY0" fmla="*/ 112128 h 112128"/>
                  <a:gd name="connsiteX1" fmla="*/ 0 w 70256"/>
                  <a:gd name="connsiteY1" fmla="*/ 2486 h 112128"/>
                  <a:gd name="connsiteX2" fmla="*/ 25308 w 70256"/>
                  <a:gd name="connsiteY2" fmla="*/ 2486 h 112128"/>
                  <a:gd name="connsiteX3" fmla="*/ 26375 w 70256"/>
                  <a:gd name="connsiteY3" fmla="*/ 19869 h 112128"/>
                  <a:gd name="connsiteX4" fmla="*/ 27080 w 70256"/>
                  <a:gd name="connsiteY4" fmla="*/ 19869 h 112128"/>
                  <a:gd name="connsiteX5" fmla="*/ 39976 w 70256"/>
                  <a:gd name="connsiteY5" fmla="*/ 4791 h 112128"/>
                  <a:gd name="connsiteX6" fmla="*/ 60084 w 70256"/>
                  <a:gd name="connsiteY6" fmla="*/ 0 h 112128"/>
                  <a:gd name="connsiteX7" fmla="*/ 70256 w 70256"/>
                  <a:gd name="connsiteY7" fmla="*/ 1543 h 112128"/>
                  <a:gd name="connsiteX8" fmla="*/ 66827 w 70256"/>
                  <a:gd name="connsiteY8" fmla="*/ 26851 h 112128"/>
                  <a:gd name="connsiteX9" fmla="*/ 61855 w 70256"/>
                  <a:gd name="connsiteY9" fmla="*/ 26023 h 112128"/>
                  <a:gd name="connsiteX10" fmla="*/ 56417 w 70256"/>
                  <a:gd name="connsiteY10" fmla="*/ 25784 h 112128"/>
                  <a:gd name="connsiteX11" fmla="*/ 42167 w 70256"/>
                  <a:gd name="connsiteY11" fmla="*/ 29270 h 112128"/>
                  <a:gd name="connsiteX12" fmla="*/ 32528 w 70256"/>
                  <a:gd name="connsiteY12" fmla="*/ 39510 h 112128"/>
                  <a:gd name="connsiteX13" fmla="*/ 29099 w 70256"/>
                  <a:gd name="connsiteY13" fmla="*/ 55588 h 112128"/>
                  <a:gd name="connsiteX14" fmla="*/ 29099 w 70256"/>
                  <a:gd name="connsiteY14" fmla="*/ 112128 h 112128"/>
                  <a:gd name="connsiteX15" fmla="*/ 0 w 70256"/>
                  <a:gd name="connsiteY15" fmla="*/ 112128 h 11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256" h="112128">
                    <a:moveTo>
                      <a:pt x="0" y="112128"/>
                    </a:moveTo>
                    <a:lnTo>
                      <a:pt x="0" y="2486"/>
                    </a:lnTo>
                    <a:lnTo>
                      <a:pt x="25308" y="2486"/>
                    </a:lnTo>
                    <a:lnTo>
                      <a:pt x="26375" y="19869"/>
                    </a:lnTo>
                    <a:lnTo>
                      <a:pt x="27080" y="19869"/>
                    </a:lnTo>
                    <a:cubicBezTo>
                      <a:pt x="30471" y="13011"/>
                      <a:pt x="34776" y="7982"/>
                      <a:pt x="39976" y="4791"/>
                    </a:cubicBezTo>
                    <a:cubicBezTo>
                      <a:pt x="45177" y="1600"/>
                      <a:pt x="51883" y="0"/>
                      <a:pt x="60084" y="0"/>
                    </a:cubicBezTo>
                    <a:cubicBezTo>
                      <a:pt x="63551" y="0"/>
                      <a:pt x="66942" y="515"/>
                      <a:pt x="70256" y="1543"/>
                    </a:cubicBezTo>
                    <a:lnTo>
                      <a:pt x="66827" y="26851"/>
                    </a:lnTo>
                    <a:cubicBezTo>
                      <a:pt x="64932" y="26461"/>
                      <a:pt x="63275" y="26184"/>
                      <a:pt x="61855" y="26023"/>
                    </a:cubicBezTo>
                    <a:cubicBezTo>
                      <a:pt x="60436" y="25860"/>
                      <a:pt x="58626" y="25784"/>
                      <a:pt x="56417" y="25784"/>
                    </a:cubicBezTo>
                    <a:cubicBezTo>
                      <a:pt x="51054" y="25784"/>
                      <a:pt x="46301" y="26946"/>
                      <a:pt x="42167" y="29270"/>
                    </a:cubicBezTo>
                    <a:cubicBezTo>
                      <a:pt x="38024" y="31604"/>
                      <a:pt x="34814" y="35014"/>
                      <a:pt x="32528" y="39510"/>
                    </a:cubicBezTo>
                    <a:cubicBezTo>
                      <a:pt x="30242" y="43996"/>
                      <a:pt x="29099" y="49359"/>
                      <a:pt x="29099" y="55588"/>
                    </a:cubicBezTo>
                    <a:lnTo>
                      <a:pt x="29099" y="112128"/>
                    </a:lnTo>
                    <a:lnTo>
                      <a:pt x="0" y="112128"/>
                    </a:lnTo>
                    <a:close/>
                  </a:path>
                </a:pathLst>
              </a:custGeom>
              <a:solidFill>
                <a:srgbClr val="FFB900"/>
              </a:solidFill>
              <a:ln w="9525" cap="rnd">
                <a:noFill/>
                <a:prstDash val="solid"/>
                <a:round/>
              </a:ln>
            </p:spPr>
            <p:txBody>
              <a:bodyPr rtlCol="0" anchor="ctr"/>
              <a:lstStyle/>
              <a:p>
                <a:endParaRPr lang="en-US"/>
              </a:p>
            </p:txBody>
          </p:sp>
          <p:sp>
            <p:nvSpPr>
              <p:cNvPr id="430" name="Freeform: Shape 429">
                <a:extLst>
                  <a:ext uri="{FF2B5EF4-FFF2-40B4-BE49-F238E27FC236}">
                    <a16:creationId xmlns:a16="http://schemas.microsoft.com/office/drawing/2014/main" id="{3121DA9B-1548-892A-8C69-3F261ECD4320}"/>
                  </a:ext>
                </a:extLst>
              </p:cNvPr>
              <p:cNvSpPr/>
              <p:nvPr/>
            </p:nvSpPr>
            <p:spPr>
              <a:xfrm>
                <a:off x="1411730" y="4215955"/>
                <a:ext cx="91068" cy="114376"/>
              </a:xfrm>
              <a:custGeom>
                <a:avLst/>
                <a:gdLst>
                  <a:gd name="connsiteX0" fmla="*/ 48730 w 91068"/>
                  <a:gd name="connsiteY0" fmla="*/ 114376 h 114376"/>
                  <a:gd name="connsiteX1" fmla="*/ 0 w 91068"/>
                  <a:gd name="connsiteY1" fmla="*/ 97346 h 114376"/>
                  <a:gd name="connsiteX2" fmla="*/ 13726 w 91068"/>
                  <a:gd name="connsiteY2" fmla="*/ 77000 h 114376"/>
                  <a:gd name="connsiteX3" fmla="*/ 30871 w 91068"/>
                  <a:gd name="connsiteY3" fmla="*/ 88116 h 114376"/>
                  <a:gd name="connsiteX4" fmla="*/ 47901 w 91068"/>
                  <a:gd name="connsiteY4" fmla="*/ 91907 h 114376"/>
                  <a:gd name="connsiteX5" fmla="*/ 59674 w 91068"/>
                  <a:gd name="connsiteY5" fmla="*/ 89364 h 114376"/>
                  <a:gd name="connsiteX6" fmla="*/ 63751 w 91068"/>
                  <a:gd name="connsiteY6" fmla="*/ 82439 h 114376"/>
                  <a:gd name="connsiteX7" fmla="*/ 60731 w 91068"/>
                  <a:gd name="connsiteY7" fmla="*/ 75581 h 114376"/>
                  <a:gd name="connsiteX8" fmla="*/ 50502 w 91068"/>
                  <a:gd name="connsiteY8" fmla="*/ 70971 h 114376"/>
                  <a:gd name="connsiteX9" fmla="*/ 31699 w 91068"/>
                  <a:gd name="connsiteY9" fmla="*/ 65999 h 114376"/>
                  <a:gd name="connsiteX10" fmla="*/ 9230 w 91068"/>
                  <a:gd name="connsiteY10" fmla="*/ 53997 h 114376"/>
                  <a:gd name="connsiteX11" fmla="*/ 1543 w 91068"/>
                  <a:gd name="connsiteY11" fmla="*/ 32880 h 114376"/>
                  <a:gd name="connsiteX12" fmla="*/ 6630 w 91068"/>
                  <a:gd name="connsiteY12" fmla="*/ 16383 h 114376"/>
                  <a:gd name="connsiteX13" fmla="*/ 21355 w 91068"/>
                  <a:gd name="connsiteY13" fmla="*/ 4439 h 114376"/>
                  <a:gd name="connsiteX14" fmla="*/ 43996 w 91068"/>
                  <a:gd name="connsiteY14" fmla="*/ 0 h 114376"/>
                  <a:gd name="connsiteX15" fmla="*/ 68247 w 91068"/>
                  <a:gd name="connsiteY15" fmla="*/ 4143 h 114376"/>
                  <a:gd name="connsiteX16" fmla="*/ 88706 w 91068"/>
                  <a:gd name="connsiteY16" fmla="*/ 16916 h 114376"/>
                  <a:gd name="connsiteX17" fmla="*/ 72743 w 91068"/>
                  <a:gd name="connsiteY17" fmla="*/ 34776 h 114376"/>
                  <a:gd name="connsiteX18" fmla="*/ 58960 w 91068"/>
                  <a:gd name="connsiteY18" fmla="*/ 26261 h 114376"/>
                  <a:gd name="connsiteX19" fmla="*/ 44234 w 91068"/>
                  <a:gd name="connsiteY19" fmla="*/ 23184 h 114376"/>
                  <a:gd name="connsiteX20" fmla="*/ 32347 w 91068"/>
                  <a:gd name="connsiteY20" fmla="*/ 26080 h 114376"/>
                  <a:gd name="connsiteX21" fmla="*/ 28270 w 91068"/>
                  <a:gd name="connsiteY21" fmla="*/ 33242 h 114376"/>
                  <a:gd name="connsiteX22" fmla="*/ 30813 w 91068"/>
                  <a:gd name="connsiteY22" fmla="*/ 39033 h 114376"/>
                  <a:gd name="connsiteX23" fmla="*/ 39862 w 91068"/>
                  <a:gd name="connsiteY23" fmla="*/ 43053 h 114376"/>
                  <a:gd name="connsiteX24" fmla="*/ 59017 w 91068"/>
                  <a:gd name="connsiteY24" fmla="*/ 48378 h 114376"/>
                  <a:gd name="connsiteX25" fmla="*/ 83030 w 91068"/>
                  <a:gd name="connsiteY25" fmla="*/ 60741 h 114376"/>
                  <a:gd name="connsiteX26" fmla="*/ 91069 w 91068"/>
                  <a:gd name="connsiteY26" fmla="*/ 81020 h 114376"/>
                  <a:gd name="connsiteX27" fmla="*/ 86220 w 91068"/>
                  <a:gd name="connsiteY27" fmla="*/ 98174 h 114376"/>
                  <a:gd name="connsiteX28" fmla="*/ 71857 w 91068"/>
                  <a:gd name="connsiteY28" fmla="*/ 110061 h 114376"/>
                  <a:gd name="connsiteX29" fmla="*/ 48730 w 91068"/>
                  <a:gd name="connsiteY29" fmla="*/ 114376 h 1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068" h="114376">
                    <a:moveTo>
                      <a:pt x="48730" y="114376"/>
                    </a:moveTo>
                    <a:cubicBezTo>
                      <a:pt x="28156" y="114376"/>
                      <a:pt x="11906" y="108699"/>
                      <a:pt x="0" y="97346"/>
                    </a:cubicBezTo>
                    <a:lnTo>
                      <a:pt x="13726" y="77000"/>
                    </a:lnTo>
                    <a:cubicBezTo>
                      <a:pt x="19164" y="81887"/>
                      <a:pt x="24879" y="85592"/>
                      <a:pt x="30871" y="88116"/>
                    </a:cubicBezTo>
                    <a:cubicBezTo>
                      <a:pt x="36862" y="90640"/>
                      <a:pt x="42539" y="91907"/>
                      <a:pt x="47901" y="91907"/>
                    </a:cubicBezTo>
                    <a:cubicBezTo>
                      <a:pt x="53026" y="91907"/>
                      <a:pt x="56950" y="91059"/>
                      <a:pt x="59674" y="89364"/>
                    </a:cubicBezTo>
                    <a:cubicBezTo>
                      <a:pt x="62389" y="87668"/>
                      <a:pt x="63751" y="85354"/>
                      <a:pt x="63751" y="82439"/>
                    </a:cubicBezTo>
                    <a:cubicBezTo>
                      <a:pt x="63751" y="79677"/>
                      <a:pt x="62751" y="77391"/>
                      <a:pt x="60731" y="75581"/>
                    </a:cubicBezTo>
                    <a:cubicBezTo>
                      <a:pt x="58722" y="73771"/>
                      <a:pt x="55312" y="72228"/>
                      <a:pt x="50502" y="70971"/>
                    </a:cubicBezTo>
                    <a:lnTo>
                      <a:pt x="31699" y="65999"/>
                    </a:lnTo>
                    <a:cubicBezTo>
                      <a:pt x="21841" y="63398"/>
                      <a:pt x="14354" y="59398"/>
                      <a:pt x="9230" y="53997"/>
                    </a:cubicBezTo>
                    <a:cubicBezTo>
                      <a:pt x="4105" y="48596"/>
                      <a:pt x="1543" y="41558"/>
                      <a:pt x="1543" y="32880"/>
                    </a:cubicBezTo>
                    <a:cubicBezTo>
                      <a:pt x="1543" y="26889"/>
                      <a:pt x="3239" y="21393"/>
                      <a:pt x="6630" y="16383"/>
                    </a:cubicBezTo>
                    <a:cubicBezTo>
                      <a:pt x="10020" y="11373"/>
                      <a:pt x="14926" y="7391"/>
                      <a:pt x="21355" y="4439"/>
                    </a:cubicBezTo>
                    <a:cubicBezTo>
                      <a:pt x="27775" y="1486"/>
                      <a:pt x="35328" y="0"/>
                      <a:pt x="43996" y="0"/>
                    </a:cubicBezTo>
                    <a:cubicBezTo>
                      <a:pt x="52835" y="0"/>
                      <a:pt x="60912" y="1381"/>
                      <a:pt x="68247" y="4143"/>
                    </a:cubicBezTo>
                    <a:cubicBezTo>
                      <a:pt x="75581" y="6906"/>
                      <a:pt x="82401" y="11163"/>
                      <a:pt x="88706" y="16916"/>
                    </a:cubicBezTo>
                    <a:lnTo>
                      <a:pt x="72743" y="34776"/>
                    </a:lnTo>
                    <a:cubicBezTo>
                      <a:pt x="68637" y="31147"/>
                      <a:pt x="64046" y="28308"/>
                      <a:pt x="58960" y="26261"/>
                    </a:cubicBezTo>
                    <a:cubicBezTo>
                      <a:pt x="53873" y="24212"/>
                      <a:pt x="48968" y="23184"/>
                      <a:pt x="44234" y="23184"/>
                    </a:cubicBezTo>
                    <a:cubicBezTo>
                      <a:pt x="39034" y="23184"/>
                      <a:pt x="35071" y="24156"/>
                      <a:pt x="32347" y="26080"/>
                    </a:cubicBezTo>
                    <a:cubicBezTo>
                      <a:pt x="29632" y="28013"/>
                      <a:pt x="28270" y="30404"/>
                      <a:pt x="28270" y="33242"/>
                    </a:cubicBezTo>
                    <a:cubicBezTo>
                      <a:pt x="28270" y="35605"/>
                      <a:pt x="29118" y="37538"/>
                      <a:pt x="30813" y="39033"/>
                    </a:cubicBezTo>
                    <a:cubicBezTo>
                      <a:pt x="32509" y="40529"/>
                      <a:pt x="35528" y="41872"/>
                      <a:pt x="39862" y="43053"/>
                    </a:cubicBezTo>
                    <a:lnTo>
                      <a:pt x="59017" y="48378"/>
                    </a:lnTo>
                    <a:cubicBezTo>
                      <a:pt x="69666" y="51378"/>
                      <a:pt x="77667" y="55493"/>
                      <a:pt x="83030" y="60741"/>
                    </a:cubicBezTo>
                    <a:cubicBezTo>
                      <a:pt x="88392" y="65980"/>
                      <a:pt x="91069" y="72742"/>
                      <a:pt x="91069" y="81020"/>
                    </a:cubicBezTo>
                    <a:cubicBezTo>
                      <a:pt x="91069" y="87411"/>
                      <a:pt x="89459" y="93126"/>
                      <a:pt x="86220" y="98174"/>
                    </a:cubicBezTo>
                    <a:cubicBezTo>
                      <a:pt x="82991" y="103213"/>
                      <a:pt x="78200" y="107175"/>
                      <a:pt x="71857" y="110061"/>
                    </a:cubicBezTo>
                    <a:cubicBezTo>
                      <a:pt x="65504" y="112938"/>
                      <a:pt x="57798" y="114376"/>
                      <a:pt x="48730" y="114376"/>
                    </a:cubicBezTo>
                    <a:close/>
                  </a:path>
                </a:pathLst>
              </a:custGeom>
              <a:solidFill>
                <a:srgbClr val="FFB900"/>
              </a:solidFill>
              <a:ln w="9525" cap="rnd">
                <a:noFill/>
                <a:prstDash val="solid"/>
                <a:round/>
              </a:ln>
            </p:spPr>
            <p:txBody>
              <a:bodyPr rtlCol="0" anchor="ctr"/>
              <a:lstStyle/>
              <a:p>
                <a:endParaRPr lang="en-US"/>
              </a:p>
            </p:txBody>
          </p:sp>
        </p:grpSp>
        <p:grpSp>
          <p:nvGrpSpPr>
            <p:cNvPr id="926" name="Group 925">
              <a:extLst>
                <a:ext uri="{FF2B5EF4-FFF2-40B4-BE49-F238E27FC236}">
                  <a16:creationId xmlns:a16="http://schemas.microsoft.com/office/drawing/2014/main" id="{8BA130DE-6713-BCEB-3A65-AC205B8D311B}"/>
                </a:ext>
              </a:extLst>
            </p:cNvPr>
            <p:cNvGrpSpPr/>
            <p:nvPr/>
          </p:nvGrpSpPr>
          <p:grpSpPr>
            <a:xfrm>
              <a:off x="9748329" y="4229755"/>
              <a:ext cx="1987295" cy="126653"/>
              <a:chOff x="9581932" y="4195962"/>
              <a:chExt cx="1987295" cy="126653"/>
            </a:xfrm>
          </p:grpSpPr>
          <p:sp>
            <p:nvSpPr>
              <p:cNvPr id="468" name="Freeform: Shape 467">
                <a:extLst>
                  <a:ext uri="{FF2B5EF4-FFF2-40B4-BE49-F238E27FC236}">
                    <a16:creationId xmlns:a16="http://schemas.microsoft.com/office/drawing/2014/main" id="{AB9AA7F0-F86E-9676-0386-B8083157E181}"/>
                  </a:ext>
                </a:extLst>
              </p:cNvPr>
              <p:cNvSpPr/>
              <p:nvPr/>
            </p:nvSpPr>
            <p:spPr>
              <a:xfrm>
                <a:off x="10775510" y="4196162"/>
                <a:ext cx="124681" cy="124072"/>
              </a:xfrm>
              <a:custGeom>
                <a:avLst/>
                <a:gdLst>
                  <a:gd name="connsiteX0" fmla="*/ 124682 w 124681"/>
                  <a:gd name="connsiteY0" fmla="*/ 124073 h 124072"/>
                  <a:gd name="connsiteX1" fmla="*/ 98202 w 124681"/>
                  <a:gd name="connsiteY1" fmla="*/ 124073 h 124072"/>
                  <a:gd name="connsiteX2" fmla="*/ 88486 w 124681"/>
                  <a:gd name="connsiteY2" fmla="*/ 96212 h 124072"/>
                  <a:gd name="connsiteX3" fmla="*/ 36671 w 124681"/>
                  <a:gd name="connsiteY3" fmla="*/ 96212 h 124072"/>
                  <a:gd name="connsiteX4" fmla="*/ 26765 w 124681"/>
                  <a:gd name="connsiteY4" fmla="*/ 124073 h 124072"/>
                  <a:gd name="connsiteX5" fmla="*/ 0 w 124681"/>
                  <a:gd name="connsiteY5" fmla="*/ 124073 h 124072"/>
                  <a:gd name="connsiteX6" fmla="*/ 48482 w 124681"/>
                  <a:gd name="connsiteY6" fmla="*/ 0 h 124072"/>
                  <a:gd name="connsiteX7" fmla="*/ 76390 w 124681"/>
                  <a:gd name="connsiteY7" fmla="*/ 0 h 124072"/>
                  <a:gd name="connsiteX8" fmla="*/ 124682 w 124681"/>
                  <a:gd name="connsiteY8" fmla="*/ 124073 h 124072"/>
                  <a:gd name="connsiteX9" fmla="*/ 62197 w 124681"/>
                  <a:gd name="connsiteY9" fmla="*/ 23974 h 124072"/>
                  <a:gd name="connsiteX10" fmla="*/ 43624 w 124681"/>
                  <a:gd name="connsiteY10" fmla="*/ 76515 h 124072"/>
                  <a:gd name="connsiteX11" fmla="*/ 81629 w 124681"/>
                  <a:gd name="connsiteY11" fmla="*/ 76515 h 124072"/>
                  <a:gd name="connsiteX12" fmla="*/ 63340 w 124681"/>
                  <a:gd name="connsiteY12" fmla="*/ 23974 h 124072"/>
                  <a:gd name="connsiteX13" fmla="*/ 62197 w 124681"/>
                  <a:gd name="connsiteY13" fmla="*/ 23974 h 12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81" h="124072">
                    <a:moveTo>
                      <a:pt x="124682" y="124073"/>
                    </a:moveTo>
                    <a:lnTo>
                      <a:pt x="98202" y="124073"/>
                    </a:lnTo>
                    <a:lnTo>
                      <a:pt x="88486" y="96212"/>
                    </a:lnTo>
                    <a:lnTo>
                      <a:pt x="36671" y="96212"/>
                    </a:lnTo>
                    <a:lnTo>
                      <a:pt x="26765" y="124073"/>
                    </a:lnTo>
                    <a:lnTo>
                      <a:pt x="0" y="124073"/>
                    </a:lnTo>
                    <a:lnTo>
                      <a:pt x="48482" y="0"/>
                    </a:lnTo>
                    <a:lnTo>
                      <a:pt x="76390" y="0"/>
                    </a:lnTo>
                    <a:lnTo>
                      <a:pt x="124682" y="124073"/>
                    </a:lnTo>
                    <a:close/>
                    <a:moveTo>
                      <a:pt x="62197" y="23974"/>
                    </a:moveTo>
                    <a:lnTo>
                      <a:pt x="43624" y="76515"/>
                    </a:lnTo>
                    <a:lnTo>
                      <a:pt x="81629" y="76515"/>
                    </a:lnTo>
                    <a:lnTo>
                      <a:pt x="63340" y="23974"/>
                    </a:lnTo>
                    <a:lnTo>
                      <a:pt x="62197" y="23974"/>
                    </a:lnTo>
                    <a:close/>
                  </a:path>
                </a:pathLst>
              </a:custGeom>
              <a:solidFill>
                <a:srgbClr val="FFB900"/>
              </a:solidFill>
              <a:ln w="9525" cap="rnd">
                <a:noFill/>
                <a:prstDash val="solid"/>
                <a:round/>
              </a:ln>
            </p:spPr>
            <p:txBody>
              <a:bodyPr rtlCol="0" anchor="ctr"/>
              <a:lstStyle/>
              <a:p>
                <a:endParaRPr lang="en-US"/>
              </a:p>
            </p:txBody>
          </p:sp>
          <p:sp>
            <p:nvSpPr>
              <p:cNvPr id="469" name="Freeform: Shape 468">
                <a:extLst>
                  <a:ext uri="{FF2B5EF4-FFF2-40B4-BE49-F238E27FC236}">
                    <a16:creationId xmlns:a16="http://schemas.microsoft.com/office/drawing/2014/main" id="{B88F975B-7A67-D25F-A97E-04EDD3539496}"/>
                  </a:ext>
                </a:extLst>
              </p:cNvPr>
              <p:cNvSpPr/>
              <p:nvPr/>
            </p:nvSpPr>
            <p:spPr>
              <a:xfrm>
                <a:off x="10906668" y="4196162"/>
                <a:ext cx="111633" cy="126253"/>
              </a:xfrm>
              <a:custGeom>
                <a:avLst/>
                <a:gdLst>
                  <a:gd name="connsiteX0" fmla="*/ 61246 w 111633"/>
                  <a:gd name="connsiteY0" fmla="*/ 126254 h 126253"/>
                  <a:gd name="connsiteX1" fmla="*/ 29052 w 111633"/>
                  <a:gd name="connsiteY1" fmla="*/ 118301 h 126253"/>
                  <a:gd name="connsiteX2" fmla="*/ 7525 w 111633"/>
                  <a:gd name="connsiteY2" fmla="*/ 96012 h 126253"/>
                  <a:gd name="connsiteX3" fmla="*/ 0 w 111633"/>
                  <a:gd name="connsiteY3" fmla="*/ 63075 h 126253"/>
                  <a:gd name="connsiteX4" fmla="*/ 8097 w 111633"/>
                  <a:gd name="connsiteY4" fmla="*/ 30194 h 126253"/>
                  <a:gd name="connsiteX5" fmla="*/ 30099 w 111633"/>
                  <a:gd name="connsiteY5" fmla="*/ 7906 h 126253"/>
                  <a:gd name="connsiteX6" fmla="*/ 61151 w 111633"/>
                  <a:gd name="connsiteY6" fmla="*/ 0 h 126253"/>
                  <a:gd name="connsiteX7" fmla="*/ 90678 w 111633"/>
                  <a:gd name="connsiteY7" fmla="*/ 6268 h 126253"/>
                  <a:gd name="connsiteX8" fmla="*/ 111634 w 111633"/>
                  <a:gd name="connsiteY8" fmla="*/ 23679 h 126253"/>
                  <a:gd name="connsiteX9" fmla="*/ 92775 w 111633"/>
                  <a:gd name="connsiteY9" fmla="*/ 36909 h 126253"/>
                  <a:gd name="connsiteX10" fmla="*/ 79249 w 111633"/>
                  <a:gd name="connsiteY10" fmla="*/ 25718 h 126253"/>
                  <a:gd name="connsiteX11" fmla="*/ 61532 w 111633"/>
                  <a:gd name="connsiteY11" fmla="*/ 22088 h 126253"/>
                  <a:gd name="connsiteX12" fmla="*/ 42578 w 111633"/>
                  <a:gd name="connsiteY12" fmla="*/ 26965 h 126253"/>
                  <a:gd name="connsiteX13" fmla="*/ 29624 w 111633"/>
                  <a:gd name="connsiteY13" fmla="*/ 41138 h 126253"/>
                  <a:gd name="connsiteX14" fmla="*/ 24957 w 111633"/>
                  <a:gd name="connsiteY14" fmla="*/ 63075 h 126253"/>
                  <a:gd name="connsiteX15" fmla="*/ 34576 w 111633"/>
                  <a:gd name="connsiteY15" fmla="*/ 93478 h 126253"/>
                  <a:gd name="connsiteX16" fmla="*/ 61913 w 111633"/>
                  <a:gd name="connsiteY16" fmla="*/ 103975 h 126253"/>
                  <a:gd name="connsiteX17" fmla="*/ 94870 w 111633"/>
                  <a:gd name="connsiteY17" fmla="*/ 88649 h 126253"/>
                  <a:gd name="connsiteX18" fmla="*/ 111539 w 111633"/>
                  <a:gd name="connsiteY18" fmla="*/ 104966 h 126253"/>
                  <a:gd name="connsiteX19" fmla="*/ 90393 w 111633"/>
                  <a:gd name="connsiteY19" fmla="*/ 120587 h 126253"/>
                  <a:gd name="connsiteX20" fmla="*/ 61246 w 111633"/>
                  <a:gd name="connsiteY20" fmla="*/ 126254 h 12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1633" h="126253">
                    <a:moveTo>
                      <a:pt x="61246" y="126254"/>
                    </a:moveTo>
                    <a:cubicBezTo>
                      <a:pt x="49054" y="126254"/>
                      <a:pt x="38291" y="123606"/>
                      <a:pt x="29052" y="118301"/>
                    </a:cubicBezTo>
                    <a:cubicBezTo>
                      <a:pt x="19717" y="112995"/>
                      <a:pt x="12574" y="105566"/>
                      <a:pt x="7525" y="96012"/>
                    </a:cubicBezTo>
                    <a:cubicBezTo>
                      <a:pt x="2477" y="86458"/>
                      <a:pt x="0" y="75486"/>
                      <a:pt x="0" y="63075"/>
                    </a:cubicBezTo>
                    <a:cubicBezTo>
                      <a:pt x="0" y="50740"/>
                      <a:pt x="2667" y="39776"/>
                      <a:pt x="8097" y="30194"/>
                    </a:cubicBezTo>
                    <a:cubicBezTo>
                      <a:pt x="13431" y="20612"/>
                      <a:pt x="20765" y="13183"/>
                      <a:pt x="30099" y="7906"/>
                    </a:cubicBezTo>
                    <a:cubicBezTo>
                      <a:pt x="39434" y="2639"/>
                      <a:pt x="49721" y="0"/>
                      <a:pt x="61151" y="0"/>
                    </a:cubicBezTo>
                    <a:cubicBezTo>
                      <a:pt x="72296" y="0"/>
                      <a:pt x="82201" y="2086"/>
                      <a:pt x="90678" y="6268"/>
                    </a:cubicBezTo>
                    <a:cubicBezTo>
                      <a:pt x="99251" y="10449"/>
                      <a:pt x="106204" y="16250"/>
                      <a:pt x="111634" y="23679"/>
                    </a:cubicBezTo>
                    <a:lnTo>
                      <a:pt x="92775" y="36909"/>
                    </a:lnTo>
                    <a:cubicBezTo>
                      <a:pt x="88774" y="31871"/>
                      <a:pt x="84297" y="28137"/>
                      <a:pt x="79249" y="25718"/>
                    </a:cubicBezTo>
                    <a:cubicBezTo>
                      <a:pt x="74295" y="23298"/>
                      <a:pt x="68390" y="22088"/>
                      <a:pt x="61532" y="22088"/>
                    </a:cubicBezTo>
                    <a:cubicBezTo>
                      <a:pt x="54484" y="22088"/>
                      <a:pt x="48197" y="23708"/>
                      <a:pt x="42578" y="26965"/>
                    </a:cubicBezTo>
                    <a:cubicBezTo>
                      <a:pt x="37052" y="30213"/>
                      <a:pt x="32767" y="34938"/>
                      <a:pt x="29624" y="41138"/>
                    </a:cubicBezTo>
                    <a:cubicBezTo>
                      <a:pt x="26480" y="47339"/>
                      <a:pt x="24957" y="54655"/>
                      <a:pt x="24957" y="63075"/>
                    </a:cubicBezTo>
                    <a:cubicBezTo>
                      <a:pt x="24957" y="76343"/>
                      <a:pt x="28195" y="86478"/>
                      <a:pt x="34576" y="93478"/>
                    </a:cubicBezTo>
                    <a:cubicBezTo>
                      <a:pt x="41053" y="100470"/>
                      <a:pt x="50102" y="103975"/>
                      <a:pt x="61913" y="103975"/>
                    </a:cubicBezTo>
                    <a:cubicBezTo>
                      <a:pt x="74963" y="103975"/>
                      <a:pt x="85916" y="98860"/>
                      <a:pt x="94870" y="88649"/>
                    </a:cubicBezTo>
                    <a:lnTo>
                      <a:pt x="111539" y="104966"/>
                    </a:lnTo>
                    <a:cubicBezTo>
                      <a:pt x="105442" y="111595"/>
                      <a:pt x="98489" y="116805"/>
                      <a:pt x="90393" y="120587"/>
                    </a:cubicBezTo>
                    <a:cubicBezTo>
                      <a:pt x="82296" y="124368"/>
                      <a:pt x="72582" y="126254"/>
                      <a:pt x="61246" y="126254"/>
                    </a:cubicBezTo>
                    <a:close/>
                  </a:path>
                </a:pathLst>
              </a:custGeom>
              <a:solidFill>
                <a:srgbClr val="FFB900"/>
              </a:solidFill>
              <a:ln w="9525" cap="rnd">
                <a:noFill/>
                <a:prstDash val="solid"/>
                <a:round/>
              </a:ln>
            </p:spPr>
            <p:txBody>
              <a:bodyPr rtlCol="0" anchor="ctr"/>
              <a:lstStyle/>
              <a:p>
                <a:endParaRPr lang="en-US"/>
              </a:p>
            </p:txBody>
          </p:sp>
          <p:sp>
            <p:nvSpPr>
              <p:cNvPr id="470" name="Freeform: Shape 469">
                <a:extLst>
                  <a:ext uri="{FF2B5EF4-FFF2-40B4-BE49-F238E27FC236}">
                    <a16:creationId xmlns:a16="http://schemas.microsoft.com/office/drawing/2014/main" id="{4D029CF8-FD87-E9BF-D7F9-7F6577534A98}"/>
                  </a:ext>
                </a:extLst>
              </p:cNvPr>
              <p:cNvSpPr/>
              <p:nvPr/>
            </p:nvSpPr>
            <p:spPr>
              <a:xfrm>
                <a:off x="11028780" y="4198353"/>
                <a:ext cx="100583" cy="121881"/>
              </a:xfrm>
              <a:custGeom>
                <a:avLst/>
                <a:gdLst>
                  <a:gd name="connsiteX0" fmla="*/ 62769 w 100583"/>
                  <a:gd name="connsiteY0" fmla="*/ 121882 h 121881"/>
                  <a:gd name="connsiteX1" fmla="*/ 37814 w 100583"/>
                  <a:gd name="connsiteY1" fmla="*/ 121882 h 121881"/>
                  <a:gd name="connsiteX2" fmla="*/ 37814 w 100583"/>
                  <a:gd name="connsiteY2" fmla="*/ 20393 h 121881"/>
                  <a:gd name="connsiteX3" fmla="*/ 0 w 100583"/>
                  <a:gd name="connsiteY3" fmla="*/ 20393 h 121881"/>
                  <a:gd name="connsiteX4" fmla="*/ 0 w 100583"/>
                  <a:gd name="connsiteY4" fmla="*/ 0 h 121881"/>
                  <a:gd name="connsiteX5" fmla="*/ 100583 w 100583"/>
                  <a:gd name="connsiteY5" fmla="*/ 0 h 121881"/>
                  <a:gd name="connsiteX6" fmla="*/ 100583 w 100583"/>
                  <a:gd name="connsiteY6" fmla="*/ 20393 h 121881"/>
                  <a:gd name="connsiteX7" fmla="*/ 62769 w 100583"/>
                  <a:gd name="connsiteY7" fmla="*/ 20393 h 121881"/>
                  <a:gd name="connsiteX8" fmla="*/ 62769 w 100583"/>
                  <a:gd name="connsiteY8" fmla="*/ 121882 h 12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83" h="121881">
                    <a:moveTo>
                      <a:pt x="62769" y="121882"/>
                    </a:moveTo>
                    <a:lnTo>
                      <a:pt x="37814" y="121882"/>
                    </a:lnTo>
                    <a:lnTo>
                      <a:pt x="37814" y="20393"/>
                    </a:lnTo>
                    <a:lnTo>
                      <a:pt x="0" y="20393"/>
                    </a:lnTo>
                    <a:lnTo>
                      <a:pt x="0" y="0"/>
                    </a:lnTo>
                    <a:lnTo>
                      <a:pt x="100583" y="0"/>
                    </a:lnTo>
                    <a:lnTo>
                      <a:pt x="100583" y="20393"/>
                    </a:lnTo>
                    <a:lnTo>
                      <a:pt x="62769" y="20393"/>
                    </a:lnTo>
                    <a:lnTo>
                      <a:pt x="62769" y="121882"/>
                    </a:lnTo>
                    <a:close/>
                  </a:path>
                </a:pathLst>
              </a:custGeom>
              <a:solidFill>
                <a:srgbClr val="FFB900"/>
              </a:solidFill>
              <a:ln w="9525" cap="rnd">
                <a:noFill/>
                <a:prstDash val="solid"/>
                <a:round/>
              </a:ln>
            </p:spPr>
            <p:txBody>
              <a:bodyPr rtlCol="0" anchor="ctr"/>
              <a:lstStyle/>
              <a:p>
                <a:endParaRPr lang="en-US"/>
              </a:p>
            </p:txBody>
          </p:sp>
          <p:sp>
            <p:nvSpPr>
              <p:cNvPr id="471" name="Freeform: Shape 470">
                <a:extLst>
                  <a:ext uri="{FF2B5EF4-FFF2-40B4-BE49-F238E27FC236}">
                    <a16:creationId xmlns:a16="http://schemas.microsoft.com/office/drawing/2014/main" id="{6F9E57B2-32CC-E0D5-BA28-B5B2BFB5D36E}"/>
                  </a:ext>
                </a:extLst>
              </p:cNvPr>
              <p:cNvSpPr/>
              <p:nvPr/>
            </p:nvSpPr>
            <p:spPr>
              <a:xfrm>
                <a:off x="11152700" y="4198353"/>
                <a:ext cx="25269" cy="121881"/>
              </a:xfrm>
              <a:custGeom>
                <a:avLst/>
                <a:gdLst>
                  <a:gd name="connsiteX0" fmla="*/ 0 w 25269"/>
                  <a:gd name="connsiteY0" fmla="*/ 0 h 121881"/>
                  <a:gd name="connsiteX1" fmla="*/ 25270 w 25269"/>
                  <a:gd name="connsiteY1" fmla="*/ 0 h 121881"/>
                  <a:gd name="connsiteX2" fmla="*/ 25270 w 25269"/>
                  <a:gd name="connsiteY2" fmla="*/ 121882 h 121881"/>
                  <a:gd name="connsiteX3" fmla="*/ 0 w 25269"/>
                  <a:gd name="connsiteY3" fmla="*/ 121882 h 121881"/>
                </a:gdLst>
                <a:ahLst/>
                <a:cxnLst>
                  <a:cxn ang="0">
                    <a:pos x="connsiteX0" y="connsiteY0"/>
                  </a:cxn>
                  <a:cxn ang="0">
                    <a:pos x="connsiteX1" y="connsiteY1"/>
                  </a:cxn>
                  <a:cxn ang="0">
                    <a:pos x="connsiteX2" y="connsiteY2"/>
                  </a:cxn>
                  <a:cxn ang="0">
                    <a:pos x="connsiteX3" y="connsiteY3"/>
                  </a:cxn>
                </a:cxnLst>
                <a:rect l="l" t="t" r="r" b="b"/>
                <a:pathLst>
                  <a:path w="25269" h="121881">
                    <a:moveTo>
                      <a:pt x="0" y="0"/>
                    </a:moveTo>
                    <a:lnTo>
                      <a:pt x="25270" y="0"/>
                    </a:lnTo>
                    <a:lnTo>
                      <a:pt x="25270" y="121882"/>
                    </a:lnTo>
                    <a:lnTo>
                      <a:pt x="0" y="121882"/>
                    </a:lnTo>
                    <a:close/>
                  </a:path>
                </a:pathLst>
              </a:custGeom>
              <a:solidFill>
                <a:srgbClr val="FFB900"/>
              </a:solidFill>
              <a:ln w="9525" cap="rnd">
                <a:noFill/>
                <a:prstDash val="solid"/>
                <a:round/>
              </a:ln>
            </p:spPr>
            <p:txBody>
              <a:bodyPr rtlCol="0" anchor="ctr"/>
              <a:lstStyle/>
              <a:p>
                <a:endParaRPr lang="en-US"/>
              </a:p>
            </p:txBody>
          </p:sp>
          <p:sp>
            <p:nvSpPr>
              <p:cNvPr id="472" name="Freeform: Shape 471">
                <a:extLst>
                  <a:ext uri="{FF2B5EF4-FFF2-40B4-BE49-F238E27FC236}">
                    <a16:creationId xmlns:a16="http://schemas.microsoft.com/office/drawing/2014/main" id="{7F9AB935-F26F-DCA1-6DEF-F5D8691D4755}"/>
                  </a:ext>
                </a:extLst>
              </p:cNvPr>
              <p:cNvSpPr/>
              <p:nvPr/>
            </p:nvSpPr>
            <p:spPr>
              <a:xfrm>
                <a:off x="11201659" y="4195962"/>
                <a:ext cx="123252" cy="126653"/>
              </a:xfrm>
              <a:custGeom>
                <a:avLst/>
                <a:gdLst>
                  <a:gd name="connsiteX0" fmla="*/ 61626 w 123252"/>
                  <a:gd name="connsiteY0" fmla="*/ 126654 h 126653"/>
                  <a:gd name="connsiteX1" fmla="*/ 30194 w 123252"/>
                  <a:gd name="connsiteY1" fmla="*/ 118843 h 126653"/>
                  <a:gd name="connsiteX2" fmla="*/ 8096 w 123252"/>
                  <a:gd name="connsiteY2" fmla="*/ 96660 h 126653"/>
                  <a:gd name="connsiteX3" fmla="*/ 0 w 123252"/>
                  <a:gd name="connsiteY3" fmla="*/ 63275 h 126653"/>
                  <a:gd name="connsiteX4" fmla="*/ 8096 w 123252"/>
                  <a:gd name="connsiteY4" fmla="*/ 29994 h 126653"/>
                  <a:gd name="connsiteX5" fmla="*/ 30194 w 123252"/>
                  <a:gd name="connsiteY5" fmla="*/ 7811 h 126653"/>
                  <a:gd name="connsiteX6" fmla="*/ 61626 w 123252"/>
                  <a:gd name="connsiteY6" fmla="*/ 0 h 126653"/>
                  <a:gd name="connsiteX7" fmla="*/ 93154 w 123252"/>
                  <a:gd name="connsiteY7" fmla="*/ 7811 h 126653"/>
                  <a:gd name="connsiteX8" fmla="*/ 115252 w 123252"/>
                  <a:gd name="connsiteY8" fmla="*/ 29994 h 126653"/>
                  <a:gd name="connsiteX9" fmla="*/ 123253 w 123252"/>
                  <a:gd name="connsiteY9" fmla="*/ 63275 h 126653"/>
                  <a:gd name="connsiteX10" fmla="*/ 115252 w 123252"/>
                  <a:gd name="connsiteY10" fmla="*/ 96660 h 126653"/>
                  <a:gd name="connsiteX11" fmla="*/ 93154 w 123252"/>
                  <a:gd name="connsiteY11" fmla="*/ 118843 h 126653"/>
                  <a:gd name="connsiteX12" fmla="*/ 61626 w 123252"/>
                  <a:gd name="connsiteY12" fmla="*/ 126654 h 126653"/>
                  <a:gd name="connsiteX13" fmla="*/ 61626 w 123252"/>
                  <a:gd name="connsiteY13" fmla="*/ 104965 h 126653"/>
                  <a:gd name="connsiteX14" fmla="*/ 80390 w 123252"/>
                  <a:gd name="connsiteY14" fmla="*/ 100241 h 126653"/>
                  <a:gd name="connsiteX15" fmla="*/ 92964 w 123252"/>
                  <a:gd name="connsiteY15" fmla="*/ 86163 h 126653"/>
                  <a:gd name="connsiteX16" fmla="*/ 97536 w 123252"/>
                  <a:gd name="connsiteY16" fmla="*/ 63275 h 126653"/>
                  <a:gd name="connsiteX17" fmla="*/ 92964 w 123252"/>
                  <a:gd name="connsiteY17" fmla="*/ 40443 h 126653"/>
                  <a:gd name="connsiteX18" fmla="*/ 80390 w 123252"/>
                  <a:gd name="connsiteY18" fmla="*/ 26318 h 126653"/>
                  <a:gd name="connsiteX19" fmla="*/ 61626 w 123252"/>
                  <a:gd name="connsiteY19" fmla="*/ 21593 h 126653"/>
                  <a:gd name="connsiteX20" fmla="*/ 42958 w 123252"/>
                  <a:gd name="connsiteY20" fmla="*/ 26365 h 126653"/>
                  <a:gd name="connsiteX21" fmla="*/ 30289 w 123252"/>
                  <a:gd name="connsiteY21" fmla="*/ 40548 h 126653"/>
                  <a:gd name="connsiteX22" fmla="*/ 25717 w 123252"/>
                  <a:gd name="connsiteY22" fmla="*/ 63275 h 126653"/>
                  <a:gd name="connsiteX23" fmla="*/ 30194 w 123252"/>
                  <a:gd name="connsiteY23" fmla="*/ 86458 h 126653"/>
                  <a:gd name="connsiteX24" fmla="*/ 42863 w 123252"/>
                  <a:gd name="connsiteY24" fmla="*/ 100394 h 126653"/>
                  <a:gd name="connsiteX25" fmla="*/ 61626 w 123252"/>
                  <a:gd name="connsiteY25" fmla="*/ 104965 h 12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252" h="126653">
                    <a:moveTo>
                      <a:pt x="61626" y="126654"/>
                    </a:moveTo>
                    <a:cubicBezTo>
                      <a:pt x="50006" y="126654"/>
                      <a:pt x="39529" y="124054"/>
                      <a:pt x="30194" y="118843"/>
                    </a:cubicBezTo>
                    <a:cubicBezTo>
                      <a:pt x="20764" y="113643"/>
                      <a:pt x="13429" y="106242"/>
                      <a:pt x="8096" y="96660"/>
                    </a:cubicBezTo>
                    <a:cubicBezTo>
                      <a:pt x="2666" y="87078"/>
                      <a:pt x="0" y="75943"/>
                      <a:pt x="0" y="63275"/>
                    </a:cubicBezTo>
                    <a:cubicBezTo>
                      <a:pt x="0" y="50673"/>
                      <a:pt x="2666" y="39586"/>
                      <a:pt x="8096" y="29994"/>
                    </a:cubicBezTo>
                    <a:cubicBezTo>
                      <a:pt x="13429" y="20412"/>
                      <a:pt x="20764" y="13021"/>
                      <a:pt x="30194" y="7811"/>
                    </a:cubicBezTo>
                    <a:cubicBezTo>
                      <a:pt x="39529" y="2600"/>
                      <a:pt x="50006" y="0"/>
                      <a:pt x="61626" y="0"/>
                    </a:cubicBezTo>
                    <a:cubicBezTo>
                      <a:pt x="73247" y="0"/>
                      <a:pt x="83724" y="2600"/>
                      <a:pt x="93154" y="7811"/>
                    </a:cubicBezTo>
                    <a:cubicBezTo>
                      <a:pt x="102489" y="13021"/>
                      <a:pt x="109822" y="20412"/>
                      <a:pt x="115252" y="29994"/>
                    </a:cubicBezTo>
                    <a:cubicBezTo>
                      <a:pt x="120586" y="39586"/>
                      <a:pt x="123253" y="50673"/>
                      <a:pt x="123253" y="63275"/>
                    </a:cubicBezTo>
                    <a:cubicBezTo>
                      <a:pt x="123253" y="75943"/>
                      <a:pt x="120586" y="87078"/>
                      <a:pt x="115252" y="96660"/>
                    </a:cubicBezTo>
                    <a:cubicBezTo>
                      <a:pt x="109822" y="106242"/>
                      <a:pt x="102489" y="113643"/>
                      <a:pt x="93154" y="118843"/>
                    </a:cubicBezTo>
                    <a:cubicBezTo>
                      <a:pt x="83724" y="124054"/>
                      <a:pt x="73247" y="126654"/>
                      <a:pt x="61626" y="126654"/>
                    </a:cubicBezTo>
                    <a:close/>
                    <a:moveTo>
                      <a:pt x="61626" y="104965"/>
                    </a:moveTo>
                    <a:cubicBezTo>
                      <a:pt x="68675" y="104965"/>
                      <a:pt x="74962" y="103394"/>
                      <a:pt x="80390" y="100241"/>
                    </a:cubicBezTo>
                    <a:cubicBezTo>
                      <a:pt x="85725" y="97088"/>
                      <a:pt x="89915" y="92393"/>
                      <a:pt x="92964" y="86163"/>
                    </a:cubicBezTo>
                    <a:cubicBezTo>
                      <a:pt x="96012" y="79924"/>
                      <a:pt x="97536" y="72295"/>
                      <a:pt x="97536" y="63275"/>
                    </a:cubicBezTo>
                    <a:cubicBezTo>
                      <a:pt x="97536" y="54321"/>
                      <a:pt x="96012" y="46711"/>
                      <a:pt x="92964" y="40443"/>
                    </a:cubicBezTo>
                    <a:cubicBezTo>
                      <a:pt x="89915" y="34176"/>
                      <a:pt x="85725" y="29470"/>
                      <a:pt x="80390" y="26318"/>
                    </a:cubicBezTo>
                    <a:cubicBezTo>
                      <a:pt x="74962" y="23165"/>
                      <a:pt x="68675" y="21593"/>
                      <a:pt x="61626" y="21593"/>
                    </a:cubicBezTo>
                    <a:cubicBezTo>
                      <a:pt x="54578" y="21593"/>
                      <a:pt x="48387" y="23184"/>
                      <a:pt x="42958" y="26365"/>
                    </a:cubicBezTo>
                    <a:cubicBezTo>
                      <a:pt x="37528" y="29546"/>
                      <a:pt x="33338" y="34280"/>
                      <a:pt x="30289" y="40548"/>
                    </a:cubicBezTo>
                    <a:cubicBezTo>
                      <a:pt x="27241" y="46815"/>
                      <a:pt x="25717" y="54388"/>
                      <a:pt x="25717" y="63275"/>
                    </a:cubicBezTo>
                    <a:cubicBezTo>
                      <a:pt x="25717" y="72495"/>
                      <a:pt x="27146" y="80229"/>
                      <a:pt x="30194" y="86458"/>
                    </a:cubicBezTo>
                    <a:cubicBezTo>
                      <a:pt x="33242" y="92697"/>
                      <a:pt x="37433" y="97336"/>
                      <a:pt x="42863" y="100394"/>
                    </a:cubicBezTo>
                    <a:cubicBezTo>
                      <a:pt x="48196" y="103442"/>
                      <a:pt x="54483" y="104965"/>
                      <a:pt x="61626" y="104965"/>
                    </a:cubicBezTo>
                    <a:close/>
                  </a:path>
                </a:pathLst>
              </a:custGeom>
              <a:solidFill>
                <a:srgbClr val="FFB900"/>
              </a:solidFill>
              <a:ln w="9525" cap="rnd">
                <a:noFill/>
                <a:prstDash val="solid"/>
                <a:round/>
              </a:ln>
            </p:spPr>
            <p:txBody>
              <a:bodyPr rtlCol="0" anchor="ctr"/>
              <a:lstStyle/>
              <a:p>
                <a:endParaRPr lang="en-US"/>
              </a:p>
            </p:txBody>
          </p:sp>
          <p:sp>
            <p:nvSpPr>
              <p:cNvPr id="473" name="Freeform: Shape 472">
                <a:extLst>
                  <a:ext uri="{FF2B5EF4-FFF2-40B4-BE49-F238E27FC236}">
                    <a16:creationId xmlns:a16="http://schemas.microsoft.com/office/drawing/2014/main" id="{DFAC0F6D-FF78-73DA-F947-EB1E6D2D5F8C}"/>
                  </a:ext>
                </a:extLst>
              </p:cNvPr>
              <p:cNvSpPr/>
              <p:nvPr/>
            </p:nvSpPr>
            <p:spPr>
              <a:xfrm>
                <a:off x="11347962" y="4198353"/>
                <a:ext cx="104965" cy="121881"/>
              </a:xfrm>
              <a:custGeom>
                <a:avLst/>
                <a:gdLst>
                  <a:gd name="connsiteX0" fmla="*/ 23050 w 104965"/>
                  <a:gd name="connsiteY0" fmla="*/ 121882 h 121881"/>
                  <a:gd name="connsiteX1" fmla="*/ 0 w 104965"/>
                  <a:gd name="connsiteY1" fmla="*/ 121882 h 121881"/>
                  <a:gd name="connsiteX2" fmla="*/ 0 w 104965"/>
                  <a:gd name="connsiteY2" fmla="*/ 0 h 121881"/>
                  <a:gd name="connsiteX3" fmla="*/ 28289 w 104965"/>
                  <a:gd name="connsiteY3" fmla="*/ 0 h 121881"/>
                  <a:gd name="connsiteX4" fmla="*/ 71913 w 104965"/>
                  <a:gd name="connsiteY4" fmla="*/ 72828 h 121881"/>
                  <a:gd name="connsiteX5" fmla="*/ 82487 w 104965"/>
                  <a:gd name="connsiteY5" fmla="*/ 92631 h 121881"/>
                  <a:gd name="connsiteX6" fmla="*/ 82962 w 104965"/>
                  <a:gd name="connsiteY6" fmla="*/ 92631 h 121881"/>
                  <a:gd name="connsiteX7" fmla="*/ 81819 w 104965"/>
                  <a:gd name="connsiteY7" fmla="*/ 65665 h 121881"/>
                  <a:gd name="connsiteX8" fmla="*/ 81819 w 104965"/>
                  <a:gd name="connsiteY8" fmla="*/ 0 h 121881"/>
                  <a:gd name="connsiteX9" fmla="*/ 104966 w 104965"/>
                  <a:gd name="connsiteY9" fmla="*/ 0 h 121881"/>
                  <a:gd name="connsiteX10" fmla="*/ 104966 w 104965"/>
                  <a:gd name="connsiteY10" fmla="*/ 121882 h 121881"/>
                  <a:gd name="connsiteX11" fmla="*/ 76771 w 104965"/>
                  <a:gd name="connsiteY11" fmla="*/ 121882 h 121881"/>
                  <a:gd name="connsiteX12" fmla="*/ 32861 w 104965"/>
                  <a:gd name="connsiteY12" fmla="*/ 49444 h 121881"/>
                  <a:gd name="connsiteX13" fmla="*/ 22097 w 104965"/>
                  <a:gd name="connsiteY13" fmla="*/ 29451 h 121881"/>
                  <a:gd name="connsiteX14" fmla="*/ 21717 w 104965"/>
                  <a:gd name="connsiteY14" fmla="*/ 29451 h 121881"/>
                  <a:gd name="connsiteX15" fmla="*/ 23050 w 104965"/>
                  <a:gd name="connsiteY15" fmla="*/ 59988 h 121881"/>
                  <a:gd name="connsiteX16" fmla="*/ 23050 w 104965"/>
                  <a:gd name="connsiteY16" fmla="*/ 121882 h 12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965" h="121881">
                    <a:moveTo>
                      <a:pt x="23050" y="121882"/>
                    </a:moveTo>
                    <a:lnTo>
                      <a:pt x="0" y="121882"/>
                    </a:lnTo>
                    <a:lnTo>
                      <a:pt x="0" y="0"/>
                    </a:lnTo>
                    <a:lnTo>
                      <a:pt x="28289" y="0"/>
                    </a:lnTo>
                    <a:lnTo>
                      <a:pt x="71913" y="72828"/>
                    </a:lnTo>
                    <a:lnTo>
                      <a:pt x="82487" y="92631"/>
                    </a:lnTo>
                    <a:lnTo>
                      <a:pt x="82962" y="92631"/>
                    </a:lnTo>
                    <a:lnTo>
                      <a:pt x="81819" y="65665"/>
                    </a:lnTo>
                    <a:lnTo>
                      <a:pt x="81819" y="0"/>
                    </a:lnTo>
                    <a:lnTo>
                      <a:pt x="104966" y="0"/>
                    </a:lnTo>
                    <a:lnTo>
                      <a:pt x="104966" y="121882"/>
                    </a:lnTo>
                    <a:lnTo>
                      <a:pt x="76771" y="121882"/>
                    </a:lnTo>
                    <a:lnTo>
                      <a:pt x="32861" y="49444"/>
                    </a:lnTo>
                    <a:lnTo>
                      <a:pt x="22097" y="29451"/>
                    </a:lnTo>
                    <a:lnTo>
                      <a:pt x="21717" y="29451"/>
                    </a:lnTo>
                    <a:lnTo>
                      <a:pt x="23050" y="59988"/>
                    </a:lnTo>
                    <a:lnTo>
                      <a:pt x="23050" y="121882"/>
                    </a:lnTo>
                    <a:close/>
                  </a:path>
                </a:pathLst>
              </a:custGeom>
              <a:solidFill>
                <a:srgbClr val="FFB900"/>
              </a:solidFill>
              <a:ln w="9525" cap="rnd">
                <a:noFill/>
                <a:prstDash val="solid"/>
                <a:round/>
              </a:ln>
            </p:spPr>
            <p:txBody>
              <a:bodyPr rtlCol="0" anchor="ctr"/>
              <a:lstStyle/>
              <a:p>
                <a:endParaRPr lang="en-US"/>
              </a:p>
            </p:txBody>
          </p:sp>
          <p:sp>
            <p:nvSpPr>
              <p:cNvPr id="474" name="Freeform: Shape 473">
                <a:extLst>
                  <a:ext uri="{FF2B5EF4-FFF2-40B4-BE49-F238E27FC236}">
                    <a16:creationId xmlns:a16="http://schemas.microsoft.com/office/drawing/2014/main" id="{DEDE541B-B9E9-B6E0-6225-C819C023CC20}"/>
                  </a:ext>
                </a:extLst>
              </p:cNvPr>
              <p:cNvSpPr/>
              <p:nvPr/>
            </p:nvSpPr>
            <p:spPr>
              <a:xfrm>
                <a:off x="11474930" y="4196457"/>
                <a:ext cx="94297" cy="125263"/>
              </a:xfrm>
              <a:custGeom>
                <a:avLst/>
                <a:gdLst>
                  <a:gd name="connsiteX0" fmla="*/ 50292 w 94297"/>
                  <a:gd name="connsiteY0" fmla="*/ 125263 h 125263"/>
                  <a:gd name="connsiteX1" fmla="*/ 22765 w 94297"/>
                  <a:gd name="connsiteY1" fmla="*/ 120634 h 125263"/>
                  <a:gd name="connsiteX2" fmla="*/ 0 w 94297"/>
                  <a:gd name="connsiteY2" fmla="*/ 107356 h 125263"/>
                  <a:gd name="connsiteX3" fmla="*/ 13812 w 94297"/>
                  <a:gd name="connsiteY3" fmla="*/ 88154 h 125263"/>
                  <a:gd name="connsiteX4" fmla="*/ 31052 w 94297"/>
                  <a:gd name="connsiteY4" fmla="*/ 99946 h 125263"/>
                  <a:gd name="connsiteX5" fmla="*/ 49816 w 94297"/>
                  <a:gd name="connsiteY5" fmla="*/ 103775 h 125263"/>
                  <a:gd name="connsiteX6" fmla="*/ 69342 w 94297"/>
                  <a:gd name="connsiteY6" fmla="*/ 90440 h 125263"/>
                  <a:gd name="connsiteX7" fmla="*/ 65627 w 94297"/>
                  <a:gd name="connsiteY7" fmla="*/ 81334 h 125263"/>
                  <a:gd name="connsiteX8" fmla="*/ 52292 w 94297"/>
                  <a:gd name="connsiteY8" fmla="*/ 74619 h 125263"/>
                  <a:gd name="connsiteX9" fmla="*/ 35243 w 94297"/>
                  <a:gd name="connsiteY9" fmla="*/ 69152 h 125263"/>
                  <a:gd name="connsiteX10" fmla="*/ 12954 w 94297"/>
                  <a:gd name="connsiteY10" fmla="*/ 56169 h 125263"/>
                  <a:gd name="connsiteX11" fmla="*/ 5619 w 94297"/>
                  <a:gd name="connsiteY11" fmla="*/ 35023 h 125263"/>
                  <a:gd name="connsiteX12" fmla="*/ 10573 w 94297"/>
                  <a:gd name="connsiteY12" fmla="*/ 17764 h 125263"/>
                  <a:gd name="connsiteX13" fmla="*/ 24860 w 94297"/>
                  <a:gd name="connsiteY13" fmla="*/ 4877 h 125263"/>
                  <a:gd name="connsiteX14" fmla="*/ 46959 w 94297"/>
                  <a:gd name="connsiteY14" fmla="*/ 0 h 125263"/>
                  <a:gd name="connsiteX15" fmla="*/ 72962 w 94297"/>
                  <a:gd name="connsiteY15" fmla="*/ 5229 h 125263"/>
                  <a:gd name="connsiteX16" fmla="*/ 92964 w 94297"/>
                  <a:gd name="connsiteY16" fmla="*/ 19107 h 125263"/>
                  <a:gd name="connsiteX17" fmla="*/ 77343 w 94297"/>
                  <a:gd name="connsiteY17" fmla="*/ 34528 h 125263"/>
                  <a:gd name="connsiteX18" fmla="*/ 64103 w 94297"/>
                  <a:gd name="connsiteY18" fmla="*/ 24879 h 125263"/>
                  <a:gd name="connsiteX19" fmla="*/ 47625 w 94297"/>
                  <a:gd name="connsiteY19" fmla="*/ 21489 h 125263"/>
                  <a:gd name="connsiteX20" fmla="*/ 34671 w 94297"/>
                  <a:gd name="connsiteY20" fmla="*/ 25327 h 125263"/>
                  <a:gd name="connsiteX21" fmla="*/ 30195 w 94297"/>
                  <a:gd name="connsiteY21" fmla="*/ 34823 h 125263"/>
                  <a:gd name="connsiteX22" fmla="*/ 33433 w 94297"/>
                  <a:gd name="connsiteY22" fmla="*/ 42986 h 125263"/>
                  <a:gd name="connsiteX23" fmla="*/ 45244 w 94297"/>
                  <a:gd name="connsiteY23" fmla="*/ 48654 h 125263"/>
                  <a:gd name="connsiteX24" fmla="*/ 59627 w 94297"/>
                  <a:gd name="connsiteY24" fmla="*/ 53130 h 125263"/>
                  <a:gd name="connsiteX25" fmla="*/ 79438 w 94297"/>
                  <a:gd name="connsiteY25" fmla="*/ 61836 h 125263"/>
                  <a:gd name="connsiteX26" fmla="*/ 90583 w 94297"/>
                  <a:gd name="connsiteY26" fmla="*/ 73628 h 125263"/>
                  <a:gd name="connsiteX27" fmla="*/ 94298 w 94297"/>
                  <a:gd name="connsiteY27" fmla="*/ 90040 h 125263"/>
                  <a:gd name="connsiteX28" fmla="*/ 89345 w 94297"/>
                  <a:gd name="connsiteY28" fmla="*/ 107852 h 125263"/>
                  <a:gd name="connsiteX29" fmla="*/ 74581 w 94297"/>
                  <a:gd name="connsiteY29" fmla="*/ 120539 h 125263"/>
                  <a:gd name="connsiteX30" fmla="*/ 50292 w 94297"/>
                  <a:gd name="connsiteY30" fmla="*/ 125263 h 12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4297" h="125263">
                    <a:moveTo>
                      <a:pt x="50292" y="125263"/>
                    </a:moveTo>
                    <a:cubicBezTo>
                      <a:pt x="40481" y="125263"/>
                      <a:pt x="31242" y="123720"/>
                      <a:pt x="22765" y="120634"/>
                    </a:cubicBezTo>
                    <a:cubicBezTo>
                      <a:pt x="14288" y="117558"/>
                      <a:pt x="6668" y="113129"/>
                      <a:pt x="0" y="107356"/>
                    </a:cubicBezTo>
                    <a:lnTo>
                      <a:pt x="13812" y="88154"/>
                    </a:lnTo>
                    <a:cubicBezTo>
                      <a:pt x="19145" y="93459"/>
                      <a:pt x="24860" y="97393"/>
                      <a:pt x="31052" y="99946"/>
                    </a:cubicBezTo>
                    <a:cubicBezTo>
                      <a:pt x="37148" y="102499"/>
                      <a:pt x="43435" y="103775"/>
                      <a:pt x="49816" y="103775"/>
                    </a:cubicBezTo>
                    <a:cubicBezTo>
                      <a:pt x="62865" y="103775"/>
                      <a:pt x="69342" y="99327"/>
                      <a:pt x="69342" y="90440"/>
                    </a:cubicBezTo>
                    <a:cubicBezTo>
                      <a:pt x="69342" y="86725"/>
                      <a:pt x="68104" y="83696"/>
                      <a:pt x="65627" y="81334"/>
                    </a:cubicBezTo>
                    <a:cubicBezTo>
                      <a:pt x="63151" y="78981"/>
                      <a:pt x="58674" y="76743"/>
                      <a:pt x="52292" y="74619"/>
                    </a:cubicBezTo>
                    <a:lnTo>
                      <a:pt x="35243" y="69152"/>
                    </a:lnTo>
                    <a:cubicBezTo>
                      <a:pt x="25337" y="65970"/>
                      <a:pt x="17907" y="61636"/>
                      <a:pt x="12954" y="56169"/>
                    </a:cubicBezTo>
                    <a:cubicBezTo>
                      <a:pt x="8096" y="50692"/>
                      <a:pt x="5619" y="43644"/>
                      <a:pt x="5619" y="35023"/>
                    </a:cubicBezTo>
                    <a:cubicBezTo>
                      <a:pt x="5619" y="28851"/>
                      <a:pt x="7239" y="23098"/>
                      <a:pt x="10573" y="17764"/>
                    </a:cubicBezTo>
                    <a:cubicBezTo>
                      <a:pt x="13812" y="12421"/>
                      <a:pt x="18574" y="8125"/>
                      <a:pt x="24860" y="4877"/>
                    </a:cubicBezTo>
                    <a:cubicBezTo>
                      <a:pt x="31147" y="1629"/>
                      <a:pt x="38481" y="0"/>
                      <a:pt x="46959" y="0"/>
                    </a:cubicBezTo>
                    <a:cubicBezTo>
                      <a:pt x="56198" y="0"/>
                      <a:pt x="64770" y="1743"/>
                      <a:pt x="72962" y="5229"/>
                    </a:cubicBezTo>
                    <a:cubicBezTo>
                      <a:pt x="81153" y="8706"/>
                      <a:pt x="87820" y="13335"/>
                      <a:pt x="92964" y="19107"/>
                    </a:cubicBezTo>
                    <a:lnTo>
                      <a:pt x="77343" y="34528"/>
                    </a:lnTo>
                    <a:cubicBezTo>
                      <a:pt x="73723" y="30347"/>
                      <a:pt x="69342" y="27127"/>
                      <a:pt x="64103" y="24879"/>
                    </a:cubicBezTo>
                    <a:cubicBezTo>
                      <a:pt x="58770" y="22622"/>
                      <a:pt x="53340" y="21489"/>
                      <a:pt x="47625" y="21489"/>
                    </a:cubicBezTo>
                    <a:cubicBezTo>
                      <a:pt x="42006" y="21489"/>
                      <a:pt x="37720" y="22774"/>
                      <a:pt x="34671" y="25327"/>
                    </a:cubicBezTo>
                    <a:cubicBezTo>
                      <a:pt x="31719" y="27880"/>
                      <a:pt x="30195" y="31042"/>
                      <a:pt x="30195" y="34823"/>
                    </a:cubicBezTo>
                    <a:cubicBezTo>
                      <a:pt x="30195" y="38205"/>
                      <a:pt x="31242" y="40929"/>
                      <a:pt x="33433" y="42986"/>
                    </a:cubicBezTo>
                    <a:cubicBezTo>
                      <a:pt x="35623" y="45044"/>
                      <a:pt x="39529" y="46930"/>
                      <a:pt x="45244" y="48654"/>
                    </a:cubicBezTo>
                    <a:lnTo>
                      <a:pt x="59627" y="53130"/>
                    </a:lnTo>
                    <a:cubicBezTo>
                      <a:pt x="67818" y="55654"/>
                      <a:pt x="74391" y="58550"/>
                      <a:pt x="79438" y="61836"/>
                    </a:cubicBezTo>
                    <a:cubicBezTo>
                      <a:pt x="84487" y="65122"/>
                      <a:pt x="88202" y="69047"/>
                      <a:pt x="90583" y="73628"/>
                    </a:cubicBezTo>
                    <a:cubicBezTo>
                      <a:pt x="93059" y="78200"/>
                      <a:pt x="94298" y="83677"/>
                      <a:pt x="94298" y="90040"/>
                    </a:cubicBezTo>
                    <a:cubicBezTo>
                      <a:pt x="94298" y="96612"/>
                      <a:pt x="92678" y="102546"/>
                      <a:pt x="89345" y="107852"/>
                    </a:cubicBezTo>
                    <a:cubicBezTo>
                      <a:pt x="86106" y="113157"/>
                      <a:pt x="81153" y="117386"/>
                      <a:pt x="74581" y="120539"/>
                    </a:cubicBezTo>
                    <a:cubicBezTo>
                      <a:pt x="68009" y="123692"/>
                      <a:pt x="59913" y="125263"/>
                      <a:pt x="50292" y="125263"/>
                    </a:cubicBezTo>
                    <a:close/>
                  </a:path>
                </a:pathLst>
              </a:custGeom>
              <a:solidFill>
                <a:srgbClr val="FFB900"/>
              </a:solidFill>
              <a:ln w="9525" cap="rnd">
                <a:noFill/>
                <a:prstDash val="solid"/>
                <a:round/>
              </a:ln>
            </p:spPr>
            <p:txBody>
              <a:bodyPr rtlCol="0" anchor="ctr"/>
              <a:lstStyle/>
              <a:p>
                <a:endParaRPr lang="en-US"/>
              </a:p>
            </p:txBody>
          </p:sp>
          <p:sp>
            <p:nvSpPr>
              <p:cNvPr id="459" name="Freeform: Shape 458">
                <a:extLst>
                  <a:ext uri="{FF2B5EF4-FFF2-40B4-BE49-F238E27FC236}">
                    <a16:creationId xmlns:a16="http://schemas.microsoft.com/office/drawing/2014/main" id="{162F651F-0F6D-6345-810B-AC3170F47FC2}"/>
                  </a:ext>
                </a:extLst>
              </p:cNvPr>
              <p:cNvSpPr/>
              <p:nvPr/>
            </p:nvSpPr>
            <p:spPr>
              <a:xfrm>
                <a:off x="9581932" y="4195962"/>
                <a:ext cx="123253" cy="126653"/>
              </a:xfrm>
              <a:custGeom>
                <a:avLst/>
                <a:gdLst>
                  <a:gd name="connsiteX0" fmla="*/ 61532 w 123253"/>
                  <a:gd name="connsiteY0" fmla="*/ 126654 h 126653"/>
                  <a:gd name="connsiteX1" fmla="*/ 30099 w 123253"/>
                  <a:gd name="connsiteY1" fmla="*/ 118843 h 126653"/>
                  <a:gd name="connsiteX2" fmla="*/ 8001 w 123253"/>
                  <a:gd name="connsiteY2" fmla="*/ 96660 h 126653"/>
                  <a:gd name="connsiteX3" fmla="*/ 0 w 123253"/>
                  <a:gd name="connsiteY3" fmla="*/ 63275 h 126653"/>
                  <a:gd name="connsiteX4" fmla="*/ 8001 w 123253"/>
                  <a:gd name="connsiteY4" fmla="*/ 29994 h 126653"/>
                  <a:gd name="connsiteX5" fmla="*/ 30099 w 123253"/>
                  <a:gd name="connsiteY5" fmla="*/ 7811 h 126653"/>
                  <a:gd name="connsiteX6" fmla="*/ 61532 w 123253"/>
                  <a:gd name="connsiteY6" fmla="*/ 0 h 126653"/>
                  <a:gd name="connsiteX7" fmla="*/ 93059 w 123253"/>
                  <a:gd name="connsiteY7" fmla="*/ 7811 h 126653"/>
                  <a:gd name="connsiteX8" fmla="*/ 115158 w 123253"/>
                  <a:gd name="connsiteY8" fmla="*/ 29994 h 126653"/>
                  <a:gd name="connsiteX9" fmla="*/ 123254 w 123253"/>
                  <a:gd name="connsiteY9" fmla="*/ 63275 h 126653"/>
                  <a:gd name="connsiteX10" fmla="*/ 115158 w 123253"/>
                  <a:gd name="connsiteY10" fmla="*/ 96660 h 126653"/>
                  <a:gd name="connsiteX11" fmla="*/ 93059 w 123253"/>
                  <a:gd name="connsiteY11" fmla="*/ 118843 h 126653"/>
                  <a:gd name="connsiteX12" fmla="*/ 61532 w 123253"/>
                  <a:gd name="connsiteY12" fmla="*/ 126654 h 126653"/>
                  <a:gd name="connsiteX13" fmla="*/ 61532 w 123253"/>
                  <a:gd name="connsiteY13" fmla="*/ 104965 h 126653"/>
                  <a:gd name="connsiteX14" fmla="*/ 80296 w 123253"/>
                  <a:gd name="connsiteY14" fmla="*/ 100241 h 126653"/>
                  <a:gd name="connsiteX15" fmla="*/ 92964 w 123253"/>
                  <a:gd name="connsiteY15" fmla="*/ 86163 h 126653"/>
                  <a:gd name="connsiteX16" fmla="*/ 97441 w 123253"/>
                  <a:gd name="connsiteY16" fmla="*/ 63275 h 126653"/>
                  <a:gd name="connsiteX17" fmla="*/ 92964 w 123253"/>
                  <a:gd name="connsiteY17" fmla="*/ 40443 h 126653"/>
                  <a:gd name="connsiteX18" fmla="*/ 80296 w 123253"/>
                  <a:gd name="connsiteY18" fmla="*/ 26318 h 126653"/>
                  <a:gd name="connsiteX19" fmla="*/ 61532 w 123253"/>
                  <a:gd name="connsiteY19" fmla="*/ 21593 h 126653"/>
                  <a:gd name="connsiteX20" fmla="*/ 42863 w 123253"/>
                  <a:gd name="connsiteY20" fmla="*/ 26365 h 126653"/>
                  <a:gd name="connsiteX21" fmla="*/ 30195 w 123253"/>
                  <a:gd name="connsiteY21" fmla="*/ 40548 h 126653"/>
                  <a:gd name="connsiteX22" fmla="*/ 25622 w 123253"/>
                  <a:gd name="connsiteY22" fmla="*/ 63275 h 126653"/>
                  <a:gd name="connsiteX23" fmla="*/ 30195 w 123253"/>
                  <a:gd name="connsiteY23" fmla="*/ 86458 h 126653"/>
                  <a:gd name="connsiteX24" fmla="*/ 42767 w 123253"/>
                  <a:gd name="connsiteY24" fmla="*/ 100394 h 126653"/>
                  <a:gd name="connsiteX25" fmla="*/ 61532 w 123253"/>
                  <a:gd name="connsiteY25" fmla="*/ 104965 h 12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253" h="126653">
                    <a:moveTo>
                      <a:pt x="61532" y="126654"/>
                    </a:moveTo>
                    <a:cubicBezTo>
                      <a:pt x="49911" y="126654"/>
                      <a:pt x="39434" y="124054"/>
                      <a:pt x="30099" y="118843"/>
                    </a:cubicBezTo>
                    <a:cubicBezTo>
                      <a:pt x="20764" y="113643"/>
                      <a:pt x="13431" y="106242"/>
                      <a:pt x="8001" y="96660"/>
                    </a:cubicBezTo>
                    <a:cubicBezTo>
                      <a:pt x="2667" y="87078"/>
                      <a:pt x="0" y="75943"/>
                      <a:pt x="0" y="63275"/>
                    </a:cubicBezTo>
                    <a:cubicBezTo>
                      <a:pt x="0" y="50673"/>
                      <a:pt x="2667" y="39586"/>
                      <a:pt x="8001" y="29994"/>
                    </a:cubicBezTo>
                    <a:cubicBezTo>
                      <a:pt x="13431" y="20412"/>
                      <a:pt x="20764" y="13021"/>
                      <a:pt x="30099" y="7811"/>
                    </a:cubicBezTo>
                    <a:cubicBezTo>
                      <a:pt x="39434" y="2600"/>
                      <a:pt x="49911" y="0"/>
                      <a:pt x="61532" y="0"/>
                    </a:cubicBezTo>
                    <a:cubicBezTo>
                      <a:pt x="73247" y="0"/>
                      <a:pt x="83725" y="2600"/>
                      <a:pt x="93059" y="7811"/>
                    </a:cubicBezTo>
                    <a:cubicBezTo>
                      <a:pt x="102489" y="13021"/>
                      <a:pt x="109824" y="20412"/>
                      <a:pt x="115158" y="29994"/>
                    </a:cubicBezTo>
                    <a:cubicBezTo>
                      <a:pt x="120587" y="39586"/>
                      <a:pt x="123254" y="50673"/>
                      <a:pt x="123254" y="63275"/>
                    </a:cubicBezTo>
                    <a:cubicBezTo>
                      <a:pt x="123254" y="75943"/>
                      <a:pt x="120587" y="87078"/>
                      <a:pt x="115158" y="96660"/>
                    </a:cubicBezTo>
                    <a:cubicBezTo>
                      <a:pt x="109824" y="106242"/>
                      <a:pt x="102489" y="113643"/>
                      <a:pt x="93059" y="118843"/>
                    </a:cubicBezTo>
                    <a:cubicBezTo>
                      <a:pt x="83725" y="124054"/>
                      <a:pt x="73247" y="126654"/>
                      <a:pt x="61532" y="126654"/>
                    </a:cubicBezTo>
                    <a:close/>
                    <a:moveTo>
                      <a:pt x="61532" y="104965"/>
                    </a:moveTo>
                    <a:cubicBezTo>
                      <a:pt x="68675" y="104965"/>
                      <a:pt x="74866" y="103394"/>
                      <a:pt x="80296" y="100241"/>
                    </a:cubicBezTo>
                    <a:cubicBezTo>
                      <a:pt x="85725" y="97088"/>
                      <a:pt x="89916" y="92393"/>
                      <a:pt x="92964" y="86163"/>
                    </a:cubicBezTo>
                    <a:cubicBezTo>
                      <a:pt x="96012" y="79924"/>
                      <a:pt x="97441" y="72295"/>
                      <a:pt x="97441" y="63275"/>
                    </a:cubicBezTo>
                    <a:cubicBezTo>
                      <a:pt x="97441" y="54321"/>
                      <a:pt x="96012" y="46711"/>
                      <a:pt x="92964" y="40443"/>
                    </a:cubicBezTo>
                    <a:cubicBezTo>
                      <a:pt x="89916" y="34176"/>
                      <a:pt x="85725" y="29470"/>
                      <a:pt x="80296" y="26318"/>
                    </a:cubicBezTo>
                    <a:cubicBezTo>
                      <a:pt x="74866" y="23165"/>
                      <a:pt x="68675" y="21593"/>
                      <a:pt x="61532" y="21593"/>
                    </a:cubicBezTo>
                    <a:cubicBezTo>
                      <a:pt x="54483" y="21593"/>
                      <a:pt x="48292" y="23184"/>
                      <a:pt x="42863" y="26365"/>
                    </a:cubicBezTo>
                    <a:cubicBezTo>
                      <a:pt x="37529" y="29546"/>
                      <a:pt x="33242" y="34280"/>
                      <a:pt x="30195" y="40548"/>
                    </a:cubicBezTo>
                    <a:cubicBezTo>
                      <a:pt x="27147" y="46815"/>
                      <a:pt x="25622" y="54388"/>
                      <a:pt x="25622" y="63275"/>
                    </a:cubicBezTo>
                    <a:cubicBezTo>
                      <a:pt x="25622" y="72495"/>
                      <a:pt x="27147" y="80229"/>
                      <a:pt x="30195" y="86458"/>
                    </a:cubicBezTo>
                    <a:cubicBezTo>
                      <a:pt x="33147" y="92697"/>
                      <a:pt x="37433" y="97336"/>
                      <a:pt x="42767" y="100394"/>
                    </a:cubicBezTo>
                    <a:cubicBezTo>
                      <a:pt x="48196" y="103442"/>
                      <a:pt x="54483" y="104965"/>
                      <a:pt x="61532" y="104965"/>
                    </a:cubicBezTo>
                    <a:close/>
                  </a:path>
                </a:pathLst>
              </a:custGeom>
              <a:solidFill>
                <a:srgbClr val="FFB900"/>
              </a:solidFill>
              <a:ln w="9525" cap="rnd">
                <a:noFill/>
                <a:prstDash val="solid"/>
                <a:round/>
              </a:ln>
            </p:spPr>
            <p:txBody>
              <a:bodyPr rtlCol="0" anchor="ctr"/>
              <a:lstStyle/>
              <a:p>
                <a:endParaRPr lang="en-US"/>
              </a:p>
            </p:txBody>
          </p:sp>
          <p:sp>
            <p:nvSpPr>
              <p:cNvPr id="460" name="Freeform: Shape 459">
                <a:extLst>
                  <a:ext uri="{FF2B5EF4-FFF2-40B4-BE49-F238E27FC236}">
                    <a16:creationId xmlns:a16="http://schemas.microsoft.com/office/drawing/2014/main" id="{94909F24-C2D9-B7FC-5BFC-3C0A472CAA4E}"/>
                  </a:ext>
                </a:extLst>
              </p:cNvPr>
              <p:cNvSpPr/>
              <p:nvPr/>
            </p:nvSpPr>
            <p:spPr>
              <a:xfrm>
                <a:off x="9712139" y="4198353"/>
                <a:ext cx="100583" cy="121881"/>
              </a:xfrm>
              <a:custGeom>
                <a:avLst/>
                <a:gdLst>
                  <a:gd name="connsiteX0" fmla="*/ 62769 w 100583"/>
                  <a:gd name="connsiteY0" fmla="*/ 121882 h 121881"/>
                  <a:gd name="connsiteX1" fmla="*/ 37814 w 100583"/>
                  <a:gd name="connsiteY1" fmla="*/ 121882 h 121881"/>
                  <a:gd name="connsiteX2" fmla="*/ 37814 w 100583"/>
                  <a:gd name="connsiteY2" fmla="*/ 20393 h 121881"/>
                  <a:gd name="connsiteX3" fmla="*/ 0 w 100583"/>
                  <a:gd name="connsiteY3" fmla="*/ 20393 h 121881"/>
                  <a:gd name="connsiteX4" fmla="*/ 0 w 100583"/>
                  <a:gd name="connsiteY4" fmla="*/ 0 h 121881"/>
                  <a:gd name="connsiteX5" fmla="*/ 100583 w 100583"/>
                  <a:gd name="connsiteY5" fmla="*/ 0 h 121881"/>
                  <a:gd name="connsiteX6" fmla="*/ 100583 w 100583"/>
                  <a:gd name="connsiteY6" fmla="*/ 20393 h 121881"/>
                  <a:gd name="connsiteX7" fmla="*/ 62769 w 100583"/>
                  <a:gd name="connsiteY7" fmla="*/ 20393 h 121881"/>
                  <a:gd name="connsiteX8" fmla="*/ 62769 w 100583"/>
                  <a:gd name="connsiteY8" fmla="*/ 121882 h 12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83" h="121881">
                    <a:moveTo>
                      <a:pt x="62769" y="121882"/>
                    </a:moveTo>
                    <a:lnTo>
                      <a:pt x="37814" y="121882"/>
                    </a:lnTo>
                    <a:lnTo>
                      <a:pt x="37814" y="20393"/>
                    </a:lnTo>
                    <a:lnTo>
                      <a:pt x="0" y="20393"/>
                    </a:lnTo>
                    <a:lnTo>
                      <a:pt x="0" y="0"/>
                    </a:lnTo>
                    <a:lnTo>
                      <a:pt x="100583" y="0"/>
                    </a:lnTo>
                    <a:lnTo>
                      <a:pt x="100583" y="20393"/>
                    </a:lnTo>
                    <a:lnTo>
                      <a:pt x="62769" y="20393"/>
                    </a:lnTo>
                    <a:lnTo>
                      <a:pt x="62769" y="121882"/>
                    </a:lnTo>
                    <a:close/>
                  </a:path>
                </a:pathLst>
              </a:custGeom>
              <a:solidFill>
                <a:srgbClr val="FFB900"/>
              </a:solidFill>
              <a:ln w="9525" cap="rnd">
                <a:noFill/>
                <a:prstDash val="solid"/>
                <a:round/>
              </a:ln>
            </p:spPr>
            <p:txBody>
              <a:bodyPr rtlCol="0" anchor="ctr"/>
              <a:lstStyle/>
              <a:p>
                <a:endParaRPr lang="en-US"/>
              </a:p>
            </p:txBody>
          </p:sp>
          <p:sp>
            <p:nvSpPr>
              <p:cNvPr id="461" name="Freeform: Shape 460">
                <a:extLst>
                  <a:ext uri="{FF2B5EF4-FFF2-40B4-BE49-F238E27FC236}">
                    <a16:creationId xmlns:a16="http://schemas.microsoft.com/office/drawing/2014/main" id="{5E568D8A-E7C0-A317-3921-30A7FB06C889}"/>
                  </a:ext>
                </a:extLst>
              </p:cNvPr>
              <p:cNvSpPr/>
              <p:nvPr/>
            </p:nvSpPr>
            <p:spPr>
              <a:xfrm>
                <a:off x="9835297" y="4198353"/>
                <a:ext cx="107251" cy="121881"/>
              </a:xfrm>
              <a:custGeom>
                <a:avLst/>
                <a:gdLst>
                  <a:gd name="connsiteX0" fmla="*/ 81916 w 107251"/>
                  <a:gd name="connsiteY0" fmla="*/ 49644 h 121881"/>
                  <a:gd name="connsiteX1" fmla="*/ 81916 w 107251"/>
                  <a:gd name="connsiteY1" fmla="*/ 0 h 121881"/>
                  <a:gd name="connsiteX2" fmla="*/ 107252 w 107251"/>
                  <a:gd name="connsiteY2" fmla="*/ 0 h 121881"/>
                  <a:gd name="connsiteX3" fmla="*/ 107252 w 107251"/>
                  <a:gd name="connsiteY3" fmla="*/ 121882 h 121881"/>
                  <a:gd name="connsiteX4" fmla="*/ 81916 w 107251"/>
                  <a:gd name="connsiteY4" fmla="*/ 121882 h 121881"/>
                  <a:gd name="connsiteX5" fmla="*/ 81916 w 107251"/>
                  <a:gd name="connsiteY5" fmla="*/ 70342 h 121881"/>
                  <a:gd name="connsiteX6" fmla="*/ 25337 w 107251"/>
                  <a:gd name="connsiteY6" fmla="*/ 70342 h 121881"/>
                  <a:gd name="connsiteX7" fmla="*/ 25337 w 107251"/>
                  <a:gd name="connsiteY7" fmla="*/ 121882 h 121881"/>
                  <a:gd name="connsiteX8" fmla="*/ 0 w 107251"/>
                  <a:gd name="connsiteY8" fmla="*/ 121882 h 121881"/>
                  <a:gd name="connsiteX9" fmla="*/ 0 w 107251"/>
                  <a:gd name="connsiteY9" fmla="*/ 0 h 121881"/>
                  <a:gd name="connsiteX10" fmla="*/ 25337 w 107251"/>
                  <a:gd name="connsiteY10" fmla="*/ 0 h 121881"/>
                  <a:gd name="connsiteX11" fmla="*/ 25337 w 107251"/>
                  <a:gd name="connsiteY11" fmla="*/ 49644 h 121881"/>
                  <a:gd name="connsiteX12" fmla="*/ 81916 w 107251"/>
                  <a:gd name="connsiteY12" fmla="*/ 49644 h 12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251" h="121881">
                    <a:moveTo>
                      <a:pt x="81916" y="49644"/>
                    </a:moveTo>
                    <a:lnTo>
                      <a:pt x="81916" y="0"/>
                    </a:lnTo>
                    <a:lnTo>
                      <a:pt x="107252" y="0"/>
                    </a:lnTo>
                    <a:lnTo>
                      <a:pt x="107252" y="121882"/>
                    </a:lnTo>
                    <a:lnTo>
                      <a:pt x="81916" y="121882"/>
                    </a:lnTo>
                    <a:lnTo>
                      <a:pt x="81916" y="70342"/>
                    </a:lnTo>
                    <a:lnTo>
                      <a:pt x="25337" y="70342"/>
                    </a:lnTo>
                    <a:lnTo>
                      <a:pt x="25337" y="121882"/>
                    </a:lnTo>
                    <a:lnTo>
                      <a:pt x="0" y="121882"/>
                    </a:lnTo>
                    <a:lnTo>
                      <a:pt x="0" y="0"/>
                    </a:lnTo>
                    <a:lnTo>
                      <a:pt x="25337" y="0"/>
                    </a:lnTo>
                    <a:lnTo>
                      <a:pt x="25337" y="49644"/>
                    </a:lnTo>
                    <a:lnTo>
                      <a:pt x="81916" y="49644"/>
                    </a:lnTo>
                    <a:close/>
                  </a:path>
                </a:pathLst>
              </a:custGeom>
              <a:solidFill>
                <a:srgbClr val="FFB900"/>
              </a:solidFill>
              <a:ln w="9525" cap="rnd">
                <a:noFill/>
                <a:prstDash val="solid"/>
                <a:round/>
              </a:ln>
            </p:spPr>
            <p:txBody>
              <a:bodyPr rtlCol="0" anchor="ctr"/>
              <a:lstStyle/>
              <a:p>
                <a:endParaRPr lang="en-US"/>
              </a:p>
            </p:txBody>
          </p:sp>
          <p:sp>
            <p:nvSpPr>
              <p:cNvPr id="462" name="Freeform: Shape 461">
                <a:extLst>
                  <a:ext uri="{FF2B5EF4-FFF2-40B4-BE49-F238E27FC236}">
                    <a16:creationId xmlns:a16="http://schemas.microsoft.com/office/drawing/2014/main" id="{1F0E9EEA-58BA-E4C3-28CE-A58CD535C5F5}"/>
                  </a:ext>
                </a:extLst>
              </p:cNvPr>
              <p:cNvSpPr/>
              <p:nvPr/>
            </p:nvSpPr>
            <p:spPr>
              <a:xfrm>
                <a:off x="9975506" y="4198353"/>
                <a:ext cx="80771" cy="121881"/>
              </a:xfrm>
              <a:custGeom>
                <a:avLst/>
                <a:gdLst>
                  <a:gd name="connsiteX0" fmla="*/ 80772 w 80771"/>
                  <a:gd name="connsiteY0" fmla="*/ 121882 h 121881"/>
                  <a:gd name="connsiteX1" fmla="*/ 0 w 80771"/>
                  <a:gd name="connsiteY1" fmla="*/ 121882 h 121881"/>
                  <a:gd name="connsiteX2" fmla="*/ 0 w 80771"/>
                  <a:gd name="connsiteY2" fmla="*/ 0 h 121881"/>
                  <a:gd name="connsiteX3" fmla="*/ 80200 w 80771"/>
                  <a:gd name="connsiteY3" fmla="*/ 0 h 121881"/>
                  <a:gd name="connsiteX4" fmla="*/ 80200 w 80771"/>
                  <a:gd name="connsiteY4" fmla="*/ 20393 h 121881"/>
                  <a:gd name="connsiteX5" fmla="*/ 25145 w 80771"/>
                  <a:gd name="connsiteY5" fmla="*/ 20393 h 121881"/>
                  <a:gd name="connsiteX6" fmla="*/ 25145 w 80771"/>
                  <a:gd name="connsiteY6" fmla="*/ 50940 h 121881"/>
                  <a:gd name="connsiteX7" fmla="*/ 68961 w 80771"/>
                  <a:gd name="connsiteY7" fmla="*/ 50940 h 121881"/>
                  <a:gd name="connsiteX8" fmla="*/ 68961 w 80771"/>
                  <a:gd name="connsiteY8" fmla="*/ 70637 h 121881"/>
                  <a:gd name="connsiteX9" fmla="*/ 25145 w 80771"/>
                  <a:gd name="connsiteY9" fmla="*/ 70637 h 121881"/>
                  <a:gd name="connsiteX10" fmla="*/ 25145 w 80771"/>
                  <a:gd name="connsiteY10" fmla="*/ 101479 h 121881"/>
                  <a:gd name="connsiteX11" fmla="*/ 80772 w 80771"/>
                  <a:gd name="connsiteY11" fmla="*/ 101479 h 121881"/>
                  <a:gd name="connsiteX12" fmla="*/ 80772 w 80771"/>
                  <a:gd name="connsiteY12" fmla="*/ 121882 h 12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771" h="121881">
                    <a:moveTo>
                      <a:pt x="80772" y="121882"/>
                    </a:moveTo>
                    <a:lnTo>
                      <a:pt x="0" y="121882"/>
                    </a:lnTo>
                    <a:lnTo>
                      <a:pt x="0" y="0"/>
                    </a:lnTo>
                    <a:lnTo>
                      <a:pt x="80200" y="0"/>
                    </a:lnTo>
                    <a:lnTo>
                      <a:pt x="80200" y="20393"/>
                    </a:lnTo>
                    <a:lnTo>
                      <a:pt x="25145" y="20393"/>
                    </a:lnTo>
                    <a:lnTo>
                      <a:pt x="25145" y="50940"/>
                    </a:lnTo>
                    <a:lnTo>
                      <a:pt x="68961" y="50940"/>
                    </a:lnTo>
                    <a:lnTo>
                      <a:pt x="68961" y="70637"/>
                    </a:lnTo>
                    <a:lnTo>
                      <a:pt x="25145" y="70637"/>
                    </a:lnTo>
                    <a:lnTo>
                      <a:pt x="25145" y="101479"/>
                    </a:lnTo>
                    <a:lnTo>
                      <a:pt x="80772" y="101479"/>
                    </a:lnTo>
                    <a:lnTo>
                      <a:pt x="80772" y="121882"/>
                    </a:lnTo>
                    <a:close/>
                  </a:path>
                </a:pathLst>
              </a:custGeom>
              <a:solidFill>
                <a:srgbClr val="FFB900"/>
              </a:solidFill>
              <a:ln w="9525" cap="rnd">
                <a:noFill/>
                <a:prstDash val="solid"/>
                <a:round/>
              </a:ln>
            </p:spPr>
            <p:txBody>
              <a:bodyPr rtlCol="0" anchor="ctr"/>
              <a:lstStyle/>
              <a:p>
                <a:endParaRPr lang="en-US"/>
              </a:p>
            </p:txBody>
          </p:sp>
          <p:sp>
            <p:nvSpPr>
              <p:cNvPr id="463" name="Freeform: Shape 462">
                <a:extLst>
                  <a:ext uri="{FF2B5EF4-FFF2-40B4-BE49-F238E27FC236}">
                    <a16:creationId xmlns:a16="http://schemas.microsoft.com/office/drawing/2014/main" id="{3CF584A6-080D-B949-A1A0-541C1A670355}"/>
                  </a:ext>
                </a:extLst>
              </p:cNvPr>
              <p:cNvSpPr/>
              <p:nvPr/>
            </p:nvSpPr>
            <p:spPr>
              <a:xfrm>
                <a:off x="10080470" y="4198353"/>
                <a:ext cx="105347" cy="121881"/>
              </a:xfrm>
              <a:custGeom>
                <a:avLst/>
                <a:gdLst>
                  <a:gd name="connsiteX0" fmla="*/ 105347 w 105347"/>
                  <a:gd name="connsiteY0" fmla="*/ 121882 h 121881"/>
                  <a:gd name="connsiteX1" fmla="*/ 75152 w 105347"/>
                  <a:gd name="connsiteY1" fmla="*/ 121882 h 121881"/>
                  <a:gd name="connsiteX2" fmla="*/ 42482 w 105347"/>
                  <a:gd name="connsiteY2" fmla="*/ 78000 h 121881"/>
                  <a:gd name="connsiteX3" fmla="*/ 24955 w 105347"/>
                  <a:gd name="connsiteY3" fmla="*/ 78000 h 121881"/>
                  <a:gd name="connsiteX4" fmla="*/ 24955 w 105347"/>
                  <a:gd name="connsiteY4" fmla="*/ 121882 h 121881"/>
                  <a:gd name="connsiteX5" fmla="*/ 0 w 105347"/>
                  <a:gd name="connsiteY5" fmla="*/ 121882 h 121881"/>
                  <a:gd name="connsiteX6" fmla="*/ 0 w 105347"/>
                  <a:gd name="connsiteY6" fmla="*/ 0 h 121881"/>
                  <a:gd name="connsiteX7" fmla="*/ 47530 w 105347"/>
                  <a:gd name="connsiteY7" fmla="*/ 0 h 121881"/>
                  <a:gd name="connsiteX8" fmla="*/ 72962 w 105347"/>
                  <a:gd name="connsiteY8" fmla="*/ 4677 h 121881"/>
                  <a:gd name="connsiteX9" fmla="*/ 89917 w 105347"/>
                  <a:gd name="connsiteY9" fmla="*/ 18002 h 121881"/>
                  <a:gd name="connsiteX10" fmla="*/ 95917 w 105347"/>
                  <a:gd name="connsiteY10" fmla="*/ 38405 h 121881"/>
                  <a:gd name="connsiteX11" fmla="*/ 88583 w 105347"/>
                  <a:gd name="connsiteY11" fmla="*/ 61531 h 121881"/>
                  <a:gd name="connsiteX12" fmla="*/ 68104 w 105347"/>
                  <a:gd name="connsiteY12" fmla="*/ 75114 h 121881"/>
                  <a:gd name="connsiteX13" fmla="*/ 105347 w 105347"/>
                  <a:gd name="connsiteY13" fmla="*/ 121882 h 121881"/>
                  <a:gd name="connsiteX14" fmla="*/ 24955 w 105347"/>
                  <a:gd name="connsiteY14" fmla="*/ 19993 h 121881"/>
                  <a:gd name="connsiteX15" fmla="*/ 24955 w 105347"/>
                  <a:gd name="connsiteY15" fmla="*/ 58503 h 121881"/>
                  <a:gd name="connsiteX16" fmla="*/ 46959 w 105347"/>
                  <a:gd name="connsiteY16" fmla="*/ 58503 h 121881"/>
                  <a:gd name="connsiteX17" fmla="*/ 64675 w 105347"/>
                  <a:gd name="connsiteY17" fmla="*/ 53473 h 121881"/>
                  <a:gd name="connsiteX18" fmla="*/ 70771 w 105347"/>
                  <a:gd name="connsiteY18" fmla="*/ 38900 h 121881"/>
                  <a:gd name="connsiteX19" fmla="*/ 64484 w 105347"/>
                  <a:gd name="connsiteY19" fmla="*/ 24717 h 121881"/>
                  <a:gd name="connsiteX20" fmla="*/ 46959 w 105347"/>
                  <a:gd name="connsiteY20" fmla="*/ 19993 h 121881"/>
                  <a:gd name="connsiteX21" fmla="*/ 24955 w 105347"/>
                  <a:gd name="connsiteY21" fmla="*/ 19993 h 12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5347" h="121881">
                    <a:moveTo>
                      <a:pt x="105347" y="121882"/>
                    </a:moveTo>
                    <a:lnTo>
                      <a:pt x="75152" y="121882"/>
                    </a:lnTo>
                    <a:lnTo>
                      <a:pt x="42482" y="78000"/>
                    </a:lnTo>
                    <a:lnTo>
                      <a:pt x="24955" y="78000"/>
                    </a:lnTo>
                    <a:lnTo>
                      <a:pt x="24955" y="121882"/>
                    </a:lnTo>
                    <a:lnTo>
                      <a:pt x="0" y="121882"/>
                    </a:lnTo>
                    <a:lnTo>
                      <a:pt x="0" y="0"/>
                    </a:lnTo>
                    <a:lnTo>
                      <a:pt x="47530" y="0"/>
                    </a:lnTo>
                    <a:cubicBezTo>
                      <a:pt x="57150" y="0"/>
                      <a:pt x="65627" y="1553"/>
                      <a:pt x="72962" y="4677"/>
                    </a:cubicBezTo>
                    <a:cubicBezTo>
                      <a:pt x="80201" y="7791"/>
                      <a:pt x="85820" y="12240"/>
                      <a:pt x="89917" y="18002"/>
                    </a:cubicBezTo>
                    <a:cubicBezTo>
                      <a:pt x="93918" y="23774"/>
                      <a:pt x="95917" y="30575"/>
                      <a:pt x="95917" y="38405"/>
                    </a:cubicBezTo>
                    <a:cubicBezTo>
                      <a:pt x="95917" y="47558"/>
                      <a:pt x="93441" y="55264"/>
                      <a:pt x="88583" y="61531"/>
                    </a:cubicBezTo>
                    <a:cubicBezTo>
                      <a:pt x="83725" y="67799"/>
                      <a:pt x="76867" y="72333"/>
                      <a:pt x="68104" y="75114"/>
                    </a:cubicBezTo>
                    <a:lnTo>
                      <a:pt x="105347" y="121882"/>
                    </a:lnTo>
                    <a:close/>
                    <a:moveTo>
                      <a:pt x="24955" y="19993"/>
                    </a:moveTo>
                    <a:lnTo>
                      <a:pt x="24955" y="58503"/>
                    </a:lnTo>
                    <a:lnTo>
                      <a:pt x="46959" y="58503"/>
                    </a:lnTo>
                    <a:cubicBezTo>
                      <a:pt x="54673" y="58503"/>
                      <a:pt x="60580" y="56826"/>
                      <a:pt x="64675" y="53473"/>
                    </a:cubicBezTo>
                    <a:cubicBezTo>
                      <a:pt x="68676" y="50130"/>
                      <a:pt x="70771" y="45263"/>
                      <a:pt x="70771" y="38900"/>
                    </a:cubicBezTo>
                    <a:cubicBezTo>
                      <a:pt x="70771" y="32595"/>
                      <a:pt x="68676" y="27870"/>
                      <a:pt x="64484" y="24717"/>
                    </a:cubicBezTo>
                    <a:cubicBezTo>
                      <a:pt x="60389" y="21574"/>
                      <a:pt x="54484" y="19993"/>
                      <a:pt x="46959" y="19993"/>
                    </a:cubicBezTo>
                    <a:lnTo>
                      <a:pt x="24955" y="19993"/>
                    </a:lnTo>
                    <a:close/>
                  </a:path>
                </a:pathLst>
              </a:custGeom>
              <a:solidFill>
                <a:srgbClr val="FFB900"/>
              </a:solidFill>
              <a:ln w="9525" cap="rnd">
                <a:noFill/>
                <a:prstDash val="solid"/>
                <a:round/>
              </a:ln>
            </p:spPr>
            <p:txBody>
              <a:bodyPr rtlCol="0" anchor="ctr"/>
              <a:lstStyle/>
              <a:p>
                <a:endParaRPr lang="en-US"/>
              </a:p>
            </p:txBody>
          </p:sp>
          <p:sp>
            <p:nvSpPr>
              <p:cNvPr id="464" name="Freeform: Shape 463">
                <a:extLst>
                  <a:ext uri="{FF2B5EF4-FFF2-40B4-BE49-F238E27FC236}">
                    <a16:creationId xmlns:a16="http://schemas.microsoft.com/office/drawing/2014/main" id="{0C407701-031A-E06C-784E-E48C50F6095C}"/>
                  </a:ext>
                </a:extLst>
              </p:cNvPr>
              <p:cNvSpPr/>
              <p:nvPr/>
            </p:nvSpPr>
            <p:spPr>
              <a:xfrm>
                <a:off x="10262303" y="4198353"/>
                <a:ext cx="102773" cy="123367"/>
              </a:xfrm>
              <a:custGeom>
                <a:avLst/>
                <a:gdLst>
                  <a:gd name="connsiteX0" fmla="*/ 51529 w 102773"/>
                  <a:gd name="connsiteY0" fmla="*/ 123368 h 123367"/>
                  <a:gd name="connsiteX1" fmla="*/ 23050 w 102773"/>
                  <a:gd name="connsiteY1" fmla="*/ 117053 h 123367"/>
                  <a:gd name="connsiteX2" fmla="*/ 5810 w 102773"/>
                  <a:gd name="connsiteY2" fmla="*/ 98993 h 123367"/>
                  <a:gd name="connsiteX3" fmla="*/ 0 w 102773"/>
                  <a:gd name="connsiteY3" fmla="*/ 70933 h 123367"/>
                  <a:gd name="connsiteX4" fmla="*/ 0 w 102773"/>
                  <a:gd name="connsiteY4" fmla="*/ 0 h 123367"/>
                  <a:gd name="connsiteX5" fmla="*/ 25431 w 102773"/>
                  <a:gd name="connsiteY5" fmla="*/ 0 h 123367"/>
                  <a:gd name="connsiteX6" fmla="*/ 25431 w 102773"/>
                  <a:gd name="connsiteY6" fmla="*/ 72133 h 123367"/>
                  <a:gd name="connsiteX7" fmla="*/ 31718 w 102773"/>
                  <a:gd name="connsiteY7" fmla="*/ 95012 h 123367"/>
                  <a:gd name="connsiteX8" fmla="*/ 51529 w 102773"/>
                  <a:gd name="connsiteY8" fmla="*/ 102375 h 123367"/>
                  <a:gd name="connsiteX9" fmla="*/ 71342 w 102773"/>
                  <a:gd name="connsiteY9" fmla="*/ 94812 h 123367"/>
                  <a:gd name="connsiteX10" fmla="*/ 77628 w 102773"/>
                  <a:gd name="connsiteY10" fmla="*/ 71828 h 123367"/>
                  <a:gd name="connsiteX11" fmla="*/ 77628 w 102773"/>
                  <a:gd name="connsiteY11" fmla="*/ 0 h 123367"/>
                  <a:gd name="connsiteX12" fmla="*/ 102774 w 102773"/>
                  <a:gd name="connsiteY12" fmla="*/ 0 h 123367"/>
                  <a:gd name="connsiteX13" fmla="*/ 102774 w 102773"/>
                  <a:gd name="connsiteY13" fmla="*/ 70742 h 123367"/>
                  <a:gd name="connsiteX14" fmla="*/ 97059 w 102773"/>
                  <a:gd name="connsiteY14" fmla="*/ 98841 h 123367"/>
                  <a:gd name="connsiteX15" fmla="*/ 79915 w 102773"/>
                  <a:gd name="connsiteY15" fmla="*/ 117005 h 123367"/>
                  <a:gd name="connsiteX16" fmla="*/ 51529 w 102773"/>
                  <a:gd name="connsiteY16" fmla="*/ 123368 h 1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2773" h="123367">
                    <a:moveTo>
                      <a:pt x="51529" y="123368"/>
                    </a:moveTo>
                    <a:cubicBezTo>
                      <a:pt x="40195" y="123368"/>
                      <a:pt x="30766" y="121263"/>
                      <a:pt x="23050" y="117053"/>
                    </a:cubicBezTo>
                    <a:cubicBezTo>
                      <a:pt x="15430" y="112843"/>
                      <a:pt x="9620" y="106823"/>
                      <a:pt x="5810" y="98993"/>
                    </a:cubicBezTo>
                    <a:cubicBezTo>
                      <a:pt x="2000" y="91164"/>
                      <a:pt x="0" y="81810"/>
                      <a:pt x="0" y="70933"/>
                    </a:cubicBezTo>
                    <a:lnTo>
                      <a:pt x="0" y="0"/>
                    </a:lnTo>
                    <a:lnTo>
                      <a:pt x="25431" y="0"/>
                    </a:lnTo>
                    <a:lnTo>
                      <a:pt x="25431" y="72133"/>
                    </a:lnTo>
                    <a:cubicBezTo>
                      <a:pt x="25431" y="82477"/>
                      <a:pt x="27527" y="90106"/>
                      <a:pt x="31718" y="95012"/>
                    </a:cubicBezTo>
                    <a:cubicBezTo>
                      <a:pt x="35814" y="99927"/>
                      <a:pt x="42481" y="102375"/>
                      <a:pt x="51529" y="102375"/>
                    </a:cubicBezTo>
                    <a:cubicBezTo>
                      <a:pt x="60484" y="102375"/>
                      <a:pt x="67151" y="99860"/>
                      <a:pt x="71342" y="94812"/>
                    </a:cubicBezTo>
                    <a:cubicBezTo>
                      <a:pt x="75533" y="89773"/>
                      <a:pt x="77628" y="82115"/>
                      <a:pt x="77628" y="71828"/>
                    </a:cubicBezTo>
                    <a:lnTo>
                      <a:pt x="77628" y="0"/>
                    </a:lnTo>
                    <a:lnTo>
                      <a:pt x="102774" y="0"/>
                    </a:lnTo>
                    <a:lnTo>
                      <a:pt x="102774" y="70742"/>
                    </a:lnTo>
                    <a:cubicBezTo>
                      <a:pt x="102774" y="81620"/>
                      <a:pt x="100869" y="90983"/>
                      <a:pt x="97059" y="98841"/>
                    </a:cubicBezTo>
                    <a:cubicBezTo>
                      <a:pt x="93249" y="106709"/>
                      <a:pt x="87534" y="112757"/>
                      <a:pt x="79915" y="117005"/>
                    </a:cubicBezTo>
                    <a:cubicBezTo>
                      <a:pt x="72294" y="121244"/>
                      <a:pt x="62865" y="123368"/>
                      <a:pt x="51529" y="123368"/>
                    </a:cubicBezTo>
                    <a:close/>
                  </a:path>
                </a:pathLst>
              </a:custGeom>
              <a:solidFill>
                <a:srgbClr val="FFB900"/>
              </a:solidFill>
              <a:ln w="9525" cap="rnd">
                <a:noFill/>
                <a:prstDash val="solid"/>
                <a:round/>
              </a:ln>
            </p:spPr>
            <p:txBody>
              <a:bodyPr rtlCol="0" anchor="ctr"/>
              <a:lstStyle/>
              <a:p>
                <a:endParaRPr lang="en-US"/>
              </a:p>
            </p:txBody>
          </p:sp>
          <p:sp>
            <p:nvSpPr>
              <p:cNvPr id="465" name="Freeform: Shape 464">
                <a:extLst>
                  <a:ext uri="{FF2B5EF4-FFF2-40B4-BE49-F238E27FC236}">
                    <a16:creationId xmlns:a16="http://schemas.microsoft.com/office/drawing/2014/main" id="{16A64A8D-FF6F-96AA-A5DF-4AD16ABDEF57}"/>
                  </a:ext>
                </a:extLst>
              </p:cNvPr>
              <p:cNvSpPr/>
              <p:nvPr/>
            </p:nvSpPr>
            <p:spPr>
              <a:xfrm>
                <a:off x="10385651" y="4196457"/>
                <a:ext cx="94202" cy="125263"/>
              </a:xfrm>
              <a:custGeom>
                <a:avLst/>
                <a:gdLst>
                  <a:gd name="connsiteX0" fmla="*/ 50197 w 94202"/>
                  <a:gd name="connsiteY0" fmla="*/ 125263 h 125263"/>
                  <a:gd name="connsiteX1" fmla="*/ 22670 w 94202"/>
                  <a:gd name="connsiteY1" fmla="*/ 120634 h 125263"/>
                  <a:gd name="connsiteX2" fmla="*/ 0 w 94202"/>
                  <a:gd name="connsiteY2" fmla="*/ 107356 h 125263"/>
                  <a:gd name="connsiteX3" fmla="*/ 13717 w 94202"/>
                  <a:gd name="connsiteY3" fmla="*/ 88154 h 125263"/>
                  <a:gd name="connsiteX4" fmla="*/ 30956 w 94202"/>
                  <a:gd name="connsiteY4" fmla="*/ 99946 h 125263"/>
                  <a:gd name="connsiteX5" fmla="*/ 49720 w 94202"/>
                  <a:gd name="connsiteY5" fmla="*/ 103775 h 125263"/>
                  <a:gd name="connsiteX6" fmla="*/ 69342 w 94202"/>
                  <a:gd name="connsiteY6" fmla="*/ 90440 h 125263"/>
                  <a:gd name="connsiteX7" fmla="*/ 65532 w 94202"/>
                  <a:gd name="connsiteY7" fmla="*/ 81334 h 125263"/>
                  <a:gd name="connsiteX8" fmla="*/ 52197 w 94202"/>
                  <a:gd name="connsiteY8" fmla="*/ 74619 h 125263"/>
                  <a:gd name="connsiteX9" fmla="*/ 35148 w 94202"/>
                  <a:gd name="connsiteY9" fmla="*/ 69152 h 125263"/>
                  <a:gd name="connsiteX10" fmla="*/ 12859 w 94202"/>
                  <a:gd name="connsiteY10" fmla="*/ 56169 h 125263"/>
                  <a:gd name="connsiteX11" fmla="*/ 5524 w 94202"/>
                  <a:gd name="connsiteY11" fmla="*/ 35023 h 125263"/>
                  <a:gd name="connsiteX12" fmla="*/ 10477 w 94202"/>
                  <a:gd name="connsiteY12" fmla="*/ 17764 h 125263"/>
                  <a:gd name="connsiteX13" fmla="*/ 24765 w 94202"/>
                  <a:gd name="connsiteY13" fmla="*/ 4877 h 125263"/>
                  <a:gd name="connsiteX14" fmla="*/ 46959 w 94202"/>
                  <a:gd name="connsiteY14" fmla="*/ 0 h 125263"/>
                  <a:gd name="connsiteX15" fmla="*/ 72866 w 94202"/>
                  <a:gd name="connsiteY15" fmla="*/ 5229 h 125263"/>
                  <a:gd name="connsiteX16" fmla="*/ 92869 w 94202"/>
                  <a:gd name="connsiteY16" fmla="*/ 19107 h 125263"/>
                  <a:gd name="connsiteX17" fmla="*/ 77248 w 94202"/>
                  <a:gd name="connsiteY17" fmla="*/ 34528 h 125263"/>
                  <a:gd name="connsiteX18" fmla="*/ 64008 w 94202"/>
                  <a:gd name="connsiteY18" fmla="*/ 24879 h 125263"/>
                  <a:gd name="connsiteX19" fmla="*/ 47530 w 94202"/>
                  <a:gd name="connsiteY19" fmla="*/ 21489 h 125263"/>
                  <a:gd name="connsiteX20" fmla="*/ 34671 w 94202"/>
                  <a:gd name="connsiteY20" fmla="*/ 25327 h 125263"/>
                  <a:gd name="connsiteX21" fmla="*/ 30099 w 94202"/>
                  <a:gd name="connsiteY21" fmla="*/ 34823 h 125263"/>
                  <a:gd name="connsiteX22" fmla="*/ 33433 w 94202"/>
                  <a:gd name="connsiteY22" fmla="*/ 42986 h 125263"/>
                  <a:gd name="connsiteX23" fmla="*/ 45148 w 94202"/>
                  <a:gd name="connsiteY23" fmla="*/ 48654 h 125263"/>
                  <a:gd name="connsiteX24" fmla="*/ 59531 w 94202"/>
                  <a:gd name="connsiteY24" fmla="*/ 53130 h 125263"/>
                  <a:gd name="connsiteX25" fmla="*/ 79343 w 94202"/>
                  <a:gd name="connsiteY25" fmla="*/ 61836 h 125263"/>
                  <a:gd name="connsiteX26" fmla="*/ 90583 w 94202"/>
                  <a:gd name="connsiteY26" fmla="*/ 73628 h 125263"/>
                  <a:gd name="connsiteX27" fmla="*/ 94202 w 94202"/>
                  <a:gd name="connsiteY27" fmla="*/ 90040 h 125263"/>
                  <a:gd name="connsiteX28" fmla="*/ 89345 w 94202"/>
                  <a:gd name="connsiteY28" fmla="*/ 107852 h 125263"/>
                  <a:gd name="connsiteX29" fmla="*/ 74486 w 94202"/>
                  <a:gd name="connsiteY29" fmla="*/ 120539 h 125263"/>
                  <a:gd name="connsiteX30" fmla="*/ 50197 w 94202"/>
                  <a:gd name="connsiteY30" fmla="*/ 125263 h 12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4202" h="125263">
                    <a:moveTo>
                      <a:pt x="50197" y="125263"/>
                    </a:moveTo>
                    <a:cubicBezTo>
                      <a:pt x="40386" y="125263"/>
                      <a:pt x="31242" y="123720"/>
                      <a:pt x="22670" y="120634"/>
                    </a:cubicBezTo>
                    <a:cubicBezTo>
                      <a:pt x="14192" y="117558"/>
                      <a:pt x="6573" y="113129"/>
                      <a:pt x="0" y="107356"/>
                    </a:cubicBezTo>
                    <a:lnTo>
                      <a:pt x="13717" y="88154"/>
                    </a:lnTo>
                    <a:cubicBezTo>
                      <a:pt x="19050" y="93459"/>
                      <a:pt x="24860" y="97393"/>
                      <a:pt x="30956" y="99946"/>
                    </a:cubicBezTo>
                    <a:cubicBezTo>
                      <a:pt x="37052" y="102499"/>
                      <a:pt x="43339" y="103775"/>
                      <a:pt x="49720" y="103775"/>
                    </a:cubicBezTo>
                    <a:cubicBezTo>
                      <a:pt x="62769" y="103775"/>
                      <a:pt x="69342" y="99327"/>
                      <a:pt x="69342" y="90440"/>
                    </a:cubicBezTo>
                    <a:cubicBezTo>
                      <a:pt x="69342" y="86725"/>
                      <a:pt x="68009" y="83696"/>
                      <a:pt x="65532" y="81334"/>
                    </a:cubicBezTo>
                    <a:cubicBezTo>
                      <a:pt x="63055" y="78981"/>
                      <a:pt x="58579" y="76743"/>
                      <a:pt x="52197" y="74619"/>
                    </a:cubicBezTo>
                    <a:lnTo>
                      <a:pt x="35148" y="69152"/>
                    </a:lnTo>
                    <a:cubicBezTo>
                      <a:pt x="25241" y="65970"/>
                      <a:pt x="17812" y="61636"/>
                      <a:pt x="12859" y="56169"/>
                    </a:cubicBezTo>
                    <a:cubicBezTo>
                      <a:pt x="8001" y="50692"/>
                      <a:pt x="5524" y="43644"/>
                      <a:pt x="5524" y="35023"/>
                    </a:cubicBezTo>
                    <a:cubicBezTo>
                      <a:pt x="5524" y="28851"/>
                      <a:pt x="7144" y="23098"/>
                      <a:pt x="10477" y="17764"/>
                    </a:cubicBezTo>
                    <a:cubicBezTo>
                      <a:pt x="13717" y="12421"/>
                      <a:pt x="18479" y="8125"/>
                      <a:pt x="24765" y="4877"/>
                    </a:cubicBezTo>
                    <a:cubicBezTo>
                      <a:pt x="31052" y="1629"/>
                      <a:pt x="38386" y="0"/>
                      <a:pt x="46959" y="0"/>
                    </a:cubicBezTo>
                    <a:cubicBezTo>
                      <a:pt x="56102" y="0"/>
                      <a:pt x="64770" y="1743"/>
                      <a:pt x="72866" y="5229"/>
                    </a:cubicBezTo>
                    <a:cubicBezTo>
                      <a:pt x="81058" y="8706"/>
                      <a:pt x="87725" y="13335"/>
                      <a:pt x="92869" y="19107"/>
                    </a:cubicBezTo>
                    <a:lnTo>
                      <a:pt x="77248" y="34528"/>
                    </a:lnTo>
                    <a:cubicBezTo>
                      <a:pt x="73723" y="30347"/>
                      <a:pt x="69247" y="27127"/>
                      <a:pt x="64008" y="24879"/>
                    </a:cubicBezTo>
                    <a:cubicBezTo>
                      <a:pt x="58674" y="22622"/>
                      <a:pt x="53244" y="21489"/>
                      <a:pt x="47530" y="21489"/>
                    </a:cubicBezTo>
                    <a:cubicBezTo>
                      <a:pt x="41910" y="21489"/>
                      <a:pt x="37623" y="22774"/>
                      <a:pt x="34671" y="25327"/>
                    </a:cubicBezTo>
                    <a:cubicBezTo>
                      <a:pt x="31624" y="27880"/>
                      <a:pt x="30099" y="31042"/>
                      <a:pt x="30099" y="34823"/>
                    </a:cubicBezTo>
                    <a:cubicBezTo>
                      <a:pt x="30099" y="38205"/>
                      <a:pt x="31242" y="40929"/>
                      <a:pt x="33433" y="42986"/>
                    </a:cubicBezTo>
                    <a:cubicBezTo>
                      <a:pt x="35623" y="45044"/>
                      <a:pt x="39529" y="46930"/>
                      <a:pt x="45148" y="48654"/>
                    </a:cubicBezTo>
                    <a:lnTo>
                      <a:pt x="59531" y="53130"/>
                    </a:lnTo>
                    <a:cubicBezTo>
                      <a:pt x="67723" y="55654"/>
                      <a:pt x="74295" y="58550"/>
                      <a:pt x="79343" y="61836"/>
                    </a:cubicBezTo>
                    <a:cubicBezTo>
                      <a:pt x="84391" y="65122"/>
                      <a:pt x="88106" y="69047"/>
                      <a:pt x="90583" y="73628"/>
                    </a:cubicBezTo>
                    <a:cubicBezTo>
                      <a:pt x="92964" y="78200"/>
                      <a:pt x="94202" y="83677"/>
                      <a:pt x="94202" y="90040"/>
                    </a:cubicBezTo>
                    <a:cubicBezTo>
                      <a:pt x="94202" y="96612"/>
                      <a:pt x="92583" y="102546"/>
                      <a:pt x="89345" y="107852"/>
                    </a:cubicBezTo>
                    <a:cubicBezTo>
                      <a:pt x="86011" y="113157"/>
                      <a:pt x="81153" y="117386"/>
                      <a:pt x="74486" y="120539"/>
                    </a:cubicBezTo>
                    <a:cubicBezTo>
                      <a:pt x="67913" y="123692"/>
                      <a:pt x="59817" y="125263"/>
                      <a:pt x="50197" y="125263"/>
                    </a:cubicBezTo>
                    <a:close/>
                  </a:path>
                </a:pathLst>
              </a:custGeom>
              <a:solidFill>
                <a:srgbClr val="FFB900"/>
              </a:solidFill>
              <a:ln w="9525" cap="rnd">
                <a:noFill/>
                <a:prstDash val="solid"/>
                <a:round/>
              </a:ln>
            </p:spPr>
            <p:txBody>
              <a:bodyPr rtlCol="0" anchor="ctr"/>
              <a:lstStyle/>
              <a:p>
                <a:endParaRPr lang="en-US"/>
              </a:p>
            </p:txBody>
          </p:sp>
          <p:sp>
            <p:nvSpPr>
              <p:cNvPr id="466" name="Freeform: Shape 465">
                <a:extLst>
                  <a:ext uri="{FF2B5EF4-FFF2-40B4-BE49-F238E27FC236}">
                    <a16:creationId xmlns:a16="http://schemas.microsoft.com/office/drawing/2014/main" id="{761A4D8D-C63A-65FD-5172-2AE3F357DAAD}"/>
                  </a:ext>
                </a:extLst>
              </p:cNvPr>
              <p:cNvSpPr/>
              <p:nvPr/>
            </p:nvSpPr>
            <p:spPr>
              <a:xfrm>
                <a:off x="10501571" y="4198353"/>
                <a:ext cx="80867" cy="121881"/>
              </a:xfrm>
              <a:custGeom>
                <a:avLst/>
                <a:gdLst>
                  <a:gd name="connsiteX0" fmla="*/ 80867 w 80867"/>
                  <a:gd name="connsiteY0" fmla="*/ 121882 h 121881"/>
                  <a:gd name="connsiteX1" fmla="*/ 0 w 80867"/>
                  <a:gd name="connsiteY1" fmla="*/ 121882 h 121881"/>
                  <a:gd name="connsiteX2" fmla="*/ 0 w 80867"/>
                  <a:gd name="connsiteY2" fmla="*/ 0 h 121881"/>
                  <a:gd name="connsiteX3" fmla="*/ 80200 w 80867"/>
                  <a:gd name="connsiteY3" fmla="*/ 0 h 121881"/>
                  <a:gd name="connsiteX4" fmla="*/ 80200 w 80867"/>
                  <a:gd name="connsiteY4" fmla="*/ 20393 h 121881"/>
                  <a:gd name="connsiteX5" fmla="*/ 25241 w 80867"/>
                  <a:gd name="connsiteY5" fmla="*/ 20393 h 121881"/>
                  <a:gd name="connsiteX6" fmla="*/ 25241 w 80867"/>
                  <a:gd name="connsiteY6" fmla="*/ 50940 h 121881"/>
                  <a:gd name="connsiteX7" fmla="*/ 68961 w 80867"/>
                  <a:gd name="connsiteY7" fmla="*/ 50940 h 121881"/>
                  <a:gd name="connsiteX8" fmla="*/ 68961 w 80867"/>
                  <a:gd name="connsiteY8" fmla="*/ 70637 h 121881"/>
                  <a:gd name="connsiteX9" fmla="*/ 25241 w 80867"/>
                  <a:gd name="connsiteY9" fmla="*/ 70637 h 121881"/>
                  <a:gd name="connsiteX10" fmla="*/ 25241 w 80867"/>
                  <a:gd name="connsiteY10" fmla="*/ 101479 h 121881"/>
                  <a:gd name="connsiteX11" fmla="*/ 80867 w 80867"/>
                  <a:gd name="connsiteY11" fmla="*/ 101479 h 121881"/>
                  <a:gd name="connsiteX12" fmla="*/ 80867 w 80867"/>
                  <a:gd name="connsiteY12" fmla="*/ 121882 h 12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867" h="121881">
                    <a:moveTo>
                      <a:pt x="80867" y="121882"/>
                    </a:moveTo>
                    <a:lnTo>
                      <a:pt x="0" y="121882"/>
                    </a:lnTo>
                    <a:lnTo>
                      <a:pt x="0" y="0"/>
                    </a:lnTo>
                    <a:lnTo>
                      <a:pt x="80200" y="0"/>
                    </a:lnTo>
                    <a:lnTo>
                      <a:pt x="80200" y="20393"/>
                    </a:lnTo>
                    <a:lnTo>
                      <a:pt x="25241" y="20393"/>
                    </a:lnTo>
                    <a:lnTo>
                      <a:pt x="25241" y="50940"/>
                    </a:lnTo>
                    <a:lnTo>
                      <a:pt x="68961" y="50940"/>
                    </a:lnTo>
                    <a:lnTo>
                      <a:pt x="68961" y="70637"/>
                    </a:lnTo>
                    <a:lnTo>
                      <a:pt x="25241" y="70637"/>
                    </a:lnTo>
                    <a:lnTo>
                      <a:pt x="25241" y="101479"/>
                    </a:lnTo>
                    <a:lnTo>
                      <a:pt x="80867" y="101479"/>
                    </a:lnTo>
                    <a:lnTo>
                      <a:pt x="80867" y="121882"/>
                    </a:lnTo>
                    <a:close/>
                  </a:path>
                </a:pathLst>
              </a:custGeom>
              <a:solidFill>
                <a:srgbClr val="FFB900"/>
              </a:solidFill>
              <a:ln w="9525" cap="rnd">
                <a:noFill/>
                <a:prstDash val="solid"/>
                <a:round/>
              </a:ln>
            </p:spPr>
            <p:txBody>
              <a:bodyPr rtlCol="0" anchor="ctr"/>
              <a:lstStyle/>
              <a:p>
                <a:endParaRPr lang="en-US"/>
              </a:p>
            </p:txBody>
          </p:sp>
          <p:sp>
            <p:nvSpPr>
              <p:cNvPr id="467" name="Freeform: Shape 466">
                <a:extLst>
                  <a:ext uri="{FF2B5EF4-FFF2-40B4-BE49-F238E27FC236}">
                    <a16:creationId xmlns:a16="http://schemas.microsoft.com/office/drawing/2014/main" id="{E325CFD6-02DD-6DD9-0839-005D0CCEE2BD}"/>
                  </a:ext>
                </a:extLst>
              </p:cNvPr>
              <p:cNvSpPr/>
              <p:nvPr/>
            </p:nvSpPr>
            <p:spPr>
              <a:xfrm>
                <a:off x="10606537" y="4198353"/>
                <a:ext cx="105441" cy="121881"/>
              </a:xfrm>
              <a:custGeom>
                <a:avLst/>
                <a:gdLst>
                  <a:gd name="connsiteX0" fmla="*/ 105441 w 105441"/>
                  <a:gd name="connsiteY0" fmla="*/ 121882 h 121881"/>
                  <a:gd name="connsiteX1" fmla="*/ 75151 w 105441"/>
                  <a:gd name="connsiteY1" fmla="*/ 121882 h 121881"/>
                  <a:gd name="connsiteX2" fmla="*/ 42481 w 105441"/>
                  <a:gd name="connsiteY2" fmla="*/ 78000 h 121881"/>
                  <a:gd name="connsiteX3" fmla="*/ 25051 w 105441"/>
                  <a:gd name="connsiteY3" fmla="*/ 78000 h 121881"/>
                  <a:gd name="connsiteX4" fmla="*/ 25051 w 105441"/>
                  <a:gd name="connsiteY4" fmla="*/ 121882 h 121881"/>
                  <a:gd name="connsiteX5" fmla="*/ 0 w 105441"/>
                  <a:gd name="connsiteY5" fmla="*/ 121882 h 121881"/>
                  <a:gd name="connsiteX6" fmla="*/ 0 w 105441"/>
                  <a:gd name="connsiteY6" fmla="*/ 0 h 121881"/>
                  <a:gd name="connsiteX7" fmla="*/ 47625 w 105441"/>
                  <a:gd name="connsiteY7" fmla="*/ 0 h 121881"/>
                  <a:gd name="connsiteX8" fmla="*/ 72961 w 105441"/>
                  <a:gd name="connsiteY8" fmla="*/ 4677 h 121881"/>
                  <a:gd name="connsiteX9" fmla="*/ 89915 w 105441"/>
                  <a:gd name="connsiteY9" fmla="*/ 18002 h 121881"/>
                  <a:gd name="connsiteX10" fmla="*/ 95916 w 105441"/>
                  <a:gd name="connsiteY10" fmla="*/ 38405 h 121881"/>
                  <a:gd name="connsiteX11" fmla="*/ 88677 w 105441"/>
                  <a:gd name="connsiteY11" fmla="*/ 61531 h 121881"/>
                  <a:gd name="connsiteX12" fmla="*/ 68198 w 105441"/>
                  <a:gd name="connsiteY12" fmla="*/ 75114 h 121881"/>
                  <a:gd name="connsiteX13" fmla="*/ 105441 w 105441"/>
                  <a:gd name="connsiteY13" fmla="*/ 121882 h 121881"/>
                  <a:gd name="connsiteX14" fmla="*/ 25051 w 105441"/>
                  <a:gd name="connsiteY14" fmla="*/ 19993 h 121881"/>
                  <a:gd name="connsiteX15" fmla="*/ 25051 w 105441"/>
                  <a:gd name="connsiteY15" fmla="*/ 58503 h 121881"/>
                  <a:gd name="connsiteX16" fmla="*/ 47053 w 105441"/>
                  <a:gd name="connsiteY16" fmla="*/ 58503 h 121881"/>
                  <a:gd name="connsiteX17" fmla="*/ 64769 w 105441"/>
                  <a:gd name="connsiteY17" fmla="*/ 53473 h 121881"/>
                  <a:gd name="connsiteX18" fmla="*/ 70770 w 105441"/>
                  <a:gd name="connsiteY18" fmla="*/ 38900 h 121881"/>
                  <a:gd name="connsiteX19" fmla="*/ 64579 w 105441"/>
                  <a:gd name="connsiteY19" fmla="*/ 24717 h 121881"/>
                  <a:gd name="connsiteX20" fmla="*/ 47053 w 105441"/>
                  <a:gd name="connsiteY20" fmla="*/ 19993 h 121881"/>
                  <a:gd name="connsiteX21" fmla="*/ 25051 w 105441"/>
                  <a:gd name="connsiteY21" fmla="*/ 19993 h 12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5441" h="121881">
                    <a:moveTo>
                      <a:pt x="105441" y="121882"/>
                    </a:moveTo>
                    <a:lnTo>
                      <a:pt x="75151" y="121882"/>
                    </a:lnTo>
                    <a:lnTo>
                      <a:pt x="42481" y="78000"/>
                    </a:lnTo>
                    <a:lnTo>
                      <a:pt x="25051" y="78000"/>
                    </a:lnTo>
                    <a:lnTo>
                      <a:pt x="25051" y="121882"/>
                    </a:lnTo>
                    <a:lnTo>
                      <a:pt x="0" y="121882"/>
                    </a:lnTo>
                    <a:lnTo>
                      <a:pt x="0" y="0"/>
                    </a:lnTo>
                    <a:lnTo>
                      <a:pt x="47625" y="0"/>
                    </a:lnTo>
                    <a:cubicBezTo>
                      <a:pt x="57244" y="0"/>
                      <a:pt x="65722" y="1553"/>
                      <a:pt x="72961" y="4677"/>
                    </a:cubicBezTo>
                    <a:cubicBezTo>
                      <a:pt x="80295" y="7791"/>
                      <a:pt x="85915" y="12240"/>
                      <a:pt x="89915" y="18002"/>
                    </a:cubicBezTo>
                    <a:cubicBezTo>
                      <a:pt x="93916" y="23774"/>
                      <a:pt x="95916" y="30575"/>
                      <a:pt x="95916" y="38405"/>
                    </a:cubicBezTo>
                    <a:cubicBezTo>
                      <a:pt x="95916" y="47558"/>
                      <a:pt x="93535" y="55264"/>
                      <a:pt x="88677" y="61531"/>
                    </a:cubicBezTo>
                    <a:cubicBezTo>
                      <a:pt x="83819" y="67799"/>
                      <a:pt x="76962" y="72333"/>
                      <a:pt x="68198" y="75114"/>
                    </a:cubicBezTo>
                    <a:lnTo>
                      <a:pt x="105441" y="121882"/>
                    </a:lnTo>
                    <a:close/>
                    <a:moveTo>
                      <a:pt x="25051" y="19993"/>
                    </a:moveTo>
                    <a:lnTo>
                      <a:pt x="25051" y="58503"/>
                    </a:lnTo>
                    <a:lnTo>
                      <a:pt x="47053" y="58503"/>
                    </a:lnTo>
                    <a:cubicBezTo>
                      <a:pt x="54769" y="58503"/>
                      <a:pt x="60674" y="56826"/>
                      <a:pt x="64769" y="53473"/>
                    </a:cubicBezTo>
                    <a:cubicBezTo>
                      <a:pt x="68770" y="50130"/>
                      <a:pt x="70770" y="45263"/>
                      <a:pt x="70770" y="38900"/>
                    </a:cubicBezTo>
                    <a:cubicBezTo>
                      <a:pt x="70770" y="32595"/>
                      <a:pt x="68675" y="27870"/>
                      <a:pt x="64579" y="24717"/>
                    </a:cubicBezTo>
                    <a:cubicBezTo>
                      <a:pt x="60388" y="21574"/>
                      <a:pt x="54578" y="19993"/>
                      <a:pt x="47053" y="19993"/>
                    </a:cubicBezTo>
                    <a:lnTo>
                      <a:pt x="25051" y="19993"/>
                    </a:lnTo>
                    <a:close/>
                  </a:path>
                </a:pathLst>
              </a:custGeom>
              <a:solidFill>
                <a:srgbClr val="FFB900"/>
              </a:solidFill>
              <a:ln w="9525" cap="rnd">
                <a:noFill/>
                <a:prstDash val="solid"/>
                <a:round/>
              </a:ln>
            </p:spPr>
            <p:txBody>
              <a:bodyPr rtlCol="0" anchor="ctr"/>
              <a:lstStyle/>
              <a:p>
                <a:endParaRPr lang="en-US"/>
              </a:p>
            </p:txBody>
          </p:sp>
        </p:grpSp>
      </p:grpSp>
      <p:grpSp>
        <p:nvGrpSpPr>
          <p:cNvPr id="936" name="Group 935">
            <a:extLst>
              <a:ext uri="{FF2B5EF4-FFF2-40B4-BE49-F238E27FC236}">
                <a16:creationId xmlns:a16="http://schemas.microsoft.com/office/drawing/2014/main" id="{69079D03-3308-90E2-B808-0684A7155595}"/>
              </a:ext>
            </a:extLst>
          </p:cNvPr>
          <p:cNvGrpSpPr/>
          <p:nvPr/>
        </p:nvGrpSpPr>
        <p:grpSpPr>
          <a:xfrm>
            <a:off x="469177" y="5508803"/>
            <a:ext cx="11266447" cy="448358"/>
            <a:chOff x="469177" y="5508803"/>
            <a:chExt cx="11266447" cy="448358"/>
          </a:xfrm>
        </p:grpSpPr>
        <p:grpSp>
          <p:nvGrpSpPr>
            <p:cNvPr id="921" name="Group 920">
              <a:extLst>
                <a:ext uri="{FF2B5EF4-FFF2-40B4-BE49-F238E27FC236}">
                  <a16:creationId xmlns:a16="http://schemas.microsoft.com/office/drawing/2014/main" id="{E3FE3E05-3997-FAEE-8803-863C40F30031}"/>
                </a:ext>
              </a:extLst>
            </p:cNvPr>
            <p:cNvGrpSpPr/>
            <p:nvPr/>
          </p:nvGrpSpPr>
          <p:grpSpPr>
            <a:xfrm>
              <a:off x="469177" y="5508803"/>
              <a:ext cx="1238617" cy="448358"/>
              <a:chOff x="434508" y="5449762"/>
              <a:chExt cx="1238617" cy="448358"/>
            </a:xfrm>
          </p:grpSpPr>
          <p:sp>
            <p:nvSpPr>
              <p:cNvPr id="478" name="Freeform: Shape 477">
                <a:extLst>
                  <a:ext uri="{FF2B5EF4-FFF2-40B4-BE49-F238E27FC236}">
                    <a16:creationId xmlns:a16="http://schemas.microsoft.com/office/drawing/2014/main" id="{F2B99CA6-7F84-BDB4-C5F6-DF664EDF12A5}"/>
                  </a:ext>
                </a:extLst>
              </p:cNvPr>
              <p:cNvSpPr/>
              <p:nvPr/>
            </p:nvSpPr>
            <p:spPr>
              <a:xfrm>
                <a:off x="446377" y="5465264"/>
                <a:ext cx="112634" cy="144850"/>
              </a:xfrm>
              <a:custGeom>
                <a:avLst/>
                <a:gdLst>
                  <a:gd name="connsiteX0" fmla="*/ 36 w 112634"/>
                  <a:gd name="connsiteY0" fmla="*/ 145432 h 144850"/>
                  <a:gd name="connsiteX1" fmla="*/ 36 w 112634"/>
                  <a:gd name="connsiteY1" fmla="*/ 582 h 144850"/>
                  <a:gd name="connsiteX2" fmla="*/ 57928 w 112634"/>
                  <a:gd name="connsiteY2" fmla="*/ 582 h 144850"/>
                  <a:gd name="connsiteX3" fmla="*/ 86753 w 112634"/>
                  <a:gd name="connsiteY3" fmla="*/ 6395 h 144850"/>
                  <a:gd name="connsiteX4" fmla="*/ 105889 w 112634"/>
                  <a:gd name="connsiteY4" fmla="*/ 23351 h 144850"/>
                  <a:gd name="connsiteX5" fmla="*/ 112671 w 112634"/>
                  <a:gd name="connsiteY5" fmla="*/ 49753 h 144850"/>
                  <a:gd name="connsiteX6" fmla="*/ 105889 w 112634"/>
                  <a:gd name="connsiteY6" fmla="*/ 76398 h 144850"/>
                  <a:gd name="connsiteX7" fmla="*/ 86753 w 112634"/>
                  <a:gd name="connsiteY7" fmla="*/ 93354 h 144850"/>
                  <a:gd name="connsiteX8" fmla="*/ 57928 w 112634"/>
                  <a:gd name="connsiteY8" fmla="*/ 99410 h 144850"/>
                  <a:gd name="connsiteX9" fmla="*/ 30315 w 112634"/>
                  <a:gd name="connsiteY9" fmla="*/ 99410 h 144850"/>
                  <a:gd name="connsiteX10" fmla="*/ 30315 w 112634"/>
                  <a:gd name="connsiteY10" fmla="*/ 145432 h 144850"/>
                  <a:gd name="connsiteX11" fmla="*/ 36 w 112634"/>
                  <a:gd name="connsiteY11" fmla="*/ 145432 h 144850"/>
                  <a:gd name="connsiteX12" fmla="*/ 53326 w 112634"/>
                  <a:gd name="connsiteY12" fmla="*/ 75187 h 144850"/>
                  <a:gd name="connsiteX13" fmla="*/ 75126 w 112634"/>
                  <a:gd name="connsiteY13" fmla="*/ 68889 h 144850"/>
                  <a:gd name="connsiteX14" fmla="*/ 82635 w 112634"/>
                  <a:gd name="connsiteY14" fmla="*/ 49753 h 144850"/>
                  <a:gd name="connsiteX15" fmla="*/ 75126 w 112634"/>
                  <a:gd name="connsiteY15" fmla="*/ 30860 h 144850"/>
                  <a:gd name="connsiteX16" fmla="*/ 53326 w 112634"/>
                  <a:gd name="connsiteY16" fmla="*/ 24562 h 144850"/>
                  <a:gd name="connsiteX17" fmla="*/ 30315 w 112634"/>
                  <a:gd name="connsiteY17" fmla="*/ 24562 h 144850"/>
                  <a:gd name="connsiteX18" fmla="*/ 30315 w 112634"/>
                  <a:gd name="connsiteY18" fmla="*/ 75187 h 144850"/>
                  <a:gd name="connsiteX19" fmla="*/ 53326 w 112634"/>
                  <a:gd name="connsiteY19" fmla="*/ 75187 h 14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2634" h="144850">
                    <a:moveTo>
                      <a:pt x="36" y="145432"/>
                    </a:moveTo>
                    <a:lnTo>
                      <a:pt x="36" y="582"/>
                    </a:lnTo>
                    <a:lnTo>
                      <a:pt x="57928" y="582"/>
                    </a:lnTo>
                    <a:cubicBezTo>
                      <a:pt x="68828" y="582"/>
                      <a:pt x="78517" y="2519"/>
                      <a:pt x="86753" y="6395"/>
                    </a:cubicBezTo>
                    <a:cubicBezTo>
                      <a:pt x="94989" y="10271"/>
                      <a:pt x="101529" y="15842"/>
                      <a:pt x="105889" y="23351"/>
                    </a:cubicBezTo>
                    <a:cubicBezTo>
                      <a:pt x="110491" y="30618"/>
                      <a:pt x="112671" y="39580"/>
                      <a:pt x="112671" y="49753"/>
                    </a:cubicBezTo>
                    <a:cubicBezTo>
                      <a:pt x="112671" y="60169"/>
                      <a:pt x="110491" y="69131"/>
                      <a:pt x="105889" y="76398"/>
                    </a:cubicBezTo>
                    <a:cubicBezTo>
                      <a:pt x="101529" y="83907"/>
                      <a:pt x="94989" y="89478"/>
                      <a:pt x="86753" y="93354"/>
                    </a:cubicBezTo>
                    <a:cubicBezTo>
                      <a:pt x="78517" y="97472"/>
                      <a:pt x="68828" y="99410"/>
                      <a:pt x="57928" y="99410"/>
                    </a:cubicBezTo>
                    <a:lnTo>
                      <a:pt x="30315" y="99410"/>
                    </a:lnTo>
                    <a:lnTo>
                      <a:pt x="30315" y="145432"/>
                    </a:lnTo>
                    <a:lnTo>
                      <a:pt x="36" y="145432"/>
                    </a:lnTo>
                    <a:close/>
                    <a:moveTo>
                      <a:pt x="53326" y="75187"/>
                    </a:moveTo>
                    <a:cubicBezTo>
                      <a:pt x="62773" y="75187"/>
                      <a:pt x="70040" y="73007"/>
                      <a:pt x="75126" y="68889"/>
                    </a:cubicBezTo>
                    <a:cubicBezTo>
                      <a:pt x="79971" y="64771"/>
                      <a:pt x="82635" y="58473"/>
                      <a:pt x="82635" y="49753"/>
                    </a:cubicBezTo>
                    <a:cubicBezTo>
                      <a:pt x="82635" y="41276"/>
                      <a:pt x="79971" y="34978"/>
                      <a:pt x="75126" y="30860"/>
                    </a:cubicBezTo>
                    <a:cubicBezTo>
                      <a:pt x="70040" y="26742"/>
                      <a:pt x="62773" y="24562"/>
                      <a:pt x="53326" y="24562"/>
                    </a:cubicBezTo>
                    <a:lnTo>
                      <a:pt x="30315" y="24562"/>
                    </a:lnTo>
                    <a:lnTo>
                      <a:pt x="30315" y="75187"/>
                    </a:lnTo>
                    <a:lnTo>
                      <a:pt x="53326" y="75187"/>
                    </a:lnTo>
                    <a:close/>
                  </a:path>
                </a:pathLst>
              </a:custGeom>
              <a:solidFill>
                <a:srgbClr val="8661C5"/>
              </a:solidFill>
              <a:ln w="242225" cap="rnd">
                <a:noFill/>
                <a:prstDash val="solid"/>
                <a:round/>
              </a:ln>
            </p:spPr>
            <p:txBody>
              <a:bodyPr rtlCol="0" anchor="ctr"/>
              <a:lstStyle/>
              <a:p>
                <a:endParaRPr lang="en-US"/>
              </a:p>
            </p:txBody>
          </p:sp>
          <p:sp>
            <p:nvSpPr>
              <p:cNvPr id="479" name="Freeform: Shape 478">
                <a:extLst>
                  <a:ext uri="{FF2B5EF4-FFF2-40B4-BE49-F238E27FC236}">
                    <a16:creationId xmlns:a16="http://schemas.microsoft.com/office/drawing/2014/main" id="{1AD8DF3F-056B-18DC-1F63-DAB2FB769E24}"/>
                  </a:ext>
                </a:extLst>
              </p:cNvPr>
              <p:cNvSpPr/>
              <p:nvPr/>
            </p:nvSpPr>
            <p:spPr>
              <a:xfrm>
                <a:off x="580966" y="5497965"/>
                <a:ext cx="70245" cy="112150"/>
              </a:xfrm>
              <a:custGeom>
                <a:avLst/>
                <a:gdLst>
                  <a:gd name="connsiteX0" fmla="*/ 48 w 70245"/>
                  <a:gd name="connsiteY0" fmla="*/ 112734 h 112150"/>
                  <a:gd name="connsiteX1" fmla="*/ 48 w 70245"/>
                  <a:gd name="connsiteY1" fmla="*/ 3006 h 112150"/>
                  <a:gd name="connsiteX2" fmla="*/ 25240 w 70245"/>
                  <a:gd name="connsiteY2" fmla="*/ 3006 h 112150"/>
                  <a:gd name="connsiteX3" fmla="*/ 26209 w 70245"/>
                  <a:gd name="connsiteY3" fmla="*/ 20446 h 112150"/>
                  <a:gd name="connsiteX4" fmla="*/ 26935 w 70245"/>
                  <a:gd name="connsiteY4" fmla="*/ 20446 h 112150"/>
                  <a:gd name="connsiteX5" fmla="*/ 40016 w 70245"/>
                  <a:gd name="connsiteY5" fmla="*/ 5428 h 112150"/>
                  <a:gd name="connsiteX6" fmla="*/ 60120 w 70245"/>
                  <a:gd name="connsiteY6" fmla="*/ 583 h 112150"/>
                  <a:gd name="connsiteX7" fmla="*/ 70294 w 70245"/>
                  <a:gd name="connsiteY7" fmla="*/ 2037 h 112150"/>
                  <a:gd name="connsiteX8" fmla="*/ 66660 w 70245"/>
                  <a:gd name="connsiteY8" fmla="*/ 27470 h 112150"/>
                  <a:gd name="connsiteX9" fmla="*/ 61816 w 70245"/>
                  <a:gd name="connsiteY9" fmla="*/ 26744 h 112150"/>
                  <a:gd name="connsiteX10" fmla="*/ 56487 w 70245"/>
                  <a:gd name="connsiteY10" fmla="*/ 26501 h 112150"/>
                  <a:gd name="connsiteX11" fmla="*/ 42196 w 70245"/>
                  <a:gd name="connsiteY11" fmla="*/ 29893 h 112150"/>
                  <a:gd name="connsiteX12" fmla="*/ 32507 w 70245"/>
                  <a:gd name="connsiteY12" fmla="*/ 40066 h 112150"/>
                  <a:gd name="connsiteX13" fmla="*/ 29115 w 70245"/>
                  <a:gd name="connsiteY13" fmla="*/ 56295 h 112150"/>
                  <a:gd name="connsiteX14" fmla="*/ 29115 w 70245"/>
                  <a:gd name="connsiteY14" fmla="*/ 112734 h 112150"/>
                  <a:gd name="connsiteX15" fmla="*/ 48 w 70245"/>
                  <a:gd name="connsiteY15" fmla="*/ 112734 h 11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245" h="112150">
                    <a:moveTo>
                      <a:pt x="48" y="112734"/>
                    </a:moveTo>
                    <a:lnTo>
                      <a:pt x="48" y="3006"/>
                    </a:lnTo>
                    <a:lnTo>
                      <a:pt x="25240" y="3006"/>
                    </a:lnTo>
                    <a:lnTo>
                      <a:pt x="26209" y="20446"/>
                    </a:lnTo>
                    <a:lnTo>
                      <a:pt x="26935" y="20446"/>
                    </a:lnTo>
                    <a:cubicBezTo>
                      <a:pt x="30327" y="13663"/>
                      <a:pt x="34687" y="8577"/>
                      <a:pt x="40016" y="5428"/>
                    </a:cubicBezTo>
                    <a:cubicBezTo>
                      <a:pt x="45102" y="2279"/>
                      <a:pt x="51885" y="583"/>
                      <a:pt x="60120" y="583"/>
                    </a:cubicBezTo>
                    <a:cubicBezTo>
                      <a:pt x="63511" y="583"/>
                      <a:pt x="66903" y="1068"/>
                      <a:pt x="70294" y="2037"/>
                    </a:cubicBezTo>
                    <a:lnTo>
                      <a:pt x="66660" y="27470"/>
                    </a:lnTo>
                    <a:cubicBezTo>
                      <a:pt x="64965" y="26986"/>
                      <a:pt x="63269" y="26744"/>
                      <a:pt x="61816" y="26744"/>
                    </a:cubicBezTo>
                    <a:cubicBezTo>
                      <a:pt x="60363" y="26501"/>
                      <a:pt x="58667" y="26501"/>
                      <a:pt x="56487" y="26501"/>
                    </a:cubicBezTo>
                    <a:cubicBezTo>
                      <a:pt x="50916" y="26501"/>
                      <a:pt x="46313" y="27470"/>
                      <a:pt x="42196" y="29893"/>
                    </a:cubicBezTo>
                    <a:cubicBezTo>
                      <a:pt x="38078" y="32315"/>
                      <a:pt x="34687" y="35706"/>
                      <a:pt x="32507" y="40066"/>
                    </a:cubicBezTo>
                    <a:cubicBezTo>
                      <a:pt x="30084" y="44668"/>
                      <a:pt x="29115" y="49997"/>
                      <a:pt x="29115" y="56295"/>
                    </a:cubicBezTo>
                    <a:lnTo>
                      <a:pt x="29115" y="112734"/>
                    </a:lnTo>
                    <a:lnTo>
                      <a:pt x="48" y="112734"/>
                    </a:lnTo>
                    <a:close/>
                  </a:path>
                </a:pathLst>
              </a:custGeom>
              <a:solidFill>
                <a:srgbClr val="8661C5"/>
              </a:solidFill>
              <a:ln w="242225" cap="rnd">
                <a:noFill/>
                <a:prstDash val="solid"/>
                <a:round/>
              </a:ln>
            </p:spPr>
            <p:txBody>
              <a:bodyPr rtlCol="0" anchor="ctr"/>
              <a:lstStyle/>
              <a:p>
                <a:endParaRPr lang="en-US"/>
              </a:p>
            </p:txBody>
          </p:sp>
          <p:sp>
            <p:nvSpPr>
              <p:cNvPr id="480" name="Freeform: Shape 479">
                <a:extLst>
                  <a:ext uri="{FF2B5EF4-FFF2-40B4-BE49-F238E27FC236}">
                    <a16:creationId xmlns:a16="http://schemas.microsoft.com/office/drawing/2014/main" id="{5A8482DD-407A-5EC2-DE56-0A55E5C7DB1B}"/>
                  </a:ext>
                </a:extLst>
              </p:cNvPr>
              <p:cNvSpPr/>
              <p:nvPr/>
            </p:nvSpPr>
            <p:spPr>
              <a:xfrm>
                <a:off x="665632" y="5449762"/>
                <a:ext cx="36091" cy="160353"/>
              </a:xfrm>
              <a:custGeom>
                <a:avLst/>
                <a:gdLst>
                  <a:gd name="connsiteX0" fmla="*/ 17980 w 36091"/>
                  <a:gd name="connsiteY0" fmla="*/ 34735 h 160353"/>
                  <a:gd name="connsiteX1" fmla="*/ 4900 w 36091"/>
                  <a:gd name="connsiteY1" fmla="*/ 29890 h 160353"/>
                  <a:gd name="connsiteX2" fmla="*/ 56 w 36091"/>
                  <a:gd name="connsiteY2" fmla="*/ 17537 h 160353"/>
                  <a:gd name="connsiteX3" fmla="*/ 4900 w 36091"/>
                  <a:gd name="connsiteY3" fmla="*/ 5425 h 160353"/>
                  <a:gd name="connsiteX4" fmla="*/ 17980 w 36091"/>
                  <a:gd name="connsiteY4" fmla="*/ 581 h 160353"/>
                  <a:gd name="connsiteX5" fmla="*/ 31060 w 36091"/>
                  <a:gd name="connsiteY5" fmla="*/ 5425 h 160353"/>
                  <a:gd name="connsiteX6" fmla="*/ 36147 w 36091"/>
                  <a:gd name="connsiteY6" fmla="*/ 17537 h 160353"/>
                  <a:gd name="connsiteX7" fmla="*/ 31060 w 36091"/>
                  <a:gd name="connsiteY7" fmla="*/ 29890 h 160353"/>
                  <a:gd name="connsiteX8" fmla="*/ 17980 w 36091"/>
                  <a:gd name="connsiteY8" fmla="*/ 34735 h 160353"/>
                  <a:gd name="connsiteX9" fmla="*/ 32029 w 36091"/>
                  <a:gd name="connsiteY9" fmla="*/ 160934 h 160353"/>
                  <a:gd name="connsiteX10" fmla="*/ 3931 w 36091"/>
                  <a:gd name="connsiteY10" fmla="*/ 160934 h 160353"/>
                  <a:gd name="connsiteX11" fmla="*/ 3931 w 36091"/>
                  <a:gd name="connsiteY11" fmla="*/ 51206 h 160353"/>
                  <a:gd name="connsiteX12" fmla="*/ 32029 w 36091"/>
                  <a:gd name="connsiteY12" fmla="*/ 51206 h 160353"/>
                  <a:gd name="connsiteX13" fmla="*/ 32029 w 36091"/>
                  <a:gd name="connsiteY13" fmla="*/ 160934 h 16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91" h="160353">
                    <a:moveTo>
                      <a:pt x="17980" y="34735"/>
                    </a:moveTo>
                    <a:cubicBezTo>
                      <a:pt x="12409" y="34735"/>
                      <a:pt x="8049" y="33039"/>
                      <a:pt x="4900" y="29890"/>
                    </a:cubicBezTo>
                    <a:cubicBezTo>
                      <a:pt x="1509" y="26741"/>
                      <a:pt x="56" y="22623"/>
                      <a:pt x="56" y="17537"/>
                    </a:cubicBezTo>
                    <a:cubicBezTo>
                      <a:pt x="56" y="12450"/>
                      <a:pt x="1509" y="8574"/>
                      <a:pt x="4900" y="5425"/>
                    </a:cubicBezTo>
                    <a:cubicBezTo>
                      <a:pt x="8049" y="2276"/>
                      <a:pt x="12409" y="581"/>
                      <a:pt x="17980" y="581"/>
                    </a:cubicBezTo>
                    <a:cubicBezTo>
                      <a:pt x="23551" y="581"/>
                      <a:pt x="27912" y="2276"/>
                      <a:pt x="31060" y="5425"/>
                    </a:cubicBezTo>
                    <a:cubicBezTo>
                      <a:pt x="34452" y="8574"/>
                      <a:pt x="36147" y="12450"/>
                      <a:pt x="36147" y="17537"/>
                    </a:cubicBezTo>
                    <a:cubicBezTo>
                      <a:pt x="36147" y="22623"/>
                      <a:pt x="34452" y="26741"/>
                      <a:pt x="31060" y="29890"/>
                    </a:cubicBezTo>
                    <a:cubicBezTo>
                      <a:pt x="27669" y="33039"/>
                      <a:pt x="23309" y="34735"/>
                      <a:pt x="17980" y="34735"/>
                    </a:cubicBezTo>
                    <a:close/>
                    <a:moveTo>
                      <a:pt x="32029" y="160934"/>
                    </a:moveTo>
                    <a:lnTo>
                      <a:pt x="3931" y="160934"/>
                    </a:lnTo>
                    <a:lnTo>
                      <a:pt x="3931" y="51206"/>
                    </a:lnTo>
                    <a:lnTo>
                      <a:pt x="32029" y="51206"/>
                    </a:lnTo>
                    <a:lnTo>
                      <a:pt x="32029" y="160934"/>
                    </a:lnTo>
                    <a:close/>
                  </a:path>
                </a:pathLst>
              </a:custGeom>
              <a:solidFill>
                <a:srgbClr val="8661C5"/>
              </a:solidFill>
              <a:ln w="242225" cap="rnd">
                <a:noFill/>
                <a:prstDash val="solid"/>
                <a:round/>
              </a:ln>
            </p:spPr>
            <p:txBody>
              <a:bodyPr rtlCol="0" anchor="ctr"/>
              <a:lstStyle/>
              <a:p>
                <a:endParaRPr lang="en-US"/>
              </a:p>
            </p:txBody>
          </p:sp>
          <p:sp>
            <p:nvSpPr>
              <p:cNvPr id="481" name="Freeform: Shape 480">
                <a:extLst>
                  <a:ext uri="{FF2B5EF4-FFF2-40B4-BE49-F238E27FC236}">
                    <a16:creationId xmlns:a16="http://schemas.microsoft.com/office/drawing/2014/main" id="{CB8085DB-ED13-85C2-8B8E-005FC8F0A1B4}"/>
                  </a:ext>
                </a:extLst>
              </p:cNvPr>
              <p:cNvSpPr/>
              <p:nvPr/>
            </p:nvSpPr>
            <p:spPr>
              <a:xfrm>
                <a:off x="717797" y="5500387"/>
                <a:ext cx="120870" cy="110454"/>
              </a:xfrm>
              <a:custGeom>
                <a:avLst/>
                <a:gdLst>
                  <a:gd name="connsiteX0" fmla="*/ 76124 w 120870"/>
                  <a:gd name="connsiteY0" fmla="*/ 111038 h 110454"/>
                  <a:gd name="connsiteX1" fmla="*/ 44393 w 120870"/>
                  <a:gd name="connsiteY1" fmla="*/ 111038 h 110454"/>
                  <a:gd name="connsiteX2" fmla="*/ 65 w 120870"/>
                  <a:gd name="connsiteY2" fmla="*/ 583 h 110454"/>
                  <a:gd name="connsiteX3" fmla="*/ 31797 w 120870"/>
                  <a:gd name="connsiteY3" fmla="*/ 583 h 110454"/>
                  <a:gd name="connsiteX4" fmla="*/ 60137 w 120870"/>
                  <a:gd name="connsiteY4" fmla="*/ 82213 h 110454"/>
                  <a:gd name="connsiteX5" fmla="*/ 60864 w 120870"/>
                  <a:gd name="connsiteY5" fmla="*/ 82213 h 110454"/>
                  <a:gd name="connsiteX6" fmla="*/ 89931 w 120870"/>
                  <a:gd name="connsiteY6" fmla="*/ 583 h 110454"/>
                  <a:gd name="connsiteX7" fmla="*/ 120936 w 120870"/>
                  <a:gd name="connsiteY7" fmla="*/ 583 h 110454"/>
                  <a:gd name="connsiteX8" fmla="*/ 76124 w 120870"/>
                  <a:gd name="connsiteY8" fmla="*/ 111038 h 11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0" h="110454">
                    <a:moveTo>
                      <a:pt x="76124" y="111038"/>
                    </a:moveTo>
                    <a:lnTo>
                      <a:pt x="44393" y="111038"/>
                    </a:lnTo>
                    <a:lnTo>
                      <a:pt x="65" y="583"/>
                    </a:lnTo>
                    <a:lnTo>
                      <a:pt x="31797" y="583"/>
                    </a:lnTo>
                    <a:lnTo>
                      <a:pt x="60137" y="82213"/>
                    </a:lnTo>
                    <a:lnTo>
                      <a:pt x="60864" y="82213"/>
                    </a:lnTo>
                    <a:lnTo>
                      <a:pt x="89931" y="583"/>
                    </a:lnTo>
                    <a:lnTo>
                      <a:pt x="120936" y="583"/>
                    </a:lnTo>
                    <a:lnTo>
                      <a:pt x="76124" y="111038"/>
                    </a:lnTo>
                    <a:close/>
                  </a:path>
                </a:pathLst>
              </a:custGeom>
              <a:solidFill>
                <a:srgbClr val="8661C5"/>
              </a:solidFill>
              <a:ln w="242225" cap="rnd">
                <a:noFill/>
                <a:prstDash val="solid"/>
                <a:round/>
              </a:ln>
            </p:spPr>
            <p:txBody>
              <a:bodyPr rtlCol="0" anchor="ctr"/>
              <a:lstStyle/>
              <a:p>
                <a:endParaRPr lang="en-US"/>
              </a:p>
            </p:txBody>
          </p:sp>
          <p:sp>
            <p:nvSpPr>
              <p:cNvPr id="482" name="Freeform: Shape 481">
                <a:extLst>
                  <a:ext uri="{FF2B5EF4-FFF2-40B4-BE49-F238E27FC236}">
                    <a16:creationId xmlns:a16="http://schemas.microsoft.com/office/drawing/2014/main" id="{C8E37B20-18C2-C3F2-3582-6F04F807CDC8}"/>
                  </a:ext>
                </a:extLst>
              </p:cNvPr>
              <p:cNvSpPr/>
              <p:nvPr/>
            </p:nvSpPr>
            <p:spPr>
              <a:xfrm>
                <a:off x="840026" y="5497965"/>
                <a:ext cx="119659" cy="114088"/>
              </a:xfrm>
              <a:custGeom>
                <a:avLst/>
                <a:gdLst>
                  <a:gd name="connsiteX0" fmla="*/ 53610 w 119659"/>
                  <a:gd name="connsiteY0" fmla="*/ 114671 h 114088"/>
                  <a:gd name="connsiteX1" fmla="*/ 25996 w 119659"/>
                  <a:gd name="connsiteY1" fmla="*/ 107647 h 114088"/>
                  <a:gd name="connsiteX2" fmla="*/ 6860 w 119659"/>
                  <a:gd name="connsiteY2" fmla="*/ 87542 h 114088"/>
                  <a:gd name="connsiteX3" fmla="*/ 78 w 119659"/>
                  <a:gd name="connsiteY3" fmla="*/ 57506 h 114088"/>
                  <a:gd name="connsiteX4" fmla="*/ 7345 w 119659"/>
                  <a:gd name="connsiteY4" fmla="*/ 27713 h 114088"/>
                  <a:gd name="connsiteX5" fmla="*/ 26965 w 119659"/>
                  <a:gd name="connsiteY5" fmla="*/ 7608 h 114088"/>
                  <a:gd name="connsiteX6" fmla="*/ 55306 w 119659"/>
                  <a:gd name="connsiteY6" fmla="*/ 583 h 114088"/>
                  <a:gd name="connsiteX7" fmla="*/ 76379 w 119659"/>
                  <a:gd name="connsiteY7" fmla="*/ 5186 h 114088"/>
                  <a:gd name="connsiteX8" fmla="*/ 90186 w 119659"/>
                  <a:gd name="connsiteY8" fmla="*/ 16328 h 114088"/>
                  <a:gd name="connsiteX9" fmla="*/ 91155 w 119659"/>
                  <a:gd name="connsiteY9" fmla="*/ 16328 h 114088"/>
                  <a:gd name="connsiteX10" fmla="*/ 91639 w 119659"/>
                  <a:gd name="connsiteY10" fmla="*/ 3006 h 114088"/>
                  <a:gd name="connsiteX11" fmla="*/ 119737 w 119659"/>
                  <a:gd name="connsiteY11" fmla="*/ 3006 h 114088"/>
                  <a:gd name="connsiteX12" fmla="*/ 119737 w 119659"/>
                  <a:gd name="connsiteY12" fmla="*/ 112734 h 114088"/>
                  <a:gd name="connsiteX13" fmla="*/ 93819 w 119659"/>
                  <a:gd name="connsiteY13" fmla="*/ 112734 h 114088"/>
                  <a:gd name="connsiteX14" fmla="*/ 92366 w 119659"/>
                  <a:gd name="connsiteY14" fmla="*/ 96262 h 114088"/>
                  <a:gd name="connsiteX15" fmla="*/ 91397 w 119659"/>
                  <a:gd name="connsiteY15" fmla="*/ 96262 h 114088"/>
                  <a:gd name="connsiteX16" fmla="*/ 76864 w 119659"/>
                  <a:gd name="connsiteY16" fmla="*/ 109585 h 114088"/>
                  <a:gd name="connsiteX17" fmla="*/ 53610 w 119659"/>
                  <a:gd name="connsiteY17" fmla="*/ 114671 h 114088"/>
                  <a:gd name="connsiteX18" fmla="*/ 59423 w 119659"/>
                  <a:gd name="connsiteY18" fmla="*/ 91660 h 114088"/>
                  <a:gd name="connsiteX19" fmla="*/ 76137 w 119659"/>
                  <a:gd name="connsiteY19" fmla="*/ 87542 h 114088"/>
                  <a:gd name="connsiteX20" fmla="*/ 87037 w 119659"/>
                  <a:gd name="connsiteY20" fmla="*/ 75673 h 114088"/>
                  <a:gd name="connsiteX21" fmla="*/ 90670 w 119659"/>
                  <a:gd name="connsiteY21" fmla="*/ 57506 h 114088"/>
                  <a:gd name="connsiteX22" fmla="*/ 87037 w 119659"/>
                  <a:gd name="connsiteY22" fmla="*/ 39582 h 114088"/>
                  <a:gd name="connsiteX23" fmla="*/ 76137 w 119659"/>
                  <a:gd name="connsiteY23" fmla="*/ 27713 h 114088"/>
                  <a:gd name="connsiteX24" fmla="*/ 59666 w 119659"/>
                  <a:gd name="connsiteY24" fmla="*/ 23353 h 114088"/>
                  <a:gd name="connsiteX25" fmla="*/ 43921 w 119659"/>
                  <a:gd name="connsiteY25" fmla="*/ 27713 h 114088"/>
                  <a:gd name="connsiteX26" fmla="*/ 33505 w 119659"/>
                  <a:gd name="connsiteY26" fmla="*/ 39824 h 114088"/>
                  <a:gd name="connsiteX27" fmla="*/ 29872 w 119659"/>
                  <a:gd name="connsiteY27" fmla="*/ 57506 h 114088"/>
                  <a:gd name="connsiteX28" fmla="*/ 33505 w 119659"/>
                  <a:gd name="connsiteY28" fmla="*/ 75915 h 114088"/>
                  <a:gd name="connsiteX29" fmla="*/ 43921 w 119659"/>
                  <a:gd name="connsiteY29" fmla="*/ 87542 h 114088"/>
                  <a:gd name="connsiteX30" fmla="*/ 59423 w 119659"/>
                  <a:gd name="connsiteY30" fmla="*/ 91660 h 11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9659" h="114088">
                    <a:moveTo>
                      <a:pt x="53610" y="114671"/>
                    </a:moveTo>
                    <a:cubicBezTo>
                      <a:pt x="43194" y="114671"/>
                      <a:pt x="33990" y="112249"/>
                      <a:pt x="25996" y="107647"/>
                    </a:cubicBezTo>
                    <a:cubicBezTo>
                      <a:pt x="17761" y="102802"/>
                      <a:pt x="11463" y="96262"/>
                      <a:pt x="6860" y="87542"/>
                    </a:cubicBezTo>
                    <a:cubicBezTo>
                      <a:pt x="2500" y="79064"/>
                      <a:pt x="78" y="68891"/>
                      <a:pt x="78" y="57506"/>
                    </a:cubicBezTo>
                    <a:cubicBezTo>
                      <a:pt x="78" y="46364"/>
                      <a:pt x="2500" y="36191"/>
                      <a:pt x="7345" y="27713"/>
                    </a:cubicBezTo>
                    <a:cubicBezTo>
                      <a:pt x="12189" y="18993"/>
                      <a:pt x="18730" y="12452"/>
                      <a:pt x="26965" y="7608"/>
                    </a:cubicBezTo>
                    <a:cubicBezTo>
                      <a:pt x="35443" y="3006"/>
                      <a:pt x="44890" y="583"/>
                      <a:pt x="55306" y="583"/>
                    </a:cubicBezTo>
                    <a:cubicBezTo>
                      <a:pt x="63299" y="583"/>
                      <a:pt x="70323" y="2279"/>
                      <a:pt x="76379" y="5186"/>
                    </a:cubicBezTo>
                    <a:cubicBezTo>
                      <a:pt x="82677" y="8335"/>
                      <a:pt x="87279" y="11968"/>
                      <a:pt x="90186" y="16328"/>
                    </a:cubicBezTo>
                    <a:lnTo>
                      <a:pt x="91155" y="16328"/>
                    </a:lnTo>
                    <a:lnTo>
                      <a:pt x="91639" y="3006"/>
                    </a:lnTo>
                    <a:lnTo>
                      <a:pt x="119737" y="3006"/>
                    </a:lnTo>
                    <a:lnTo>
                      <a:pt x="119737" y="112734"/>
                    </a:lnTo>
                    <a:lnTo>
                      <a:pt x="93819" y="112734"/>
                    </a:lnTo>
                    <a:lnTo>
                      <a:pt x="92366" y="96262"/>
                    </a:lnTo>
                    <a:lnTo>
                      <a:pt x="91397" y="96262"/>
                    </a:lnTo>
                    <a:cubicBezTo>
                      <a:pt x="88006" y="101834"/>
                      <a:pt x="83161" y="106194"/>
                      <a:pt x="76864" y="109585"/>
                    </a:cubicBezTo>
                    <a:cubicBezTo>
                      <a:pt x="70808" y="112976"/>
                      <a:pt x="63057" y="114671"/>
                      <a:pt x="53610" y="114671"/>
                    </a:cubicBezTo>
                    <a:close/>
                    <a:moveTo>
                      <a:pt x="59423" y="91660"/>
                    </a:moveTo>
                    <a:cubicBezTo>
                      <a:pt x="65721" y="91660"/>
                      <a:pt x="71292" y="90207"/>
                      <a:pt x="76137" y="87542"/>
                    </a:cubicBezTo>
                    <a:cubicBezTo>
                      <a:pt x="80739" y="84636"/>
                      <a:pt x="84373" y="80760"/>
                      <a:pt x="87037" y="75673"/>
                    </a:cubicBezTo>
                    <a:cubicBezTo>
                      <a:pt x="89459" y="70586"/>
                      <a:pt x="90670" y="64531"/>
                      <a:pt x="90670" y="57506"/>
                    </a:cubicBezTo>
                    <a:cubicBezTo>
                      <a:pt x="90670" y="50724"/>
                      <a:pt x="89459" y="44668"/>
                      <a:pt x="87037" y="39582"/>
                    </a:cubicBezTo>
                    <a:cubicBezTo>
                      <a:pt x="84373" y="34495"/>
                      <a:pt x="80981" y="30377"/>
                      <a:pt x="76137" y="27713"/>
                    </a:cubicBezTo>
                    <a:cubicBezTo>
                      <a:pt x="71535" y="24806"/>
                      <a:pt x="65963" y="23353"/>
                      <a:pt x="59666" y="23353"/>
                    </a:cubicBezTo>
                    <a:cubicBezTo>
                      <a:pt x="53610" y="23353"/>
                      <a:pt x="48281" y="24806"/>
                      <a:pt x="43921" y="27713"/>
                    </a:cubicBezTo>
                    <a:cubicBezTo>
                      <a:pt x="39319" y="30619"/>
                      <a:pt x="35927" y="34737"/>
                      <a:pt x="33505" y="39824"/>
                    </a:cubicBezTo>
                    <a:cubicBezTo>
                      <a:pt x="31083" y="44911"/>
                      <a:pt x="29872" y="50966"/>
                      <a:pt x="29872" y="57506"/>
                    </a:cubicBezTo>
                    <a:cubicBezTo>
                      <a:pt x="29872" y="64773"/>
                      <a:pt x="31083" y="70829"/>
                      <a:pt x="33505" y="75915"/>
                    </a:cubicBezTo>
                    <a:cubicBezTo>
                      <a:pt x="35927" y="81002"/>
                      <a:pt x="39319" y="84878"/>
                      <a:pt x="43921" y="87542"/>
                    </a:cubicBezTo>
                    <a:cubicBezTo>
                      <a:pt x="48281" y="90449"/>
                      <a:pt x="53610" y="91660"/>
                      <a:pt x="59423" y="91660"/>
                    </a:cubicBezTo>
                    <a:close/>
                  </a:path>
                </a:pathLst>
              </a:custGeom>
              <a:solidFill>
                <a:srgbClr val="8661C5"/>
              </a:solidFill>
              <a:ln w="242225" cap="rnd">
                <a:noFill/>
                <a:prstDash val="solid"/>
                <a:round/>
              </a:ln>
            </p:spPr>
            <p:txBody>
              <a:bodyPr rtlCol="0" anchor="ctr"/>
              <a:lstStyle/>
              <a:p>
                <a:endParaRPr lang="en-US"/>
              </a:p>
            </p:txBody>
          </p:sp>
          <p:sp>
            <p:nvSpPr>
              <p:cNvPr id="483" name="Freeform: Shape 482">
                <a:extLst>
                  <a:ext uri="{FF2B5EF4-FFF2-40B4-BE49-F238E27FC236}">
                    <a16:creationId xmlns:a16="http://schemas.microsoft.com/office/drawing/2014/main" id="{962D3EEE-57B3-C344-5E7A-D14975D356E0}"/>
                  </a:ext>
                </a:extLst>
              </p:cNvPr>
              <p:cNvSpPr/>
              <p:nvPr/>
            </p:nvSpPr>
            <p:spPr>
              <a:xfrm>
                <a:off x="977345" y="5497965"/>
                <a:ext cx="106821" cy="113845"/>
              </a:xfrm>
              <a:custGeom>
                <a:avLst/>
                <a:gdLst>
                  <a:gd name="connsiteX0" fmla="*/ 58226 w 106821"/>
                  <a:gd name="connsiteY0" fmla="*/ 114429 h 113845"/>
                  <a:gd name="connsiteX1" fmla="*/ 28432 w 106821"/>
                  <a:gd name="connsiteY1" fmla="*/ 107647 h 113845"/>
                  <a:gd name="connsiteX2" fmla="*/ 7601 w 106821"/>
                  <a:gd name="connsiteY2" fmla="*/ 87784 h 113845"/>
                  <a:gd name="connsiteX3" fmla="*/ 92 w 106821"/>
                  <a:gd name="connsiteY3" fmla="*/ 57749 h 113845"/>
                  <a:gd name="connsiteX4" fmla="*/ 7359 w 106821"/>
                  <a:gd name="connsiteY4" fmla="*/ 28197 h 113845"/>
                  <a:gd name="connsiteX5" fmla="*/ 27463 w 106821"/>
                  <a:gd name="connsiteY5" fmla="*/ 7850 h 113845"/>
                  <a:gd name="connsiteX6" fmla="*/ 56773 w 106821"/>
                  <a:gd name="connsiteY6" fmla="*/ 583 h 113845"/>
                  <a:gd name="connsiteX7" fmla="*/ 87293 w 106821"/>
                  <a:gd name="connsiteY7" fmla="*/ 8092 h 113845"/>
                  <a:gd name="connsiteX8" fmla="*/ 106913 w 106821"/>
                  <a:gd name="connsiteY8" fmla="*/ 29408 h 113845"/>
                  <a:gd name="connsiteX9" fmla="*/ 83660 w 106821"/>
                  <a:gd name="connsiteY9" fmla="*/ 40793 h 113845"/>
                  <a:gd name="connsiteX10" fmla="*/ 72517 w 106821"/>
                  <a:gd name="connsiteY10" fmla="*/ 28197 h 113845"/>
                  <a:gd name="connsiteX11" fmla="*/ 57257 w 106821"/>
                  <a:gd name="connsiteY11" fmla="*/ 23837 h 113845"/>
                  <a:gd name="connsiteX12" fmla="*/ 37395 w 106821"/>
                  <a:gd name="connsiteY12" fmla="*/ 32557 h 113845"/>
                  <a:gd name="connsiteX13" fmla="*/ 29886 w 106821"/>
                  <a:gd name="connsiteY13" fmla="*/ 57749 h 113845"/>
                  <a:gd name="connsiteX14" fmla="*/ 37637 w 106821"/>
                  <a:gd name="connsiteY14" fmla="*/ 81729 h 113845"/>
                  <a:gd name="connsiteX15" fmla="*/ 58468 w 106821"/>
                  <a:gd name="connsiteY15" fmla="*/ 89964 h 113845"/>
                  <a:gd name="connsiteX16" fmla="*/ 85113 w 106821"/>
                  <a:gd name="connsiteY16" fmla="*/ 77127 h 113845"/>
                  <a:gd name="connsiteX17" fmla="*/ 105218 w 106821"/>
                  <a:gd name="connsiteY17" fmla="*/ 92871 h 113845"/>
                  <a:gd name="connsiteX18" fmla="*/ 85113 w 106821"/>
                  <a:gd name="connsiteY18" fmla="*/ 109343 h 113845"/>
                  <a:gd name="connsiteX19" fmla="*/ 58226 w 106821"/>
                  <a:gd name="connsiteY19" fmla="*/ 114429 h 11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6821" h="113845">
                    <a:moveTo>
                      <a:pt x="58226" y="114429"/>
                    </a:moveTo>
                    <a:cubicBezTo>
                      <a:pt x="47084" y="114429"/>
                      <a:pt x="37152" y="112249"/>
                      <a:pt x="28432" y="107647"/>
                    </a:cubicBezTo>
                    <a:cubicBezTo>
                      <a:pt x="19712" y="103045"/>
                      <a:pt x="12688" y="96262"/>
                      <a:pt x="7601" y="87784"/>
                    </a:cubicBezTo>
                    <a:cubicBezTo>
                      <a:pt x="2756" y="79064"/>
                      <a:pt x="92" y="69133"/>
                      <a:pt x="92" y="57749"/>
                    </a:cubicBezTo>
                    <a:cubicBezTo>
                      <a:pt x="92" y="46606"/>
                      <a:pt x="2514" y="36675"/>
                      <a:pt x="7359" y="28197"/>
                    </a:cubicBezTo>
                    <a:cubicBezTo>
                      <a:pt x="12203" y="19477"/>
                      <a:pt x="18986" y="12695"/>
                      <a:pt x="27463" y="7850"/>
                    </a:cubicBezTo>
                    <a:cubicBezTo>
                      <a:pt x="36183" y="3006"/>
                      <a:pt x="45872" y="583"/>
                      <a:pt x="56773" y="583"/>
                    </a:cubicBezTo>
                    <a:cubicBezTo>
                      <a:pt x="69126" y="583"/>
                      <a:pt x="79300" y="3006"/>
                      <a:pt x="87293" y="8092"/>
                    </a:cubicBezTo>
                    <a:cubicBezTo>
                      <a:pt x="95286" y="12937"/>
                      <a:pt x="101827" y="20204"/>
                      <a:pt x="106913" y="29408"/>
                    </a:cubicBezTo>
                    <a:lnTo>
                      <a:pt x="83660" y="40793"/>
                    </a:lnTo>
                    <a:cubicBezTo>
                      <a:pt x="80753" y="35222"/>
                      <a:pt x="77120" y="31104"/>
                      <a:pt x="72517" y="28197"/>
                    </a:cubicBezTo>
                    <a:cubicBezTo>
                      <a:pt x="68157" y="25290"/>
                      <a:pt x="63070" y="23837"/>
                      <a:pt x="57257" y="23837"/>
                    </a:cubicBezTo>
                    <a:cubicBezTo>
                      <a:pt x="48779" y="23837"/>
                      <a:pt x="42239" y="26744"/>
                      <a:pt x="37395" y="32557"/>
                    </a:cubicBezTo>
                    <a:cubicBezTo>
                      <a:pt x="32550" y="38613"/>
                      <a:pt x="29886" y="46848"/>
                      <a:pt x="29886" y="57749"/>
                    </a:cubicBezTo>
                    <a:cubicBezTo>
                      <a:pt x="29886" y="68164"/>
                      <a:pt x="32550" y="76158"/>
                      <a:pt x="37637" y="81729"/>
                    </a:cubicBezTo>
                    <a:cubicBezTo>
                      <a:pt x="42966" y="87300"/>
                      <a:pt x="49748" y="89964"/>
                      <a:pt x="58468" y="89964"/>
                    </a:cubicBezTo>
                    <a:cubicBezTo>
                      <a:pt x="69126" y="89964"/>
                      <a:pt x="78088" y="85847"/>
                      <a:pt x="85113" y="77127"/>
                    </a:cubicBezTo>
                    <a:lnTo>
                      <a:pt x="105218" y="92871"/>
                    </a:lnTo>
                    <a:cubicBezTo>
                      <a:pt x="99162" y="100380"/>
                      <a:pt x="92380" y="105709"/>
                      <a:pt x="85113" y="109343"/>
                    </a:cubicBezTo>
                    <a:cubicBezTo>
                      <a:pt x="77846" y="112734"/>
                      <a:pt x="68884" y="114429"/>
                      <a:pt x="58226" y="114429"/>
                    </a:cubicBezTo>
                    <a:close/>
                  </a:path>
                </a:pathLst>
              </a:custGeom>
              <a:solidFill>
                <a:srgbClr val="8661C5"/>
              </a:solidFill>
              <a:ln w="242225" cap="rnd">
                <a:noFill/>
                <a:prstDash val="solid"/>
                <a:round/>
              </a:ln>
            </p:spPr>
            <p:txBody>
              <a:bodyPr rtlCol="0" anchor="ctr"/>
              <a:lstStyle/>
              <a:p>
                <a:endParaRPr lang="en-US"/>
              </a:p>
            </p:txBody>
          </p:sp>
          <p:sp>
            <p:nvSpPr>
              <p:cNvPr id="484" name="Freeform: Shape 483">
                <a:extLst>
                  <a:ext uri="{FF2B5EF4-FFF2-40B4-BE49-F238E27FC236}">
                    <a16:creationId xmlns:a16="http://schemas.microsoft.com/office/drawing/2014/main" id="{943DDCF4-F77A-3464-44F8-2A452409221C}"/>
                  </a:ext>
                </a:extLst>
              </p:cNvPr>
              <p:cNvSpPr/>
              <p:nvPr/>
            </p:nvSpPr>
            <p:spPr>
              <a:xfrm>
                <a:off x="1087051" y="5500387"/>
                <a:ext cx="118932" cy="153086"/>
              </a:xfrm>
              <a:custGeom>
                <a:avLst/>
                <a:gdLst>
                  <a:gd name="connsiteX0" fmla="*/ 23842 w 118932"/>
                  <a:gd name="connsiteY0" fmla="*/ 153672 h 153086"/>
                  <a:gd name="connsiteX1" fmla="*/ 5191 w 118932"/>
                  <a:gd name="connsiteY1" fmla="*/ 150765 h 153086"/>
                  <a:gd name="connsiteX2" fmla="*/ 12458 w 118932"/>
                  <a:gd name="connsiteY2" fmla="*/ 127512 h 153086"/>
                  <a:gd name="connsiteX3" fmla="*/ 18513 w 118932"/>
                  <a:gd name="connsiteY3" fmla="*/ 128965 h 153086"/>
                  <a:gd name="connsiteX4" fmla="*/ 24811 w 118932"/>
                  <a:gd name="connsiteY4" fmla="*/ 129449 h 153086"/>
                  <a:gd name="connsiteX5" fmla="*/ 36438 w 118932"/>
                  <a:gd name="connsiteY5" fmla="*/ 126543 h 153086"/>
                  <a:gd name="connsiteX6" fmla="*/ 43220 w 118932"/>
                  <a:gd name="connsiteY6" fmla="*/ 117823 h 153086"/>
                  <a:gd name="connsiteX7" fmla="*/ 45400 w 118932"/>
                  <a:gd name="connsiteY7" fmla="*/ 112494 h 153086"/>
                  <a:gd name="connsiteX8" fmla="*/ 104 w 118932"/>
                  <a:gd name="connsiteY8" fmla="*/ 586 h 153086"/>
                  <a:gd name="connsiteX9" fmla="*/ 31593 w 118932"/>
                  <a:gd name="connsiteY9" fmla="*/ 586 h 153086"/>
                  <a:gd name="connsiteX10" fmla="*/ 59449 w 118932"/>
                  <a:gd name="connsiteY10" fmla="*/ 82458 h 153086"/>
                  <a:gd name="connsiteX11" fmla="*/ 60418 w 118932"/>
                  <a:gd name="connsiteY11" fmla="*/ 82458 h 153086"/>
                  <a:gd name="connsiteX12" fmla="*/ 89001 w 118932"/>
                  <a:gd name="connsiteY12" fmla="*/ 586 h 153086"/>
                  <a:gd name="connsiteX13" fmla="*/ 119037 w 118932"/>
                  <a:gd name="connsiteY13" fmla="*/ 586 h 153086"/>
                  <a:gd name="connsiteX14" fmla="*/ 73014 w 118932"/>
                  <a:gd name="connsiteY14" fmla="*/ 115400 h 153086"/>
                  <a:gd name="connsiteX15" fmla="*/ 60176 w 118932"/>
                  <a:gd name="connsiteY15" fmla="*/ 138412 h 153086"/>
                  <a:gd name="connsiteX16" fmla="*/ 44431 w 118932"/>
                  <a:gd name="connsiteY16" fmla="*/ 150039 h 153086"/>
                  <a:gd name="connsiteX17" fmla="*/ 23842 w 118932"/>
                  <a:gd name="connsiteY17" fmla="*/ 153672 h 15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932" h="153086">
                    <a:moveTo>
                      <a:pt x="23842" y="153672"/>
                    </a:moveTo>
                    <a:cubicBezTo>
                      <a:pt x="17302" y="153672"/>
                      <a:pt x="11004" y="152703"/>
                      <a:pt x="5191" y="150765"/>
                    </a:cubicBezTo>
                    <a:lnTo>
                      <a:pt x="12458" y="127512"/>
                    </a:lnTo>
                    <a:cubicBezTo>
                      <a:pt x="14153" y="128238"/>
                      <a:pt x="16091" y="128481"/>
                      <a:pt x="18513" y="128965"/>
                    </a:cubicBezTo>
                    <a:cubicBezTo>
                      <a:pt x="20693" y="129207"/>
                      <a:pt x="22873" y="129449"/>
                      <a:pt x="24811" y="129449"/>
                    </a:cubicBezTo>
                    <a:cubicBezTo>
                      <a:pt x="29656" y="129449"/>
                      <a:pt x="33531" y="128481"/>
                      <a:pt x="36438" y="126543"/>
                    </a:cubicBezTo>
                    <a:cubicBezTo>
                      <a:pt x="39345" y="124605"/>
                      <a:pt x="41767" y="121698"/>
                      <a:pt x="43220" y="117823"/>
                    </a:cubicBezTo>
                    <a:lnTo>
                      <a:pt x="45400" y="112494"/>
                    </a:lnTo>
                    <a:lnTo>
                      <a:pt x="104" y="586"/>
                    </a:lnTo>
                    <a:lnTo>
                      <a:pt x="31593" y="586"/>
                    </a:lnTo>
                    <a:lnTo>
                      <a:pt x="59449" y="82458"/>
                    </a:lnTo>
                    <a:lnTo>
                      <a:pt x="60418" y="82458"/>
                    </a:lnTo>
                    <a:lnTo>
                      <a:pt x="89001" y="586"/>
                    </a:lnTo>
                    <a:lnTo>
                      <a:pt x="119037" y="586"/>
                    </a:lnTo>
                    <a:lnTo>
                      <a:pt x="73014" y="115400"/>
                    </a:lnTo>
                    <a:cubicBezTo>
                      <a:pt x="69138" y="125332"/>
                      <a:pt x="65020" y="132841"/>
                      <a:pt x="60176" y="138412"/>
                    </a:cubicBezTo>
                    <a:cubicBezTo>
                      <a:pt x="55574" y="143983"/>
                      <a:pt x="50245" y="147859"/>
                      <a:pt x="44431" y="150039"/>
                    </a:cubicBezTo>
                    <a:cubicBezTo>
                      <a:pt x="38618" y="152461"/>
                      <a:pt x="31836" y="153672"/>
                      <a:pt x="23842" y="153672"/>
                    </a:cubicBezTo>
                    <a:close/>
                  </a:path>
                </a:pathLst>
              </a:custGeom>
              <a:solidFill>
                <a:srgbClr val="8661C5"/>
              </a:solidFill>
              <a:ln w="242225" cap="rnd">
                <a:noFill/>
                <a:prstDash val="solid"/>
                <a:round/>
              </a:ln>
            </p:spPr>
            <p:txBody>
              <a:bodyPr rtlCol="0" anchor="ctr"/>
              <a:lstStyle/>
              <a:p>
                <a:endParaRPr lang="en-US"/>
              </a:p>
            </p:txBody>
          </p:sp>
          <p:sp>
            <p:nvSpPr>
              <p:cNvPr id="485" name="Freeform: Shape 484">
                <a:extLst>
                  <a:ext uri="{FF2B5EF4-FFF2-40B4-BE49-F238E27FC236}">
                    <a16:creationId xmlns:a16="http://schemas.microsoft.com/office/drawing/2014/main" id="{437C7EBD-7265-7BCD-2FDF-D37EE4817AC6}"/>
                  </a:ext>
                </a:extLst>
              </p:cNvPr>
              <p:cNvSpPr/>
              <p:nvPr/>
            </p:nvSpPr>
            <p:spPr>
              <a:xfrm>
                <a:off x="1286072" y="5463084"/>
                <a:ext cx="138068" cy="148968"/>
              </a:xfrm>
              <a:custGeom>
                <a:avLst/>
                <a:gdLst>
                  <a:gd name="connsiteX0" fmla="*/ 138194 w 138068"/>
                  <a:gd name="connsiteY0" fmla="*/ 84634 h 148968"/>
                  <a:gd name="connsiteX1" fmla="*/ 116394 w 138068"/>
                  <a:gd name="connsiteY1" fmla="*/ 124359 h 148968"/>
                  <a:gd name="connsiteX2" fmla="*/ 138194 w 138068"/>
                  <a:gd name="connsiteY2" fmla="*/ 147612 h 148968"/>
                  <a:gd name="connsiteX3" fmla="*/ 103556 w 138068"/>
                  <a:gd name="connsiteY3" fmla="*/ 147612 h 148968"/>
                  <a:gd name="connsiteX4" fmla="*/ 96774 w 138068"/>
                  <a:gd name="connsiteY4" fmla="*/ 140103 h 148968"/>
                  <a:gd name="connsiteX5" fmla="*/ 55838 w 138068"/>
                  <a:gd name="connsiteY5" fmla="*/ 149550 h 148968"/>
                  <a:gd name="connsiteX6" fmla="*/ 24833 w 138068"/>
                  <a:gd name="connsiteY6" fmla="*/ 143737 h 148968"/>
                  <a:gd name="connsiteX7" fmla="*/ 6182 w 138068"/>
                  <a:gd name="connsiteY7" fmla="*/ 127750 h 148968"/>
                  <a:gd name="connsiteX8" fmla="*/ 126 w 138068"/>
                  <a:gd name="connsiteY8" fmla="*/ 105950 h 148968"/>
                  <a:gd name="connsiteX9" fmla="*/ 7635 w 138068"/>
                  <a:gd name="connsiteY9" fmla="*/ 82696 h 148968"/>
                  <a:gd name="connsiteX10" fmla="*/ 29677 w 138068"/>
                  <a:gd name="connsiteY10" fmla="*/ 65498 h 148968"/>
                  <a:gd name="connsiteX11" fmla="*/ 20231 w 138068"/>
                  <a:gd name="connsiteY11" fmla="*/ 49753 h 148968"/>
                  <a:gd name="connsiteX12" fmla="*/ 17324 w 138068"/>
                  <a:gd name="connsiteY12" fmla="*/ 34009 h 148968"/>
                  <a:gd name="connsiteX13" fmla="*/ 21926 w 138068"/>
                  <a:gd name="connsiteY13" fmla="*/ 17053 h 148968"/>
                  <a:gd name="connsiteX14" fmla="*/ 35733 w 138068"/>
                  <a:gd name="connsiteY14" fmla="*/ 4942 h 148968"/>
                  <a:gd name="connsiteX15" fmla="*/ 57776 w 138068"/>
                  <a:gd name="connsiteY15" fmla="*/ 582 h 148968"/>
                  <a:gd name="connsiteX16" fmla="*/ 78365 w 138068"/>
                  <a:gd name="connsiteY16" fmla="*/ 4942 h 148968"/>
                  <a:gd name="connsiteX17" fmla="*/ 91929 w 138068"/>
                  <a:gd name="connsiteY17" fmla="*/ 17053 h 148968"/>
                  <a:gd name="connsiteX18" fmla="*/ 96774 w 138068"/>
                  <a:gd name="connsiteY18" fmla="*/ 33767 h 148968"/>
                  <a:gd name="connsiteX19" fmla="*/ 89507 w 138068"/>
                  <a:gd name="connsiteY19" fmla="*/ 56536 h 148968"/>
                  <a:gd name="connsiteX20" fmla="*/ 68676 w 138068"/>
                  <a:gd name="connsiteY20" fmla="*/ 73007 h 148968"/>
                  <a:gd name="connsiteX21" fmla="*/ 98712 w 138068"/>
                  <a:gd name="connsiteY21" fmla="*/ 105223 h 148968"/>
                  <a:gd name="connsiteX22" fmla="*/ 111792 w 138068"/>
                  <a:gd name="connsiteY22" fmla="*/ 77609 h 148968"/>
                  <a:gd name="connsiteX23" fmla="*/ 138194 w 138068"/>
                  <a:gd name="connsiteY23" fmla="*/ 84634 h 148968"/>
                  <a:gd name="connsiteX24" fmla="*/ 57776 w 138068"/>
                  <a:gd name="connsiteY24" fmla="*/ 21171 h 148968"/>
                  <a:gd name="connsiteX25" fmla="*/ 47360 w 138068"/>
                  <a:gd name="connsiteY25" fmla="*/ 25046 h 148968"/>
                  <a:gd name="connsiteX26" fmla="*/ 43484 w 138068"/>
                  <a:gd name="connsiteY26" fmla="*/ 35462 h 148968"/>
                  <a:gd name="connsiteX27" fmla="*/ 45664 w 138068"/>
                  <a:gd name="connsiteY27" fmla="*/ 44909 h 148968"/>
                  <a:gd name="connsiteX28" fmla="*/ 53658 w 138068"/>
                  <a:gd name="connsiteY28" fmla="*/ 56293 h 148968"/>
                  <a:gd name="connsiteX29" fmla="*/ 67222 w 138068"/>
                  <a:gd name="connsiteY29" fmla="*/ 46604 h 148968"/>
                  <a:gd name="connsiteX30" fmla="*/ 71582 w 138068"/>
                  <a:gd name="connsiteY30" fmla="*/ 34493 h 148968"/>
                  <a:gd name="connsiteX31" fmla="*/ 67707 w 138068"/>
                  <a:gd name="connsiteY31" fmla="*/ 25046 h 148968"/>
                  <a:gd name="connsiteX32" fmla="*/ 57776 w 138068"/>
                  <a:gd name="connsiteY32" fmla="*/ 21171 h 148968"/>
                  <a:gd name="connsiteX33" fmla="*/ 56807 w 138068"/>
                  <a:gd name="connsiteY33" fmla="*/ 127023 h 148968"/>
                  <a:gd name="connsiteX34" fmla="*/ 79576 w 138068"/>
                  <a:gd name="connsiteY34" fmla="*/ 121210 h 148968"/>
                  <a:gd name="connsiteX35" fmla="*/ 44695 w 138068"/>
                  <a:gd name="connsiteY35" fmla="*/ 83180 h 148968"/>
                  <a:gd name="connsiteX36" fmla="*/ 32342 w 138068"/>
                  <a:gd name="connsiteY36" fmla="*/ 93112 h 148968"/>
                  <a:gd name="connsiteX37" fmla="*/ 28466 w 138068"/>
                  <a:gd name="connsiteY37" fmla="*/ 104738 h 148968"/>
                  <a:gd name="connsiteX38" fmla="*/ 35975 w 138068"/>
                  <a:gd name="connsiteY38" fmla="*/ 120968 h 148968"/>
                  <a:gd name="connsiteX39" fmla="*/ 56807 w 138068"/>
                  <a:gd name="connsiteY39" fmla="*/ 127023 h 14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8068" h="148968">
                    <a:moveTo>
                      <a:pt x="138194" y="84634"/>
                    </a:moveTo>
                    <a:cubicBezTo>
                      <a:pt x="132865" y="100863"/>
                      <a:pt x="125599" y="114185"/>
                      <a:pt x="116394" y="124359"/>
                    </a:cubicBezTo>
                    <a:lnTo>
                      <a:pt x="138194" y="147612"/>
                    </a:lnTo>
                    <a:lnTo>
                      <a:pt x="103556" y="147612"/>
                    </a:lnTo>
                    <a:lnTo>
                      <a:pt x="96774" y="140103"/>
                    </a:lnTo>
                    <a:cubicBezTo>
                      <a:pt x="84905" y="146401"/>
                      <a:pt x="71340" y="149550"/>
                      <a:pt x="55838" y="149550"/>
                    </a:cubicBezTo>
                    <a:cubicBezTo>
                      <a:pt x="43484" y="149550"/>
                      <a:pt x="33069" y="147612"/>
                      <a:pt x="24833" y="143737"/>
                    </a:cubicBezTo>
                    <a:cubicBezTo>
                      <a:pt x="16355" y="139619"/>
                      <a:pt x="10299" y="134290"/>
                      <a:pt x="6182" y="127750"/>
                    </a:cubicBezTo>
                    <a:cubicBezTo>
                      <a:pt x="2306" y="121210"/>
                      <a:pt x="126" y="113943"/>
                      <a:pt x="126" y="105950"/>
                    </a:cubicBezTo>
                    <a:cubicBezTo>
                      <a:pt x="126" y="97230"/>
                      <a:pt x="2790" y="89478"/>
                      <a:pt x="7635" y="82696"/>
                    </a:cubicBezTo>
                    <a:cubicBezTo>
                      <a:pt x="12722" y="75671"/>
                      <a:pt x="19988" y="70100"/>
                      <a:pt x="29677" y="65498"/>
                    </a:cubicBezTo>
                    <a:cubicBezTo>
                      <a:pt x="25317" y="59927"/>
                      <a:pt x="22168" y="54598"/>
                      <a:pt x="20231" y="49753"/>
                    </a:cubicBezTo>
                    <a:cubicBezTo>
                      <a:pt x="18293" y="44909"/>
                      <a:pt x="17324" y="39580"/>
                      <a:pt x="17324" y="34009"/>
                    </a:cubicBezTo>
                    <a:cubicBezTo>
                      <a:pt x="17324" y="27953"/>
                      <a:pt x="19019" y="22382"/>
                      <a:pt x="21926" y="17053"/>
                    </a:cubicBezTo>
                    <a:cubicBezTo>
                      <a:pt x="25075" y="11966"/>
                      <a:pt x="29677" y="8091"/>
                      <a:pt x="35733" y="4942"/>
                    </a:cubicBezTo>
                    <a:cubicBezTo>
                      <a:pt x="41789" y="2035"/>
                      <a:pt x="49055" y="582"/>
                      <a:pt x="57776" y="582"/>
                    </a:cubicBezTo>
                    <a:cubicBezTo>
                      <a:pt x="65527" y="582"/>
                      <a:pt x="72551" y="2035"/>
                      <a:pt x="78365" y="4942"/>
                    </a:cubicBezTo>
                    <a:cubicBezTo>
                      <a:pt x="84178" y="8091"/>
                      <a:pt x="88780" y="11966"/>
                      <a:pt x="91929" y="17053"/>
                    </a:cubicBezTo>
                    <a:cubicBezTo>
                      <a:pt x="95078" y="22140"/>
                      <a:pt x="96774" y="27711"/>
                      <a:pt x="96774" y="33767"/>
                    </a:cubicBezTo>
                    <a:cubicBezTo>
                      <a:pt x="96774" y="42244"/>
                      <a:pt x="94352" y="49753"/>
                      <a:pt x="89507" y="56536"/>
                    </a:cubicBezTo>
                    <a:cubicBezTo>
                      <a:pt x="84662" y="63076"/>
                      <a:pt x="77638" y="68647"/>
                      <a:pt x="68676" y="73007"/>
                    </a:cubicBezTo>
                    <a:lnTo>
                      <a:pt x="98712" y="105223"/>
                    </a:lnTo>
                    <a:cubicBezTo>
                      <a:pt x="104767" y="97472"/>
                      <a:pt x="109127" y="88267"/>
                      <a:pt x="111792" y="77609"/>
                    </a:cubicBezTo>
                    <a:lnTo>
                      <a:pt x="138194" y="84634"/>
                    </a:lnTo>
                    <a:close/>
                    <a:moveTo>
                      <a:pt x="57776" y="21171"/>
                    </a:moveTo>
                    <a:cubicBezTo>
                      <a:pt x="53173" y="21171"/>
                      <a:pt x="49782" y="22382"/>
                      <a:pt x="47360" y="25046"/>
                    </a:cubicBezTo>
                    <a:cubicBezTo>
                      <a:pt x="44938" y="27711"/>
                      <a:pt x="43484" y="31102"/>
                      <a:pt x="43484" y="35462"/>
                    </a:cubicBezTo>
                    <a:cubicBezTo>
                      <a:pt x="43484" y="38853"/>
                      <a:pt x="44211" y="42002"/>
                      <a:pt x="45664" y="44909"/>
                    </a:cubicBezTo>
                    <a:cubicBezTo>
                      <a:pt x="47118" y="48058"/>
                      <a:pt x="49782" y="51691"/>
                      <a:pt x="53658" y="56293"/>
                    </a:cubicBezTo>
                    <a:cubicBezTo>
                      <a:pt x="59956" y="53387"/>
                      <a:pt x="64558" y="50238"/>
                      <a:pt x="67222" y="46604"/>
                    </a:cubicBezTo>
                    <a:cubicBezTo>
                      <a:pt x="70129" y="43213"/>
                      <a:pt x="71582" y="39095"/>
                      <a:pt x="71582" y="34493"/>
                    </a:cubicBezTo>
                    <a:cubicBezTo>
                      <a:pt x="71582" y="30618"/>
                      <a:pt x="70129" y="27469"/>
                      <a:pt x="67707" y="25046"/>
                    </a:cubicBezTo>
                    <a:cubicBezTo>
                      <a:pt x="65042" y="22382"/>
                      <a:pt x="61893" y="21171"/>
                      <a:pt x="57776" y="21171"/>
                    </a:cubicBezTo>
                    <a:close/>
                    <a:moveTo>
                      <a:pt x="56807" y="127023"/>
                    </a:moveTo>
                    <a:cubicBezTo>
                      <a:pt x="64800" y="127023"/>
                      <a:pt x="72309" y="125085"/>
                      <a:pt x="79576" y="121210"/>
                    </a:cubicBezTo>
                    <a:lnTo>
                      <a:pt x="44695" y="83180"/>
                    </a:lnTo>
                    <a:cubicBezTo>
                      <a:pt x="38882" y="86087"/>
                      <a:pt x="35006" y="89478"/>
                      <a:pt x="32342" y="93112"/>
                    </a:cubicBezTo>
                    <a:cubicBezTo>
                      <a:pt x="29920" y="96503"/>
                      <a:pt x="28466" y="100621"/>
                      <a:pt x="28466" y="104738"/>
                    </a:cubicBezTo>
                    <a:cubicBezTo>
                      <a:pt x="28466" y="111763"/>
                      <a:pt x="30889" y="117092"/>
                      <a:pt x="35975" y="120968"/>
                    </a:cubicBezTo>
                    <a:cubicBezTo>
                      <a:pt x="40820" y="124843"/>
                      <a:pt x="47602" y="127023"/>
                      <a:pt x="56807" y="127023"/>
                    </a:cubicBezTo>
                    <a:close/>
                  </a:path>
                </a:pathLst>
              </a:custGeom>
              <a:solidFill>
                <a:srgbClr val="8661C5"/>
              </a:solidFill>
              <a:ln w="242225" cap="rnd">
                <a:noFill/>
                <a:prstDash val="solid"/>
                <a:round/>
              </a:ln>
            </p:spPr>
            <p:txBody>
              <a:bodyPr rtlCol="0" anchor="ctr"/>
              <a:lstStyle/>
              <a:p>
                <a:endParaRPr lang="en-US"/>
              </a:p>
            </p:txBody>
          </p:sp>
          <p:sp>
            <p:nvSpPr>
              <p:cNvPr id="486" name="Freeform: Shape 485">
                <a:extLst>
                  <a:ext uri="{FF2B5EF4-FFF2-40B4-BE49-F238E27FC236}">
                    <a16:creationId xmlns:a16="http://schemas.microsoft.com/office/drawing/2014/main" id="{47ABFF4D-5889-085B-74D0-CEE65484CE4F}"/>
                  </a:ext>
                </a:extLst>
              </p:cNvPr>
              <p:cNvSpPr/>
              <p:nvPr/>
            </p:nvSpPr>
            <p:spPr>
              <a:xfrm>
                <a:off x="434508" y="5704825"/>
                <a:ext cx="132739" cy="150179"/>
              </a:xfrm>
              <a:custGeom>
                <a:avLst/>
                <a:gdLst>
                  <a:gd name="connsiteX0" fmla="*/ 72946 w 132739"/>
                  <a:gd name="connsiteY0" fmla="*/ 150787 h 150179"/>
                  <a:gd name="connsiteX1" fmla="*/ 34432 w 132739"/>
                  <a:gd name="connsiteY1" fmla="*/ 141340 h 150179"/>
                  <a:gd name="connsiteX2" fmla="*/ 8999 w 132739"/>
                  <a:gd name="connsiteY2" fmla="*/ 114695 h 150179"/>
                  <a:gd name="connsiteX3" fmla="*/ 36 w 132739"/>
                  <a:gd name="connsiteY3" fmla="*/ 75697 h 150179"/>
                  <a:gd name="connsiteX4" fmla="*/ 9483 w 132739"/>
                  <a:gd name="connsiteY4" fmla="*/ 36456 h 150179"/>
                  <a:gd name="connsiteX5" fmla="*/ 35643 w 132739"/>
                  <a:gd name="connsiteY5" fmla="*/ 10054 h 150179"/>
                  <a:gd name="connsiteX6" fmla="*/ 72704 w 132739"/>
                  <a:gd name="connsiteY6" fmla="*/ 607 h 150179"/>
                  <a:gd name="connsiteX7" fmla="*/ 107826 w 132739"/>
                  <a:gd name="connsiteY7" fmla="*/ 8116 h 150179"/>
                  <a:gd name="connsiteX8" fmla="*/ 132776 w 132739"/>
                  <a:gd name="connsiteY8" fmla="*/ 28705 h 150179"/>
                  <a:gd name="connsiteX9" fmla="*/ 110249 w 132739"/>
                  <a:gd name="connsiteY9" fmla="*/ 44450 h 150179"/>
                  <a:gd name="connsiteX10" fmla="*/ 94262 w 132739"/>
                  <a:gd name="connsiteY10" fmla="*/ 31127 h 150179"/>
                  <a:gd name="connsiteX11" fmla="*/ 73188 w 132739"/>
                  <a:gd name="connsiteY11" fmla="*/ 27010 h 150179"/>
                  <a:gd name="connsiteX12" fmla="*/ 50661 w 132739"/>
                  <a:gd name="connsiteY12" fmla="*/ 32581 h 150179"/>
                  <a:gd name="connsiteX13" fmla="*/ 35159 w 132739"/>
                  <a:gd name="connsiteY13" fmla="*/ 49537 h 150179"/>
                  <a:gd name="connsiteX14" fmla="*/ 29588 w 132739"/>
                  <a:gd name="connsiteY14" fmla="*/ 75697 h 150179"/>
                  <a:gd name="connsiteX15" fmla="*/ 41215 w 132739"/>
                  <a:gd name="connsiteY15" fmla="*/ 111788 h 150179"/>
                  <a:gd name="connsiteX16" fmla="*/ 73430 w 132739"/>
                  <a:gd name="connsiteY16" fmla="*/ 124142 h 150179"/>
                  <a:gd name="connsiteX17" fmla="*/ 112913 w 132739"/>
                  <a:gd name="connsiteY17" fmla="*/ 105975 h 150179"/>
                  <a:gd name="connsiteX18" fmla="*/ 132533 w 132739"/>
                  <a:gd name="connsiteY18" fmla="*/ 125353 h 150179"/>
                  <a:gd name="connsiteX19" fmla="*/ 107342 w 132739"/>
                  <a:gd name="connsiteY19" fmla="*/ 144004 h 150179"/>
                  <a:gd name="connsiteX20" fmla="*/ 72946 w 132739"/>
                  <a:gd name="connsiteY20" fmla="*/ 150787 h 15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2739" h="150179">
                    <a:moveTo>
                      <a:pt x="72946" y="150787"/>
                    </a:moveTo>
                    <a:cubicBezTo>
                      <a:pt x="58413" y="150787"/>
                      <a:pt x="45575" y="147638"/>
                      <a:pt x="34432" y="141340"/>
                    </a:cubicBezTo>
                    <a:cubicBezTo>
                      <a:pt x="23532" y="135042"/>
                      <a:pt x="15054" y="126080"/>
                      <a:pt x="8999" y="114695"/>
                    </a:cubicBezTo>
                    <a:cubicBezTo>
                      <a:pt x="2943" y="103311"/>
                      <a:pt x="36" y="90473"/>
                      <a:pt x="36" y="75697"/>
                    </a:cubicBezTo>
                    <a:cubicBezTo>
                      <a:pt x="36" y="60921"/>
                      <a:pt x="3185" y="47841"/>
                      <a:pt x="9483" y="36456"/>
                    </a:cubicBezTo>
                    <a:cubicBezTo>
                      <a:pt x="16023" y="25072"/>
                      <a:pt x="24743" y="16352"/>
                      <a:pt x="35643" y="10054"/>
                    </a:cubicBezTo>
                    <a:cubicBezTo>
                      <a:pt x="46786" y="3756"/>
                      <a:pt x="59139" y="607"/>
                      <a:pt x="72704" y="607"/>
                    </a:cubicBezTo>
                    <a:cubicBezTo>
                      <a:pt x="86026" y="607"/>
                      <a:pt x="97653" y="3029"/>
                      <a:pt x="107826" y="8116"/>
                    </a:cubicBezTo>
                    <a:cubicBezTo>
                      <a:pt x="118000" y="12961"/>
                      <a:pt x="126236" y="19985"/>
                      <a:pt x="132776" y="28705"/>
                    </a:cubicBezTo>
                    <a:lnTo>
                      <a:pt x="110249" y="44450"/>
                    </a:lnTo>
                    <a:cubicBezTo>
                      <a:pt x="105404" y="38636"/>
                      <a:pt x="100075" y="34034"/>
                      <a:pt x="94262" y="31127"/>
                    </a:cubicBezTo>
                    <a:cubicBezTo>
                      <a:pt x="88206" y="28221"/>
                      <a:pt x="81424" y="27010"/>
                      <a:pt x="73188" y="27010"/>
                    </a:cubicBezTo>
                    <a:cubicBezTo>
                      <a:pt x="64710" y="27010"/>
                      <a:pt x="57201" y="28705"/>
                      <a:pt x="50661" y="32581"/>
                    </a:cubicBezTo>
                    <a:cubicBezTo>
                      <a:pt x="44121" y="36456"/>
                      <a:pt x="39034" y="42270"/>
                      <a:pt x="35159" y="49537"/>
                    </a:cubicBezTo>
                    <a:cubicBezTo>
                      <a:pt x="31526" y="56803"/>
                      <a:pt x="29588" y="65523"/>
                      <a:pt x="29588" y="75697"/>
                    </a:cubicBezTo>
                    <a:cubicBezTo>
                      <a:pt x="29588" y="91442"/>
                      <a:pt x="33463" y="103553"/>
                      <a:pt x="41215" y="111788"/>
                    </a:cubicBezTo>
                    <a:cubicBezTo>
                      <a:pt x="48724" y="120024"/>
                      <a:pt x="59624" y="124142"/>
                      <a:pt x="73430" y="124142"/>
                    </a:cubicBezTo>
                    <a:cubicBezTo>
                      <a:pt x="89175" y="124142"/>
                      <a:pt x="102255" y="118086"/>
                      <a:pt x="112913" y="105975"/>
                    </a:cubicBezTo>
                    <a:lnTo>
                      <a:pt x="132533" y="125353"/>
                    </a:lnTo>
                    <a:cubicBezTo>
                      <a:pt x="125267" y="133347"/>
                      <a:pt x="117031" y="139402"/>
                      <a:pt x="107342" y="144004"/>
                    </a:cubicBezTo>
                    <a:cubicBezTo>
                      <a:pt x="97895" y="148364"/>
                      <a:pt x="86268" y="150787"/>
                      <a:pt x="72946" y="150787"/>
                    </a:cubicBezTo>
                    <a:close/>
                  </a:path>
                </a:pathLst>
              </a:custGeom>
              <a:solidFill>
                <a:srgbClr val="8661C5"/>
              </a:solidFill>
              <a:ln w="242225" cap="rnd">
                <a:noFill/>
                <a:prstDash val="solid"/>
                <a:round/>
              </a:ln>
            </p:spPr>
            <p:txBody>
              <a:bodyPr rtlCol="0" anchor="ctr"/>
              <a:lstStyle/>
              <a:p>
                <a:endParaRPr lang="en-US"/>
              </a:p>
            </p:txBody>
          </p:sp>
          <p:sp>
            <p:nvSpPr>
              <p:cNvPr id="487" name="Freeform: Shape 486">
                <a:extLst>
                  <a:ext uri="{FF2B5EF4-FFF2-40B4-BE49-F238E27FC236}">
                    <a16:creationId xmlns:a16="http://schemas.microsoft.com/office/drawing/2014/main" id="{A95A8B26-5EB9-4FF9-62D4-5F88D340AFCC}"/>
                  </a:ext>
                </a:extLst>
              </p:cNvPr>
              <p:cNvSpPr/>
              <p:nvPr/>
            </p:nvSpPr>
            <p:spPr>
              <a:xfrm>
                <a:off x="578165" y="5740190"/>
                <a:ext cx="118448" cy="113845"/>
              </a:xfrm>
              <a:custGeom>
                <a:avLst/>
                <a:gdLst>
                  <a:gd name="connsiteX0" fmla="*/ 59880 w 118448"/>
                  <a:gd name="connsiteY0" fmla="*/ 114455 h 113845"/>
                  <a:gd name="connsiteX1" fmla="*/ 28633 w 118448"/>
                  <a:gd name="connsiteY1" fmla="*/ 107430 h 113845"/>
                  <a:gd name="connsiteX2" fmla="*/ 7560 w 118448"/>
                  <a:gd name="connsiteY2" fmla="*/ 87568 h 113845"/>
                  <a:gd name="connsiteX3" fmla="*/ 51 w 118448"/>
                  <a:gd name="connsiteY3" fmla="*/ 57774 h 113845"/>
                  <a:gd name="connsiteX4" fmla="*/ 7802 w 118448"/>
                  <a:gd name="connsiteY4" fmla="*/ 27738 h 113845"/>
                  <a:gd name="connsiteX5" fmla="*/ 29118 w 118448"/>
                  <a:gd name="connsiteY5" fmla="*/ 7633 h 113845"/>
                  <a:gd name="connsiteX6" fmla="*/ 59880 w 118448"/>
                  <a:gd name="connsiteY6" fmla="*/ 609 h 113845"/>
                  <a:gd name="connsiteX7" fmla="*/ 89916 w 118448"/>
                  <a:gd name="connsiteY7" fmla="*/ 7633 h 113845"/>
                  <a:gd name="connsiteX8" fmla="*/ 110990 w 118448"/>
                  <a:gd name="connsiteY8" fmla="*/ 27738 h 113845"/>
                  <a:gd name="connsiteX9" fmla="*/ 118499 w 118448"/>
                  <a:gd name="connsiteY9" fmla="*/ 57774 h 113845"/>
                  <a:gd name="connsiteX10" fmla="*/ 111232 w 118448"/>
                  <a:gd name="connsiteY10" fmla="*/ 87568 h 113845"/>
                  <a:gd name="connsiteX11" fmla="*/ 90401 w 118448"/>
                  <a:gd name="connsiteY11" fmla="*/ 107430 h 113845"/>
                  <a:gd name="connsiteX12" fmla="*/ 59880 w 118448"/>
                  <a:gd name="connsiteY12" fmla="*/ 114455 h 113845"/>
                  <a:gd name="connsiteX13" fmla="*/ 59880 w 118448"/>
                  <a:gd name="connsiteY13" fmla="*/ 90717 h 113845"/>
                  <a:gd name="connsiteX14" fmla="*/ 75140 w 118448"/>
                  <a:gd name="connsiteY14" fmla="*/ 86841 h 113845"/>
                  <a:gd name="connsiteX15" fmla="*/ 85556 w 118448"/>
                  <a:gd name="connsiteY15" fmla="*/ 75456 h 113845"/>
                  <a:gd name="connsiteX16" fmla="*/ 89189 w 118448"/>
                  <a:gd name="connsiteY16" fmla="*/ 57774 h 113845"/>
                  <a:gd name="connsiteX17" fmla="*/ 85556 w 118448"/>
                  <a:gd name="connsiteY17" fmla="*/ 39849 h 113845"/>
                  <a:gd name="connsiteX18" fmla="*/ 75140 w 118448"/>
                  <a:gd name="connsiteY18" fmla="*/ 28465 h 113845"/>
                  <a:gd name="connsiteX19" fmla="*/ 59880 w 118448"/>
                  <a:gd name="connsiteY19" fmla="*/ 24589 h 113845"/>
                  <a:gd name="connsiteX20" fmla="*/ 44136 w 118448"/>
                  <a:gd name="connsiteY20" fmla="*/ 28465 h 113845"/>
                  <a:gd name="connsiteX21" fmla="*/ 33720 w 118448"/>
                  <a:gd name="connsiteY21" fmla="*/ 39849 h 113845"/>
                  <a:gd name="connsiteX22" fmla="*/ 29844 w 118448"/>
                  <a:gd name="connsiteY22" fmla="*/ 57774 h 113845"/>
                  <a:gd name="connsiteX23" fmla="*/ 33478 w 118448"/>
                  <a:gd name="connsiteY23" fmla="*/ 75456 h 113845"/>
                  <a:gd name="connsiteX24" fmla="*/ 44136 w 118448"/>
                  <a:gd name="connsiteY24" fmla="*/ 86841 h 113845"/>
                  <a:gd name="connsiteX25" fmla="*/ 59880 w 118448"/>
                  <a:gd name="connsiteY25" fmla="*/ 90717 h 11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8448" h="113845">
                    <a:moveTo>
                      <a:pt x="59880" y="114455"/>
                    </a:moveTo>
                    <a:cubicBezTo>
                      <a:pt x="48011" y="114455"/>
                      <a:pt x="37838" y="112275"/>
                      <a:pt x="28633" y="107430"/>
                    </a:cubicBezTo>
                    <a:cubicBezTo>
                      <a:pt x="19671" y="102828"/>
                      <a:pt x="12646" y="96046"/>
                      <a:pt x="7560" y="87568"/>
                    </a:cubicBezTo>
                    <a:cubicBezTo>
                      <a:pt x="2715" y="79090"/>
                      <a:pt x="51" y="68916"/>
                      <a:pt x="51" y="57774"/>
                    </a:cubicBezTo>
                    <a:cubicBezTo>
                      <a:pt x="51" y="46389"/>
                      <a:pt x="2715" y="36458"/>
                      <a:pt x="7802" y="27738"/>
                    </a:cubicBezTo>
                    <a:cubicBezTo>
                      <a:pt x="13131" y="19260"/>
                      <a:pt x="20155" y="12478"/>
                      <a:pt x="29118" y="7633"/>
                    </a:cubicBezTo>
                    <a:cubicBezTo>
                      <a:pt x="38322" y="3031"/>
                      <a:pt x="48496" y="609"/>
                      <a:pt x="59880" y="609"/>
                    </a:cubicBezTo>
                    <a:cubicBezTo>
                      <a:pt x="71023" y="609"/>
                      <a:pt x="80954" y="3031"/>
                      <a:pt x="89916" y="7633"/>
                    </a:cubicBezTo>
                    <a:cubicBezTo>
                      <a:pt x="98878" y="12478"/>
                      <a:pt x="105903" y="19260"/>
                      <a:pt x="110990" y="27738"/>
                    </a:cubicBezTo>
                    <a:cubicBezTo>
                      <a:pt x="116076" y="36458"/>
                      <a:pt x="118499" y="46389"/>
                      <a:pt x="118499" y="57774"/>
                    </a:cubicBezTo>
                    <a:cubicBezTo>
                      <a:pt x="118499" y="68916"/>
                      <a:pt x="116076" y="79090"/>
                      <a:pt x="111232" y="87568"/>
                    </a:cubicBezTo>
                    <a:cubicBezTo>
                      <a:pt x="106145" y="96046"/>
                      <a:pt x="99363" y="102828"/>
                      <a:pt x="90401" y="107430"/>
                    </a:cubicBezTo>
                    <a:cubicBezTo>
                      <a:pt x="81438" y="112275"/>
                      <a:pt x="71265" y="114455"/>
                      <a:pt x="59880" y="114455"/>
                    </a:cubicBezTo>
                    <a:close/>
                    <a:moveTo>
                      <a:pt x="59880" y="90717"/>
                    </a:moveTo>
                    <a:cubicBezTo>
                      <a:pt x="65694" y="90717"/>
                      <a:pt x="70780" y="89505"/>
                      <a:pt x="75140" y="86841"/>
                    </a:cubicBezTo>
                    <a:cubicBezTo>
                      <a:pt x="79743" y="84177"/>
                      <a:pt x="83134" y="80543"/>
                      <a:pt x="85556" y="75456"/>
                    </a:cubicBezTo>
                    <a:cubicBezTo>
                      <a:pt x="87978" y="70612"/>
                      <a:pt x="89189" y="64556"/>
                      <a:pt x="89189" y="57774"/>
                    </a:cubicBezTo>
                    <a:cubicBezTo>
                      <a:pt x="89189" y="50749"/>
                      <a:pt x="87978" y="44936"/>
                      <a:pt x="85556" y="39849"/>
                    </a:cubicBezTo>
                    <a:cubicBezTo>
                      <a:pt x="83134" y="35005"/>
                      <a:pt x="79743" y="31129"/>
                      <a:pt x="75140" y="28465"/>
                    </a:cubicBezTo>
                    <a:cubicBezTo>
                      <a:pt x="70780" y="25800"/>
                      <a:pt x="65694" y="24589"/>
                      <a:pt x="59880" y="24589"/>
                    </a:cubicBezTo>
                    <a:cubicBezTo>
                      <a:pt x="53825" y="24589"/>
                      <a:pt x="48738" y="25800"/>
                      <a:pt x="44136" y="28465"/>
                    </a:cubicBezTo>
                    <a:cubicBezTo>
                      <a:pt x="39776" y="31129"/>
                      <a:pt x="36142" y="35005"/>
                      <a:pt x="33720" y="39849"/>
                    </a:cubicBezTo>
                    <a:cubicBezTo>
                      <a:pt x="31055" y="44936"/>
                      <a:pt x="29844" y="50992"/>
                      <a:pt x="29844" y="57774"/>
                    </a:cubicBezTo>
                    <a:cubicBezTo>
                      <a:pt x="29844" y="64556"/>
                      <a:pt x="31055" y="70612"/>
                      <a:pt x="33478" y="75456"/>
                    </a:cubicBezTo>
                    <a:cubicBezTo>
                      <a:pt x="36142" y="80543"/>
                      <a:pt x="39533" y="84177"/>
                      <a:pt x="44136" y="86841"/>
                    </a:cubicBezTo>
                    <a:cubicBezTo>
                      <a:pt x="48496" y="89505"/>
                      <a:pt x="53825" y="90717"/>
                      <a:pt x="59880" y="90717"/>
                    </a:cubicBezTo>
                    <a:close/>
                  </a:path>
                </a:pathLst>
              </a:custGeom>
              <a:solidFill>
                <a:srgbClr val="8661C5"/>
              </a:solidFill>
              <a:ln w="242225" cap="rnd">
                <a:noFill/>
                <a:prstDash val="solid"/>
                <a:round/>
              </a:ln>
            </p:spPr>
            <p:txBody>
              <a:bodyPr rtlCol="0" anchor="ctr"/>
              <a:lstStyle/>
              <a:p>
                <a:endParaRPr lang="en-US"/>
              </a:p>
            </p:txBody>
          </p:sp>
          <p:sp>
            <p:nvSpPr>
              <p:cNvPr id="488" name="Freeform: Shape 487">
                <a:extLst>
                  <a:ext uri="{FF2B5EF4-FFF2-40B4-BE49-F238E27FC236}">
                    <a16:creationId xmlns:a16="http://schemas.microsoft.com/office/drawing/2014/main" id="{58ACB5C1-3DC8-CDF9-B724-2BCE6F406700}"/>
                  </a:ext>
                </a:extLst>
              </p:cNvPr>
              <p:cNvSpPr/>
              <p:nvPr/>
            </p:nvSpPr>
            <p:spPr>
              <a:xfrm>
                <a:off x="717098" y="5740190"/>
                <a:ext cx="181668" cy="112150"/>
              </a:xfrm>
              <a:custGeom>
                <a:avLst/>
                <a:gdLst>
                  <a:gd name="connsiteX0" fmla="*/ 68 w 181668"/>
                  <a:gd name="connsiteY0" fmla="*/ 112759 h 112150"/>
                  <a:gd name="connsiteX1" fmla="*/ 68 w 181668"/>
                  <a:gd name="connsiteY1" fmla="*/ 3031 h 112150"/>
                  <a:gd name="connsiteX2" fmla="*/ 25744 w 181668"/>
                  <a:gd name="connsiteY2" fmla="*/ 3031 h 112150"/>
                  <a:gd name="connsiteX3" fmla="*/ 26229 w 181668"/>
                  <a:gd name="connsiteY3" fmla="*/ 20229 h 112150"/>
                  <a:gd name="connsiteX4" fmla="*/ 26713 w 181668"/>
                  <a:gd name="connsiteY4" fmla="*/ 20229 h 112150"/>
                  <a:gd name="connsiteX5" fmla="*/ 61351 w 181668"/>
                  <a:gd name="connsiteY5" fmla="*/ 609 h 112150"/>
                  <a:gd name="connsiteX6" fmla="*/ 83394 w 181668"/>
                  <a:gd name="connsiteY6" fmla="*/ 5695 h 112150"/>
                  <a:gd name="connsiteX7" fmla="*/ 98170 w 181668"/>
                  <a:gd name="connsiteY7" fmla="*/ 21925 h 112150"/>
                  <a:gd name="connsiteX8" fmla="*/ 98412 w 181668"/>
                  <a:gd name="connsiteY8" fmla="*/ 21925 h 112150"/>
                  <a:gd name="connsiteX9" fmla="*/ 137652 w 181668"/>
                  <a:gd name="connsiteY9" fmla="*/ 609 h 112150"/>
                  <a:gd name="connsiteX10" fmla="*/ 160664 w 181668"/>
                  <a:gd name="connsiteY10" fmla="*/ 6180 h 112150"/>
                  <a:gd name="connsiteX11" fmla="*/ 176166 w 181668"/>
                  <a:gd name="connsiteY11" fmla="*/ 21440 h 112150"/>
                  <a:gd name="connsiteX12" fmla="*/ 181737 w 181668"/>
                  <a:gd name="connsiteY12" fmla="*/ 43240 h 112150"/>
                  <a:gd name="connsiteX13" fmla="*/ 181253 w 181668"/>
                  <a:gd name="connsiteY13" fmla="*/ 112759 h 112150"/>
                  <a:gd name="connsiteX14" fmla="*/ 152428 w 181668"/>
                  <a:gd name="connsiteY14" fmla="*/ 112759 h 112150"/>
                  <a:gd name="connsiteX15" fmla="*/ 152428 w 181668"/>
                  <a:gd name="connsiteY15" fmla="*/ 50023 h 112150"/>
                  <a:gd name="connsiteX16" fmla="*/ 147099 w 181668"/>
                  <a:gd name="connsiteY16" fmla="*/ 30887 h 112150"/>
                  <a:gd name="connsiteX17" fmla="*/ 131112 w 181668"/>
                  <a:gd name="connsiteY17" fmla="*/ 24105 h 112150"/>
                  <a:gd name="connsiteX18" fmla="*/ 113430 w 181668"/>
                  <a:gd name="connsiteY18" fmla="*/ 31614 h 112150"/>
                  <a:gd name="connsiteX19" fmla="*/ 106647 w 181668"/>
                  <a:gd name="connsiteY19" fmla="*/ 52203 h 112150"/>
                  <a:gd name="connsiteX20" fmla="*/ 106647 w 181668"/>
                  <a:gd name="connsiteY20" fmla="*/ 112759 h 112150"/>
                  <a:gd name="connsiteX21" fmla="*/ 77096 w 181668"/>
                  <a:gd name="connsiteY21" fmla="*/ 112759 h 112150"/>
                  <a:gd name="connsiteX22" fmla="*/ 77096 w 181668"/>
                  <a:gd name="connsiteY22" fmla="*/ 50023 h 112150"/>
                  <a:gd name="connsiteX23" fmla="*/ 71525 w 181668"/>
                  <a:gd name="connsiteY23" fmla="*/ 30887 h 112150"/>
                  <a:gd name="connsiteX24" fmla="*/ 54811 w 181668"/>
                  <a:gd name="connsiteY24" fmla="*/ 24105 h 112150"/>
                  <a:gd name="connsiteX25" fmla="*/ 41489 w 181668"/>
                  <a:gd name="connsiteY25" fmla="*/ 27980 h 112150"/>
                  <a:gd name="connsiteX26" fmla="*/ 32284 w 181668"/>
                  <a:gd name="connsiteY26" fmla="*/ 38880 h 112150"/>
                  <a:gd name="connsiteX27" fmla="*/ 29135 w 181668"/>
                  <a:gd name="connsiteY27" fmla="*/ 54625 h 112150"/>
                  <a:gd name="connsiteX28" fmla="*/ 29135 w 181668"/>
                  <a:gd name="connsiteY28" fmla="*/ 112759 h 112150"/>
                  <a:gd name="connsiteX29" fmla="*/ 68 w 181668"/>
                  <a:gd name="connsiteY29" fmla="*/ 112759 h 11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1668" h="112150">
                    <a:moveTo>
                      <a:pt x="68" y="112759"/>
                    </a:moveTo>
                    <a:lnTo>
                      <a:pt x="68" y="3031"/>
                    </a:lnTo>
                    <a:lnTo>
                      <a:pt x="25744" y="3031"/>
                    </a:lnTo>
                    <a:lnTo>
                      <a:pt x="26229" y="20229"/>
                    </a:lnTo>
                    <a:lnTo>
                      <a:pt x="26713" y="20229"/>
                    </a:lnTo>
                    <a:cubicBezTo>
                      <a:pt x="33495" y="7149"/>
                      <a:pt x="45122" y="609"/>
                      <a:pt x="61351" y="609"/>
                    </a:cubicBezTo>
                    <a:cubicBezTo>
                      <a:pt x="70314" y="609"/>
                      <a:pt x="77823" y="2304"/>
                      <a:pt x="83394" y="5695"/>
                    </a:cubicBezTo>
                    <a:cubicBezTo>
                      <a:pt x="88965" y="9329"/>
                      <a:pt x="93809" y="14658"/>
                      <a:pt x="98170" y="21925"/>
                    </a:cubicBezTo>
                    <a:lnTo>
                      <a:pt x="98412" y="21925"/>
                    </a:lnTo>
                    <a:cubicBezTo>
                      <a:pt x="106163" y="7876"/>
                      <a:pt x="119243" y="609"/>
                      <a:pt x="137652" y="609"/>
                    </a:cubicBezTo>
                    <a:cubicBezTo>
                      <a:pt x="146372" y="609"/>
                      <a:pt x="153881" y="2547"/>
                      <a:pt x="160664" y="6180"/>
                    </a:cubicBezTo>
                    <a:cubicBezTo>
                      <a:pt x="167204" y="9813"/>
                      <a:pt x="172533" y="14900"/>
                      <a:pt x="176166" y="21440"/>
                    </a:cubicBezTo>
                    <a:cubicBezTo>
                      <a:pt x="179799" y="27980"/>
                      <a:pt x="181737" y="35247"/>
                      <a:pt x="181737" y="43240"/>
                    </a:cubicBezTo>
                    <a:lnTo>
                      <a:pt x="181253" y="112759"/>
                    </a:lnTo>
                    <a:lnTo>
                      <a:pt x="152428" y="112759"/>
                    </a:lnTo>
                    <a:lnTo>
                      <a:pt x="152428" y="50023"/>
                    </a:lnTo>
                    <a:cubicBezTo>
                      <a:pt x="152428" y="41787"/>
                      <a:pt x="150732" y="35489"/>
                      <a:pt x="147099" y="30887"/>
                    </a:cubicBezTo>
                    <a:cubicBezTo>
                      <a:pt x="143466" y="26285"/>
                      <a:pt x="138137" y="24105"/>
                      <a:pt x="131112" y="24105"/>
                    </a:cubicBezTo>
                    <a:cubicBezTo>
                      <a:pt x="123603" y="24105"/>
                      <a:pt x="117790" y="26527"/>
                      <a:pt x="113430" y="31614"/>
                    </a:cubicBezTo>
                    <a:cubicBezTo>
                      <a:pt x="108827" y="36458"/>
                      <a:pt x="106647" y="43483"/>
                      <a:pt x="106647" y="52203"/>
                    </a:cubicBezTo>
                    <a:lnTo>
                      <a:pt x="106647" y="112759"/>
                    </a:lnTo>
                    <a:lnTo>
                      <a:pt x="77096" y="112759"/>
                    </a:lnTo>
                    <a:lnTo>
                      <a:pt x="77096" y="50023"/>
                    </a:lnTo>
                    <a:cubicBezTo>
                      <a:pt x="77096" y="41787"/>
                      <a:pt x="75400" y="35489"/>
                      <a:pt x="71525" y="30887"/>
                    </a:cubicBezTo>
                    <a:cubicBezTo>
                      <a:pt x="67649" y="26285"/>
                      <a:pt x="62078" y="24105"/>
                      <a:pt x="54811" y="24105"/>
                    </a:cubicBezTo>
                    <a:cubicBezTo>
                      <a:pt x="49967" y="24105"/>
                      <a:pt x="45364" y="25316"/>
                      <a:pt x="41489" y="27980"/>
                    </a:cubicBezTo>
                    <a:cubicBezTo>
                      <a:pt x="37613" y="30645"/>
                      <a:pt x="34464" y="34278"/>
                      <a:pt x="32284" y="38880"/>
                    </a:cubicBezTo>
                    <a:cubicBezTo>
                      <a:pt x="30104" y="43483"/>
                      <a:pt x="29135" y="48812"/>
                      <a:pt x="29135" y="54625"/>
                    </a:cubicBezTo>
                    <a:lnTo>
                      <a:pt x="29135" y="112759"/>
                    </a:lnTo>
                    <a:lnTo>
                      <a:pt x="68" y="112759"/>
                    </a:lnTo>
                    <a:close/>
                  </a:path>
                </a:pathLst>
              </a:custGeom>
              <a:solidFill>
                <a:srgbClr val="8661C5"/>
              </a:solidFill>
              <a:ln w="242225" cap="rnd">
                <a:noFill/>
                <a:prstDash val="solid"/>
                <a:round/>
              </a:ln>
            </p:spPr>
            <p:txBody>
              <a:bodyPr rtlCol="0" anchor="ctr"/>
              <a:lstStyle/>
              <a:p>
                <a:endParaRPr lang="en-US"/>
              </a:p>
            </p:txBody>
          </p:sp>
          <p:sp>
            <p:nvSpPr>
              <p:cNvPr id="489" name="Freeform: Shape 488">
                <a:extLst>
                  <a:ext uri="{FF2B5EF4-FFF2-40B4-BE49-F238E27FC236}">
                    <a16:creationId xmlns:a16="http://schemas.microsoft.com/office/drawing/2014/main" id="{ED052E38-DD35-5D22-3845-295E06F9F476}"/>
                  </a:ext>
                </a:extLst>
              </p:cNvPr>
              <p:cNvSpPr/>
              <p:nvPr/>
            </p:nvSpPr>
            <p:spPr>
              <a:xfrm>
                <a:off x="924782" y="5740190"/>
                <a:ext cx="120870" cy="157930"/>
              </a:xfrm>
              <a:custGeom>
                <a:avLst/>
                <a:gdLst>
                  <a:gd name="connsiteX0" fmla="*/ 87 w 120870"/>
                  <a:gd name="connsiteY0" fmla="*/ 158542 h 157930"/>
                  <a:gd name="connsiteX1" fmla="*/ 87 w 120870"/>
                  <a:gd name="connsiteY1" fmla="*/ 3033 h 157930"/>
                  <a:gd name="connsiteX2" fmla="*/ 26247 w 120870"/>
                  <a:gd name="connsiteY2" fmla="*/ 3033 h 157930"/>
                  <a:gd name="connsiteX3" fmla="*/ 26974 w 120870"/>
                  <a:gd name="connsiteY3" fmla="*/ 20231 h 157930"/>
                  <a:gd name="connsiteX4" fmla="*/ 27459 w 120870"/>
                  <a:gd name="connsiteY4" fmla="*/ 20231 h 157930"/>
                  <a:gd name="connsiteX5" fmla="*/ 43930 w 120870"/>
                  <a:gd name="connsiteY5" fmla="*/ 5940 h 157930"/>
                  <a:gd name="connsiteX6" fmla="*/ 66457 w 120870"/>
                  <a:gd name="connsiteY6" fmla="*/ 611 h 157930"/>
                  <a:gd name="connsiteX7" fmla="*/ 94313 w 120870"/>
                  <a:gd name="connsiteY7" fmla="*/ 7636 h 157930"/>
                  <a:gd name="connsiteX8" fmla="*/ 113933 w 120870"/>
                  <a:gd name="connsiteY8" fmla="*/ 27498 h 157930"/>
                  <a:gd name="connsiteX9" fmla="*/ 120957 w 120870"/>
                  <a:gd name="connsiteY9" fmla="*/ 57534 h 157930"/>
                  <a:gd name="connsiteX10" fmla="*/ 114175 w 120870"/>
                  <a:gd name="connsiteY10" fmla="*/ 88054 h 157930"/>
                  <a:gd name="connsiteX11" fmla="*/ 94797 w 120870"/>
                  <a:gd name="connsiteY11" fmla="*/ 107675 h 157930"/>
                  <a:gd name="connsiteX12" fmla="*/ 66699 w 120870"/>
                  <a:gd name="connsiteY12" fmla="*/ 114457 h 157930"/>
                  <a:gd name="connsiteX13" fmla="*/ 45625 w 120870"/>
                  <a:gd name="connsiteY13" fmla="*/ 110097 h 157930"/>
                  <a:gd name="connsiteX14" fmla="*/ 29881 w 120870"/>
                  <a:gd name="connsiteY14" fmla="*/ 98470 h 157930"/>
                  <a:gd name="connsiteX15" fmla="*/ 29154 w 120870"/>
                  <a:gd name="connsiteY15" fmla="*/ 98470 h 157930"/>
                  <a:gd name="connsiteX16" fmla="*/ 29154 w 120870"/>
                  <a:gd name="connsiteY16" fmla="*/ 158542 h 157930"/>
                  <a:gd name="connsiteX17" fmla="*/ 87 w 120870"/>
                  <a:gd name="connsiteY17" fmla="*/ 158542 h 157930"/>
                  <a:gd name="connsiteX18" fmla="*/ 61128 w 120870"/>
                  <a:gd name="connsiteY18" fmla="*/ 91446 h 157930"/>
                  <a:gd name="connsiteX19" fmla="*/ 82686 w 120870"/>
                  <a:gd name="connsiteY19" fmla="*/ 82725 h 157930"/>
                  <a:gd name="connsiteX20" fmla="*/ 90679 w 120870"/>
                  <a:gd name="connsiteY20" fmla="*/ 57776 h 157930"/>
                  <a:gd name="connsiteX21" fmla="*/ 86804 w 120870"/>
                  <a:gd name="connsiteY21" fmla="*/ 39367 h 157930"/>
                  <a:gd name="connsiteX22" fmla="*/ 76146 w 120870"/>
                  <a:gd name="connsiteY22" fmla="*/ 27498 h 157930"/>
                  <a:gd name="connsiteX23" fmla="*/ 60159 w 120870"/>
                  <a:gd name="connsiteY23" fmla="*/ 23380 h 157930"/>
                  <a:gd name="connsiteX24" fmla="*/ 44899 w 120870"/>
                  <a:gd name="connsiteY24" fmla="*/ 27498 h 157930"/>
                  <a:gd name="connsiteX25" fmla="*/ 33514 w 120870"/>
                  <a:gd name="connsiteY25" fmla="*/ 39609 h 157930"/>
                  <a:gd name="connsiteX26" fmla="*/ 29154 w 120870"/>
                  <a:gd name="connsiteY26" fmla="*/ 57776 h 157930"/>
                  <a:gd name="connsiteX27" fmla="*/ 33514 w 120870"/>
                  <a:gd name="connsiteY27" fmla="*/ 76428 h 157930"/>
                  <a:gd name="connsiteX28" fmla="*/ 45383 w 120870"/>
                  <a:gd name="connsiteY28" fmla="*/ 87812 h 157930"/>
                  <a:gd name="connsiteX29" fmla="*/ 61128 w 120870"/>
                  <a:gd name="connsiteY29" fmla="*/ 91446 h 15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870" h="157930">
                    <a:moveTo>
                      <a:pt x="87" y="158542"/>
                    </a:moveTo>
                    <a:lnTo>
                      <a:pt x="87" y="3033"/>
                    </a:lnTo>
                    <a:lnTo>
                      <a:pt x="26247" y="3033"/>
                    </a:lnTo>
                    <a:lnTo>
                      <a:pt x="26974" y="20231"/>
                    </a:lnTo>
                    <a:lnTo>
                      <a:pt x="27459" y="20231"/>
                    </a:lnTo>
                    <a:cubicBezTo>
                      <a:pt x="31576" y="14176"/>
                      <a:pt x="36905" y="9573"/>
                      <a:pt x="43930" y="5940"/>
                    </a:cubicBezTo>
                    <a:cubicBezTo>
                      <a:pt x="50712" y="2307"/>
                      <a:pt x="58221" y="611"/>
                      <a:pt x="66457" y="611"/>
                    </a:cubicBezTo>
                    <a:cubicBezTo>
                      <a:pt x="76872" y="611"/>
                      <a:pt x="86077" y="3033"/>
                      <a:pt x="94313" y="7636"/>
                    </a:cubicBezTo>
                    <a:cubicBezTo>
                      <a:pt x="102791" y="12238"/>
                      <a:pt x="109088" y="18778"/>
                      <a:pt x="113933" y="27498"/>
                    </a:cubicBezTo>
                    <a:cubicBezTo>
                      <a:pt x="118535" y="35976"/>
                      <a:pt x="120957" y="46149"/>
                      <a:pt x="120957" y="57534"/>
                    </a:cubicBezTo>
                    <a:cubicBezTo>
                      <a:pt x="120957" y="69403"/>
                      <a:pt x="118777" y="79576"/>
                      <a:pt x="114175" y="88054"/>
                    </a:cubicBezTo>
                    <a:cubicBezTo>
                      <a:pt x="109331" y="96774"/>
                      <a:pt x="103033" y="103315"/>
                      <a:pt x="94797" y="107675"/>
                    </a:cubicBezTo>
                    <a:cubicBezTo>
                      <a:pt x="86561" y="112277"/>
                      <a:pt x="77357" y="114457"/>
                      <a:pt x="66699" y="114457"/>
                    </a:cubicBezTo>
                    <a:cubicBezTo>
                      <a:pt x="59432" y="114457"/>
                      <a:pt x="52165" y="113004"/>
                      <a:pt x="45625" y="110097"/>
                    </a:cubicBezTo>
                    <a:cubicBezTo>
                      <a:pt x="39085" y="107190"/>
                      <a:pt x="33756" y="103315"/>
                      <a:pt x="29881" y="98470"/>
                    </a:cubicBezTo>
                    <a:lnTo>
                      <a:pt x="29154" y="98470"/>
                    </a:lnTo>
                    <a:lnTo>
                      <a:pt x="29154" y="158542"/>
                    </a:lnTo>
                    <a:lnTo>
                      <a:pt x="87" y="158542"/>
                    </a:lnTo>
                    <a:close/>
                    <a:moveTo>
                      <a:pt x="61128" y="91446"/>
                    </a:moveTo>
                    <a:cubicBezTo>
                      <a:pt x="70332" y="91446"/>
                      <a:pt x="77599" y="88539"/>
                      <a:pt x="82686" y="82725"/>
                    </a:cubicBezTo>
                    <a:cubicBezTo>
                      <a:pt x="88015" y="76670"/>
                      <a:pt x="90679" y="68434"/>
                      <a:pt x="90679" y="57776"/>
                    </a:cubicBezTo>
                    <a:cubicBezTo>
                      <a:pt x="90679" y="50509"/>
                      <a:pt x="89226" y="44454"/>
                      <a:pt x="86804" y="39367"/>
                    </a:cubicBezTo>
                    <a:cubicBezTo>
                      <a:pt x="84381" y="34038"/>
                      <a:pt x="80748" y="30163"/>
                      <a:pt x="76146" y="27498"/>
                    </a:cubicBezTo>
                    <a:cubicBezTo>
                      <a:pt x="71544" y="24591"/>
                      <a:pt x="66215" y="23380"/>
                      <a:pt x="60159" y="23380"/>
                    </a:cubicBezTo>
                    <a:cubicBezTo>
                      <a:pt x="54830" y="23380"/>
                      <a:pt x="49743" y="24834"/>
                      <a:pt x="44899" y="27498"/>
                    </a:cubicBezTo>
                    <a:cubicBezTo>
                      <a:pt x="40296" y="30405"/>
                      <a:pt x="36421" y="34280"/>
                      <a:pt x="33514" y="39609"/>
                    </a:cubicBezTo>
                    <a:cubicBezTo>
                      <a:pt x="30607" y="44696"/>
                      <a:pt x="29154" y="50752"/>
                      <a:pt x="29154" y="57776"/>
                    </a:cubicBezTo>
                    <a:cubicBezTo>
                      <a:pt x="29154" y="65285"/>
                      <a:pt x="30607" y="71341"/>
                      <a:pt x="33514" y="76428"/>
                    </a:cubicBezTo>
                    <a:cubicBezTo>
                      <a:pt x="36663" y="81514"/>
                      <a:pt x="40539" y="85390"/>
                      <a:pt x="45383" y="87812"/>
                    </a:cubicBezTo>
                    <a:cubicBezTo>
                      <a:pt x="50228" y="90234"/>
                      <a:pt x="55557" y="91446"/>
                      <a:pt x="61128" y="91446"/>
                    </a:cubicBezTo>
                    <a:close/>
                  </a:path>
                </a:pathLst>
              </a:custGeom>
              <a:solidFill>
                <a:srgbClr val="8661C5"/>
              </a:solidFill>
              <a:ln w="242225" cap="rnd">
                <a:noFill/>
                <a:prstDash val="solid"/>
                <a:round/>
              </a:ln>
            </p:spPr>
            <p:txBody>
              <a:bodyPr rtlCol="0" anchor="ctr"/>
              <a:lstStyle/>
              <a:p>
                <a:endParaRPr lang="en-US"/>
              </a:p>
            </p:txBody>
          </p:sp>
          <p:sp>
            <p:nvSpPr>
              <p:cNvPr id="490" name="Freeform: Shape 489">
                <a:extLst>
                  <a:ext uri="{FF2B5EF4-FFF2-40B4-BE49-F238E27FC236}">
                    <a16:creationId xmlns:a16="http://schemas.microsoft.com/office/drawing/2014/main" id="{35444A54-713F-6075-B495-1C44BB1B9F19}"/>
                  </a:ext>
                </a:extLst>
              </p:cNvPr>
              <p:cNvSpPr/>
              <p:nvPr/>
            </p:nvSpPr>
            <p:spPr>
              <a:xfrm>
                <a:off x="1068312" y="5697074"/>
                <a:ext cx="29067" cy="155266"/>
              </a:xfrm>
              <a:custGeom>
                <a:avLst/>
                <a:gdLst>
                  <a:gd name="connsiteX0" fmla="*/ 98 w 29067"/>
                  <a:gd name="connsiteY0" fmla="*/ 607 h 155266"/>
                  <a:gd name="connsiteX1" fmla="*/ 29165 w 29067"/>
                  <a:gd name="connsiteY1" fmla="*/ 607 h 155266"/>
                  <a:gd name="connsiteX2" fmla="*/ 29165 w 29067"/>
                  <a:gd name="connsiteY2" fmla="*/ 155873 h 155266"/>
                  <a:gd name="connsiteX3" fmla="*/ 98 w 29067"/>
                  <a:gd name="connsiteY3" fmla="*/ 155873 h 155266"/>
                </a:gdLst>
                <a:ahLst/>
                <a:cxnLst>
                  <a:cxn ang="0">
                    <a:pos x="connsiteX0" y="connsiteY0"/>
                  </a:cxn>
                  <a:cxn ang="0">
                    <a:pos x="connsiteX1" y="connsiteY1"/>
                  </a:cxn>
                  <a:cxn ang="0">
                    <a:pos x="connsiteX2" y="connsiteY2"/>
                  </a:cxn>
                  <a:cxn ang="0">
                    <a:pos x="connsiteX3" y="connsiteY3"/>
                  </a:cxn>
                </a:cxnLst>
                <a:rect l="l" t="t" r="r" b="b"/>
                <a:pathLst>
                  <a:path w="29067" h="155266">
                    <a:moveTo>
                      <a:pt x="98" y="607"/>
                    </a:moveTo>
                    <a:lnTo>
                      <a:pt x="29165" y="607"/>
                    </a:lnTo>
                    <a:lnTo>
                      <a:pt x="29165" y="155873"/>
                    </a:lnTo>
                    <a:lnTo>
                      <a:pt x="98" y="155873"/>
                    </a:lnTo>
                    <a:close/>
                  </a:path>
                </a:pathLst>
              </a:custGeom>
              <a:solidFill>
                <a:srgbClr val="8661C5"/>
              </a:solidFill>
              <a:ln w="242225" cap="rnd">
                <a:noFill/>
                <a:prstDash val="solid"/>
                <a:round/>
              </a:ln>
            </p:spPr>
            <p:txBody>
              <a:bodyPr rtlCol="0" anchor="ctr"/>
              <a:lstStyle/>
              <a:p>
                <a:endParaRPr lang="en-US"/>
              </a:p>
            </p:txBody>
          </p:sp>
          <p:sp>
            <p:nvSpPr>
              <p:cNvPr id="491" name="Freeform: Shape 490">
                <a:extLst>
                  <a:ext uri="{FF2B5EF4-FFF2-40B4-BE49-F238E27FC236}">
                    <a16:creationId xmlns:a16="http://schemas.microsoft.com/office/drawing/2014/main" id="{75877BFC-6F68-61A0-7AE0-D5C57E027754}"/>
                  </a:ext>
                </a:extLst>
              </p:cNvPr>
              <p:cNvSpPr/>
              <p:nvPr/>
            </p:nvSpPr>
            <p:spPr>
              <a:xfrm>
                <a:off x="1127613" y="5691987"/>
                <a:ext cx="36091" cy="160353"/>
              </a:xfrm>
              <a:custGeom>
                <a:avLst/>
                <a:gdLst>
                  <a:gd name="connsiteX0" fmla="*/ 18029 w 36091"/>
                  <a:gd name="connsiteY0" fmla="*/ 34760 h 160353"/>
                  <a:gd name="connsiteX1" fmla="*/ 4949 w 36091"/>
                  <a:gd name="connsiteY1" fmla="*/ 29916 h 160353"/>
                  <a:gd name="connsiteX2" fmla="*/ 104 w 36091"/>
                  <a:gd name="connsiteY2" fmla="*/ 17562 h 160353"/>
                  <a:gd name="connsiteX3" fmla="*/ 4949 w 36091"/>
                  <a:gd name="connsiteY3" fmla="*/ 5451 h 160353"/>
                  <a:gd name="connsiteX4" fmla="*/ 18029 w 36091"/>
                  <a:gd name="connsiteY4" fmla="*/ 606 h 160353"/>
                  <a:gd name="connsiteX5" fmla="*/ 31109 w 36091"/>
                  <a:gd name="connsiteY5" fmla="*/ 5451 h 160353"/>
                  <a:gd name="connsiteX6" fmla="*/ 36196 w 36091"/>
                  <a:gd name="connsiteY6" fmla="*/ 17562 h 160353"/>
                  <a:gd name="connsiteX7" fmla="*/ 31109 w 36091"/>
                  <a:gd name="connsiteY7" fmla="*/ 29916 h 160353"/>
                  <a:gd name="connsiteX8" fmla="*/ 18029 w 36091"/>
                  <a:gd name="connsiteY8" fmla="*/ 34760 h 160353"/>
                  <a:gd name="connsiteX9" fmla="*/ 32078 w 36091"/>
                  <a:gd name="connsiteY9" fmla="*/ 160959 h 160353"/>
                  <a:gd name="connsiteX10" fmla="*/ 3980 w 36091"/>
                  <a:gd name="connsiteY10" fmla="*/ 160959 h 160353"/>
                  <a:gd name="connsiteX11" fmla="*/ 3980 w 36091"/>
                  <a:gd name="connsiteY11" fmla="*/ 51231 h 160353"/>
                  <a:gd name="connsiteX12" fmla="*/ 32078 w 36091"/>
                  <a:gd name="connsiteY12" fmla="*/ 51231 h 160353"/>
                  <a:gd name="connsiteX13" fmla="*/ 32078 w 36091"/>
                  <a:gd name="connsiteY13" fmla="*/ 160959 h 16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91" h="160353">
                    <a:moveTo>
                      <a:pt x="18029" y="34760"/>
                    </a:moveTo>
                    <a:cubicBezTo>
                      <a:pt x="12458" y="34760"/>
                      <a:pt x="8098" y="33065"/>
                      <a:pt x="4949" y="29916"/>
                    </a:cubicBezTo>
                    <a:cubicBezTo>
                      <a:pt x="1557" y="26767"/>
                      <a:pt x="104" y="22649"/>
                      <a:pt x="104" y="17562"/>
                    </a:cubicBezTo>
                    <a:cubicBezTo>
                      <a:pt x="104" y="12475"/>
                      <a:pt x="1557" y="8600"/>
                      <a:pt x="4949" y="5451"/>
                    </a:cubicBezTo>
                    <a:cubicBezTo>
                      <a:pt x="8098" y="2302"/>
                      <a:pt x="12458" y="606"/>
                      <a:pt x="18029" y="606"/>
                    </a:cubicBezTo>
                    <a:cubicBezTo>
                      <a:pt x="23600" y="606"/>
                      <a:pt x="27960" y="2302"/>
                      <a:pt x="31109" y="5451"/>
                    </a:cubicBezTo>
                    <a:cubicBezTo>
                      <a:pt x="34500" y="8600"/>
                      <a:pt x="36196" y="12475"/>
                      <a:pt x="36196" y="17562"/>
                    </a:cubicBezTo>
                    <a:cubicBezTo>
                      <a:pt x="36196" y="22649"/>
                      <a:pt x="34500" y="26767"/>
                      <a:pt x="31109" y="29916"/>
                    </a:cubicBezTo>
                    <a:cubicBezTo>
                      <a:pt x="27718" y="33065"/>
                      <a:pt x="23358" y="34760"/>
                      <a:pt x="18029" y="34760"/>
                    </a:cubicBezTo>
                    <a:close/>
                    <a:moveTo>
                      <a:pt x="32078" y="160959"/>
                    </a:moveTo>
                    <a:lnTo>
                      <a:pt x="3980" y="160959"/>
                    </a:lnTo>
                    <a:lnTo>
                      <a:pt x="3980" y="51231"/>
                    </a:lnTo>
                    <a:lnTo>
                      <a:pt x="32078" y="51231"/>
                    </a:lnTo>
                    <a:lnTo>
                      <a:pt x="32078" y="160959"/>
                    </a:lnTo>
                    <a:close/>
                  </a:path>
                </a:pathLst>
              </a:custGeom>
              <a:solidFill>
                <a:srgbClr val="8661C5"/>
              </a:solidFill>
              <a:ln w="242225" cap="rnd">
                <a:noFill/>
                <a:prstDash val="solid"/>
                <a:round/>
              </a:ln>
            </p:spPr>
            <p:txBody>
              <a:bodyPr rtlCol="0" anchor="ctr"/>
              <a:lstStyle/>
              <a:p>
                <a:endParaRPr lang="en-US"/>
              </a:p>
            </p:txBody>
          </p:sp>
          <p:sp>
            <p:nvSpPr>
              <p:cNvPr id="492" name="Freeform: Shape 491">
                <a:extLst>
                  <a:ext uri="{FF2B5EF4-FFF2-40B4-BE49-F238E27FC236}">
                    <a16:creationId xmlns:a16="http://schemas.microsoft.com/office/drawing/2014/main" id="{5766B61A-EEB8-052B-1622-B6905B5167E7}"/>
                  </a:ext>
                </a:extLst>
              </p:cNvPr>
              <p:cNvSpPr/>
              <p:nvPr/>
            </p:nvSpPr>
            <p:spPr>
              <a:xfrm>
                <a:off x="1181959" y="5740190"/>
                <a:ext cx="119659" cy="114088"/>
              </a:xfrm>
              <a:custGeom>
                <a:avLst/>
                <a:gdLst>
                  <a:gd name="connsiteX0" fmla="*/ 53646 w 119659"/>
                  <a:gd name="connsiteY0" fmla="*/ 114697 h 114088"/>
                  <a:gd name="connsiteX1" fmla="*/ 26032 w 119659"/>
                  <a:gd name="connsiteY1" fmla="*/ 107672 h 114088"/>
                  <a:gd name="connsiteX2" fmla="*/ 6896 w 119659"/>
                  <a:gd name="connsiteY2" fmla="*/ 87568 h 114088"/>
                  <a:gd name="connsiteX3" fmla="*/ 114 w 119659"/>
                  <a:gd name="connsiteY3" fmla="*/ 57532 h 114088"/>
                  <a:gd name="connsiteX4" fmla="*/ 7381 w 119659"/>
                  <a:gd name="connsiteY4" fmla="*/ 27738 h 114088"/>
                  <a:gd name="connsiteX5" fmla="*/ 27001 w 119659"/>
                  <a:gd name="connsiteY5" fmla="*/ 7633 h 114088"/>
                  <a:gd name="connsiteX6" fmla="*/ 55341 w 119659"/>
                  <a:gd name="connsiteY6" fmla="*/ 609 h 114088"/>
                  <a:gd name="connsiteX7" fmla="*/ 76415 w 119659"/>
                  <a:gd name="connsiteY7" fmla="*/ 5211 h 114088"/>
                  <a:gd name="connsiteX8" fmla="*/ 90222 w 119659"/>
                  <a:gd name="connsiteY8" fmla="*/ 16353 h 114088"/>
                  <a:gd name="connsiteX9" fmla="*/ 91191 w 119659"/>
                  <a:gd name="connsiteY9" fmla="*/ 16353 h 114088"/>
                  <a:gd name="connsiteX10" fmla="*/ 91675 w 119659"/>
                  <a:gd name="connsiteY10" fmla="*/ 3031 h 114088"/>
                  <a:gd name="connsiteX11" fmla="*/ 119773 w 119659"/>
                  <a:gd name="connsiteY11" fmla="*/ 3031 h 114088"/>
                  <a:gd name="connsiteX12" fmla="*/ 119773 w 119659"/>
                  <a:gd name="connsiteY12" fmla="*/ 112759 h 114088"/>
                  <a:gd name="connsiteX13" fmla="*/ 93855 w 119659"/>
                  <a:gd name="connsiteY13" fmla="*/ 112759 h 114088"/>
                  <a:gd name="connsiteX14" fmla="*/ 92402 w 119659"/>
                  <a:gd name="connsiteY14" fmla="*/ 96288 h 114088"/>
                  <a:gd name="connsiteX15" fmla="*/ 91433 w 119659"/>
                  <a:gd name="connsiteY15" fmla="*/ 96288 h 114088"/>
                  <a:gd name="connsiteX16" fmla="*/ 76899 w 119659"/>
                  <a:gd name="connsiteY16" fmla="*/ 109610 h 114088"/>
                  <a:gd name="connsiteX17" fmla="*/ 53646 w 119659"/>
                  <a:gd name="connsiteY17" fmla="*/ 114697 h 114088"/>
                  <a:gd name="connsiteX18" fmla="*/ 59459 w 119659"/>
                  <a:gd name="connsiteY18" fmla="*/ 91686 h 114088"/>
                  <a:gd name="connsiteX19" fmla="*/ 76173 w 119659"/>
                  <a:gd name="connsiteY19" fmla="*/ 87568 h 114088"/>
                  <a:gd name="connsiteX20" fmla="*/ 87073 w 119659"/>
                  <a:gd name="connsiteY20" fmla="*/ 75699 h 114088"/>
                  <a:gd name="connsiteX21" fmla="*/ 90706 w 119659"/>
                  <a:gd name="connsiteY21" fmla="*/ 57532 h 114088"/>
                  <a:gd name="connsiteX22" fmla="*/ 87073 w 119659"/>
                  <a:gd name="connsiteY22" fmla="*/ 39607 h 114088"/>
                  <a:gd name="connsiteX23" fmla="*/ 76173 w 119659"/>
                  <a:gd name="connsiteY23" fmla="*/ 27738 h 114088"/>
                  <a:gd name="connsiteX24" fmla="*/ 59701 w 119659"/>
                  <a:gd name="connsiteY24" fmla="*/ 23378 h 114088"/>
                  <a:gd name="connsiteX25" fmla="*/ 43957 w 119659"/>
                  <a:gd name="connsiteY25" fmla="*/ 27738 h 114088"/>
                  <a:gd name="connsiteX26" fmla="*/ 33541 w 119659"/>
                  <a:gd name="connsiteY26" fmla="*/ 39849 h 114088"/>
                  <a:gd name="connsiteX27" fmla="*/ 29908 w 119659"/>
                  <a:gd name="connsiteY27" fmla="*/ 57532 h 114088"/>
                  <a:gd name="connsiteX28" fmla="*/ 33541 w 119659"/>
                  <a:gd name="connsiteY28" fmla="*/ 75941 h 114088"/>
                  <a:gd name="connsiteX29" fmla="*/ 43957 w 119659"/>
                  <a:gd name="connsiteY29" fmla="*/ 87568 h 114088"/>
                  <a:gd name="connsiteX30" fmla="*/ 59459 w 119659"/>
                  <a:gd name="connsiteY30" fmla="*/ 91686 h 11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9659" h="114088">
                    <a:moveTo>
                      <a:pt x="53646" y="114697"/>
                    </a:moveTo>
                    <a:cubicBezTo>
                      <a:pt x="43230" y="114697"/>
                      <a:pt x="34026" y="112275"/>
                      <a:pt x="26032" y="107672"/>
                    </a:cubicBezTo>
                    <a:cubicBezTo>
                      <a:pt x="17797" y="102828"/>
                      <a:pt x="11499" y="96288"/>
                      <a:pt x="6896" y="87568"/>
                    </a:cubicBezTo>
                    <a:cubicBezTo>
                      <a:pt x="2536" y="79090"/>
                      <a:pt x="114" y="68916"/>
                      <a:pt x="114" y="57532"/>
                    </a:cubicBezTo>
                    <a:cubicBezTo>
                      <a:pt x="114" y="46389"/>
                      <a:pt x="2536" y="36216"/>
                      <a:pt x="7381" y="27738"/>
                    </a:cubicBezTo>
                    <a:cubicBezTo>
                      <a:pt x="12225" y="19018"/>
                      <a:pt x="18765" y="12478"/>
                      <a:pt x="27001" y="7633"/>
                    </a:cubicBezTo>
                    <a:cubicBezTo>
                      <a:pt x="35479" y="3031"/>
                      <a:pt x="44926" y="609"/>
                      <a:pt x="55341" y="609"/>
                    </a:cubicBezTo>
                    <a:cubicBezTo>
                      <a:pt x="63335" y="609"/>
                      <a:pt x="70359" y="2304"/>
                      <a:pt x="76415" y="5211"/>
                    </a:cubicBezTo>
                    <a:cubicBezTo>
                      <a:pt x="82713" y="8360"/>
                      <a:pt x="87315" y="11993"/>
                      <a:pt x="90222" y="16353"/>
                    </a:cubicBezTo>
                    <a:lnTo>
                      <a:pt x="91191" y="16353"/>
                    </a:lnTo>
                    <a:lnTo>
                      <a:pt x="91675" y="3031"/>
                    </a:lnTo>
                    <a:lnTo>
                      <a:pt x="119773" y="3031"/>
                    </a:lnTo>
                    <a:lnTo>
                      <a:pt x="119773" y="112759"/>
                    </a:lnTo>
                    <a:lnTo>
                      <a:pt x="93855" y="112759"/>
                    </a:lnTo>
                    <a:lnTo>
                      <a:pt x="92402" y="96288"/>
                    </a:lnTo>
                    <a:lnTo>
                      <a:pt x="91433" y="96288"/>
                    </a:lnTo>
                    <a:cubicBezTo>
                      <a:pt x="88042" y="101859"/>
                      <a:pt x="83197" y="106219"/>
                      <a:pt x="76899" y="109610"/>
                    </a:cubicBezTo>
                    <a:cubicBezTo>
                      <a:pt x="70844" y="113001"/>
                      <a:pt x="63093" y="114697"/>
                      <a:pt x="53646" y="114697"/>
                    </a:cubicBezTo>
                    <a:close/>
                    <a:moveTo>
                      <a:pt x="59459" y="91686"/>
                    </a:moveTo>
                    <a:cubicBezTo>
                      <a:pt x="65757" y="91686"/>
                      <a:pt x="71328" y="90232"/>
                      <a:pt x="76173" y="87568"/>
                    </a:cubicBezTo>
                    <a:cubicBezTo>
                      <a:pt x="80775" y="84661"/>
                      <a:pt x="84408" y="80785"/>
                      <a:pt x="87073" y="75699"/>
                    </a:cubicBezTo>
                    <a:cubicBezTo>
                      <a:pt x="89495" y="70612"/>
                      <a:pt x="90706" y="64556"/>
                      <a:pt x="90706" y="57532"/>
                    </a:cubicBezTo>
                    <a:cubicBezTo>
                      <a:pt x="90706" y="50749"/>
                      <a:pt x="89495" y="44694"/>
                      <a:pt x="87073" y="39607"/>
                    </a:cubicBezTo>
                    <a:cubicBezTo>
                      <a:pt x="84408" y="34520"/>
                      <a:pt x="81017" y="30403"/>
                      <a:pt x="76173" y="27738"/>
                    </a:cubicBezTo>
                    <a:cubicBezTo>
                      <a:pt x="71570" y="24831"/>
                      <a:pt x="65999" y="23378"/>
                      <a:pt x="59701" y="23378"/>
                    </a:cubicBezTo>
                    <a:cubicBezTo>
                      <a:pt x="53646" y="23378"/>
                      <a:pt x="48317" y="24831"/>
                      <a:pt x="43957" y="27738"/>
                    </a:cubicBezTo>
                    <a:cubicBezTo>
                      <a:pt x="39355" y="30645"/>
                      <a:pt x="35963" y="34763"/>
                      <a:pt x="33541" y="39849"/>
                    </a:cubicBezTo>
                    <a:cubicBezTo>
                      <a:pt x="31119" y="44936"/>
                      <a:pt x="29908" y="50992"/>
                      <a:pt x="29908" y="57532"/>
                    </a:cubicBezTo>
                    <a:cubicBezTo>
                      <a:pt x="29908" y="64799"/>
                      <a:pt x="31119" y="70854"/>
                      <a:pt x="33541" y="75941"/>
                    </a:cubicBezTo>
                    <a:cubicBezTo>
                      <a:pt x="35963" y="81028"/>
                      <a:pt x="39355" y="84903"/>
                      <a:pt x="43957" y="87568"/>
                    </a:cubicBezTo>
                    <a:cubicBezTo>
                      <a:pt x="48317" y="90474"/>
                      <a:pt x="53646" y="91686"/>
                      <a:pt x="59459" y="91686"/>
                    </a:cubicBezTo>
                    <a:close/>
                  </a:path>
                </a:pathLst>
              </a:custGeom>
              <a:solidFill>
                <a:srgbClr val="8661C5"/>
              </a:solidFill>
              <a:ln w="242225" cap="rnd">
                <a:noFill/>
                <a:prstDash val="solid"/>
                <a:round/>
              </a:ln>
            </p:spPr>
            <p:txBody>
              <a:bodyPr rtlCol="0" anchor="ctr"/>
              <a:lstStyle/>
              <a:p>
                <a:endParaRPr lang="en-US"/>
              </a:p>
            </p:txBody>
          </p:sp>
          <p:sp>
            <p:nvSpPr>
              <p:cNvPr id="493" name="Freeform: Shape 492">
                <a:extLst>
                  <a:ext uri="{FF2B5EF4-FFF2-40B4-BE49-F238E27FC236}">
                    <a16:creationId xmlns:a16="http://schemas.microsoft.com/office/drawing/2014/main" id="{CBA96457-5406-DAB5-FD4D-F892E010D4D2}"/>
                  </a:ext>
                </a:extLst>
              </p:cNvPr>
              <p:cNvSpPr/>
              <p:nvPr/>
            </p:nvSpPr>
            <p:spPr>
              <a:xfrm>
                <a:off x="1327757" y="5740190"/>
                <a:ext cx="101976" cy="112150"/>
              </a:xfrm>
              <a:custGeom>
                <a:avLst/>
                <a:gdLst>
                  <a:gd name="connsiteX0" fmla="*/ 128 w 101976"/>
                  <a:gd name="connsiteY0" fmla="*/ 112759 h 112150"/>
                  <a:gd name="connsiteX1" fmla="*/ 128 w 101976"/>
                  <a:gd name="connsiteY1" fmla="*/ 3031 h 112150"/>
                  <a:gd name="connsiteX2" fmla="*/ 25804 w 101976"/>
                  <a:gd name="connsiteY2" fmla="*/ 3031 h 112150"/>
                  <a:gd name="connsiteX3" fmla="*/ 26531 w 101976"/>
                  <a:gd name="connsiteY3" fmla="*/ 20229 h 112150"/>
                  <a:gd name="connsiteX4" fmla="*/ 27015 w 101976"/>
                  <a:gd name="connsiteY4" fmla="*/ 20229 h 112150"/>
                  <a:gd name="connsiteX5" fmla="*/ 40822 w 101976"/>
                  <a:gd name="connsiteY5" fmla="*/ 5695 h 112150"/>
                  <a:gd name="connsiteX6" fmla="*/ 62865 w 101976"/>
                  <a:gd name="connsiteY6" fmla="*/ 609 h 112150"/>
                  <a:gd name="connsiteX7" fmla="*/ 83938 w 101976"/>
                  <a:gd name="connsiteY7" fmla="*/ 5453 h 112150"/>
                  <a:gd name="connsiteX8" fmla="*/ 97503 w 101976"/>
                  <a:gd name="connsiteY8" fmla="*/ 19502 h 112150"/>
                  <a:gd name="connsiteX9" fmla="*/ 102105 w 101976"/>
                  <a:gd name="connsiteY9" fmla="*/ 41060 h 112150"/>
                  <a:gd name="connsiteX10" fmla="*/ 102105 w 101976"/>
                  <a:gd name="connsiteY10" fmla="*/ 112759 h 112150"/>
                  <a:gd name="connsiteX11" fmla="*/ 73038 w 101976"/>
                  <a:gd name="connsiteY11" fmla="*/ 112759 h 112150"/>
                  <a:gd name="connsiteX12" fmla="*/ 73038 w 101976"/>
                  <a:gd name="connsiteY12" fmla="*/ 48812 h 112150"/>
                  <a:gd name="connsiteX13" fmla="*/ 68436 w 101976"/>
                  <a:gd name="connsiteY13" fmla="*/ 30160 h 112150"/>
                  <a:gd name="connsiteX14" fmla="*/ 53660 w 101976"/>
                  <a:gd name="connsiteY14" fmla="*/ 24105 h 112150"/>
                  <a:gd name="connsiteX15" fmla="*/ 35736 w 101976"/>
                  <a:gd name="connsiteY15" fmla="*/ 32098 h 112150"/>
                  <a:gd name="connsiteX16" fmla="*/ 29195 w 101976"/>
                  <a:gd name="connsiteY16" fmla="*/ 54383 h 112150"/>
                  <a:gd name="connsiteX17" fmla="*/ 29195 w 101976"/>
                  <a:gd name="connsiteY17" fmla="*/ 112759 h 112150"/>
                  <a:gd name="connsiteX18" fmla="*/ 128 w 101976"/>
                  <a:gd name="connsiteY18" fmla="*/ 112759 h 11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976" h="112150">
                    <a:moveTo>
                      <a:pt x="128" y="112759"/>
                    </a:moveTo>
                    <a:lnTo>
                      <a:pt x="128" y="3031"/>
                    </a:lnTo>
                    <a:lnTo>
                      <a:pt x="25804" y="3031"/>
                    </a:lnTo>
                    <a:lnTo>
                      <a:pt x="26531" y="20229"/>
                    </a:lnTo>
                    <a:lnTo>
                      <a:pt x="27015" y="20229"/>
                    </a:lnTo>
                    <a:cubicBezTo>
                      <a:pt x="30164" y="13931"/>
                      <a:pt x="34767" y="9329"/>
                      <a:pt x="40822" y="5695"/>
                    </a:cubicBezTo>
                    <a:cubicBezTo>
                      <a:pt x="46878" y="2304"/>
                      <a:pt x="54145" y="609"/>
                      <a:pt x="62865" y="609"/>
                    </a:cubicBezTo>
                    <a:cubicBezTo>
                      <a:pt x="70858" y="609"/>
                      <a:pt x="77883" y="2304"/>
                      <a:pt x="83938" y="5453"/>
                    </a:cubicBezTo>
                    <a:cubicBezTo>
                      <a:pt x="89752" y="8602"/>
                      <a:pt x="94354" y="13447"/>
                      <a:pt x="97503" y="19502"/>
                    </a:cubicBezTo>
                    <a:cubicBezTo>
                      <a:pt x="100652" y="25558"/>
                      <a:pt x="102105" y="32582"/>
                      <a:pt x="102105" y="41060"/>
                    </a:cubicBezTo>
                    <a:lnTo>
                      <a:pt x="102105" y="112759"/>
                    </a:lnTo>
                    <a:lnTo>
                      <a:pt x="73038" y="112759"/>
                    </a:lnTo>
                    <a:lnTo>
                      <a:pt x="73038" y="48812"/>
                    </a:lnTo>
                    <a:cubicBezTo>
                      <a:pt x="73038" y="40576"/>
                      <a:pt x="71585" y="34278"/>
                      <a:pt x="68436" y="30160"/>
                    </a:cubicBezTo>
                    <a:cubicBezTo>
                      <a:pt x="65045" y="26042"/>
                      <a:pt x="60200" y="24105"/>
                      <a:pt x="53660" y="24105"/>
                    </a:cubicBezTo>
                    <a:cubicBezTo>
                      <a:pt x="46151" y="24105"/>
                      <a:pt x="40096" y="26769"/>
                      <a:pt x="35736" y="32098"/>
                    </a:cubicBezTo>
                    <a:cubicBezTo>
                      <a:pt x="31375" y="37427"/>
                      <a:pt x="29195" y="44936"/>
                      <a:pt x="29195" y="54383"/>
                    </a:cubicBezTo>
                    <a:lnTo>
                      <a:pt x="29195" y="112759"/>
                    </a:lnTo>
                    <a:lnTo>
                      <a:pt x="128" y="112759"/>
                    </a:lnTo>
                    <a:close/>
                  </a:path>
                </a:pathLst>
              </a:custGeom>
              <a:solidFill>
                <a:srgbClr val="8661C5"/>
              </a:solidFill>
              <a:ln w="242225" cap="rnd">
                <a:noFill/>
                <a:prstDash val="solid"/>
                <a:round/>
              </a:ln>
            </p:spPr>
            <p:txBody>
              <a:bodyPr rtlCol="0" anchor="ctr"/>
              <a:lstStyle/>
              <a:p>
                <a:endParaRPr lang="en-US"/>
              </a:p>
            </p:txBody>
          </p:sp>
          <p:sp>
            <p:nvSpPr>
              <p:cNvPr id="494" name="Freeform: Shape 493">
                <a:extLst>
                  <a:ext uri="{FF2B5EF4-FFF2-40B4-BE49-F238E27FC236}">
                    <a16:creationId xmlns:a16="http://schemas.microsoft.com/office/drawing/2014/main" id="{D4BA32A2-6EB5-F884-3F44-2261897B4D2C}"/>
                  </a:ext>
                </a:extLst>
              </p:cNvPr>
              <p:cNvSpPr/>
              <p:nvPr/>
            </p:nvSpPr>
            <p:spPr>
              <a:xfrm>
                <a:off x="1447482" y="5740190"/>
                <a:ext cx="106821" cy="113845"/>
              </a:xfrm>
              <a:custGeom>
                <a:avLst/>
                <a:gdLst>
                  <a:gd name="connsiteX0" fmla="*/ 58275 w 106821"/>
                  <a:gd name="connsiteY0" fmla="*/ 114455 h 113845"/>
                  <a:gd name="connsiteX1" fmla="*/ 28482 w 106821"/>
                  <a:gd name="connsiteY1" fmla="*/ 107672 h 113845"/>
                  <a:gd name="connsiteX2" fmla="*/ 7650 w 106821"/>
                  <a:gd name="connsiteY2" fmla="*/ 87810 h 113845"/>
                  <a:gd name="connsiteX3" fmla="*/ 141 w 106821"/>
                  <a:gd name="connsiteY3" fmla="*/ 57774 h 113845"/>
                  <a:gd name="connsiteX4" fmla="*/ 7408 w 106821"/>
                  <a:gd name="connsiteY4" fmla="*/ 28223 h 113845"/>
                  <a:gd name="connsiteX5" fmla="*/ 27513 w 106821"/>
                  <a:gd name="connsiteY5" fmla="*/ 7876 h 113845"/>
                  <a:gd name="connsiteX6" fmla="*/ 56822 w 106821"/>
                  <a:gd name="connsiteY6" fmla="*/ 609 h 113845"/>
                  <a:gd name="connsiteX7" fmla="*/ 87342 w 106821"/>
                  <a:gd name="connsiteY7" fmla="*/ 8118 h 113845"/>
                  <a:gd name="connsiteX8" fmla="*/ 106963 w 106821"/>
                  <a:gd name="connsiteY8" fmla="*/ 29434 h 113845"/>
                  <a:gd name="connsiteX9" fmla="*/ 83709 w 106821"/>
                  <a:gd name="connsiteY9" fmla="*/ 40818 h 113845"/>
                  <a:gd name="connsiteX10" fmla="*/ 72567 w 106821"/>
                  <a:gd name="connsiteY10" fmla="*/ 28223 h 113845"/>
                  <a:gd name="connsiteX11" fmla="*/ 57306 w 106821"/>
                  <a:gd name="connsiteY11" fmla="*/ 23862 h 113845"/>
                  <a:gd name="connsiteX12" fmla="*/ 37444 w 106821"/>
                  <a:gd name="connsiteY12" fmla="*/ 32583 h 113845"/>
                  <a:gd name="connsiteX13" fmla="*/ 29935 w 106821"/>
                  <a:gd name="connsiteY13" fmla="*/ 57774 h 113845"/>
                  <a:gd name="connsiteX14" fmla="*/ 37686 w 106821"/>
                  <a:gd name="connsiteY14" fmla="*/ 81754 h 113845"/>
                  <a:gd name="connsiteX15" fmla="*/ 58518 w 106821"/>
                  <a:gd name="connsiteY15" fmla="*/ 89990 h 113845"/>
                  <a:gd name="connsiteX16" fmla="*/ 85162 w 106821"/>
                  <a:gd name="connsiteY16" fmla="*/ 77152 h 113845"/>
                  <a:gd name="connsiteX17" fmla="*/ 105267 w 106821"/>
                  <a:gd name="connsiteY17" fmla="*/ 92897 h 113845"/>
                  <a:gd name="connsiteX18" fmla="*/ 85162 w 106821"/>
                  <a:gd name="connsiteY18" fmla="*/ 109368 h 113845"/>
                  <a:gd name="connsiteX19" fmla="*/ 58275 w 106821"/>
                  <a:gd name="connsiteY19" fmla="*/ 114455 h 11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6821" h="113845">
                    <a:moveTo>
                      <a:pt x="58275" y="114455"/>
                    </a:moveTo>
                    <a:cubicBezTo>
                      <a:pt x="47133" y="114455"/>
                      <a:pt x="37202" y="112275"/>
                      <a:pt x="28482" y="107672"/>
                    </a:cubicBezTo>
                    <a:cubicBezTo>
                      <a:pt x="19762" y="103070"/>
                      <a:pt x="12737" y="96288"/>
                      <a:pt x="7650" y="87810"/>
                    </a:cubicBezTo>
                    <a:cubicBezTo>
                      <a:pt x="2806" y="79090"/>
                      <a:pt x="141" y="69159"/>
                      <a:pt x="141" y="57774"/>
                    </a:cubicBezTo>
                    <a:cubicBezTo>
                      <a:pt x="141" y="46632"/>
                      <a:pt x="2564" y="36700"/>
                      <a:pt x="7408" y="28223"/>
                    </a:cubicBezTo>
                    <a:cubicBezTo>
                      <a:pt x="12253" y="19502"/>
                      <a:pt x="19035" y="12720"/>
                      <a:pt x="27513" y="7876"/>
                    </a:cubicBezTo>
                    <a:cubicBezTo>
                      <a:pt x="36233" y="3031"/>
                      <a:pt x="45922" y="609"/>
                      <a:pt x="56822" y="609"/>
                    </a:cubicBezTo>
                    <a:cubicBezTo>
                      <a:pt x="69175" y="609"/>
                      <a:pt x="79349" y="3031"/>
                      <a:pt x="87342" y="8118"/>
                    </a:cubicBezTo>
                    <a:cubicBezTo>
                      <a:pt x="95336" y="12962"/>
                      <a:pt x="101876" y="20229"/>
                      <a:pt x="106963" y="29434"/>
                    </a:cubicBezTo>
                    <a:lnTo>
                      <a:pt x="83709" y="40818"/>
                    </a:lnTo>
                    <a:cubicBezTo>
                      <a:pt x="80802" y="35247"/>
                      <a:pt x="77169" y="31129"/>
                      <a:pt x="72567" y="28223"/>
                    </a:cubicBezTo>
                    <a:cubicBezTo>
                      <a:pt x="68207" y="25316"/>
                      <a:pt x="63120" y="23862"/>
                      <a:pt x="57306" y="23862"/>
                    </a:cubicBezTo>
                    <a:cubicBezTo>
                      <a:pt x="48829" y="23862"/>
                      <a:pt x="42288" y="26769"/>
                      <a:pt x="37444" y="32583"/>
                    </a:cubicBezTo>
                    <a:cubicBezTo>
                      <a:pt x="32599" y="38638"/>
                      <a:pt x="29935" y="46874"/>
                      <a:pt x="29935" y="57774"/>
                    </a:cubicBezTo>
                    <a:cubicBezTo>
                      <a:pt x="29935" y="68190"/>
                      <a:pt x="32599" y="76183"/>
                      <a:pt x="37686" y="81754"/>
                    </a:cubicBezTo>
                    <a:cubicBezTo>
                      <a:pt x="43015" y="87325"/>
                      <a:pt x="49797" y="89990"/>
                      <a:pt x="58518" y="89990"/>
                    </a:cubicBezTo>
                    <a:cubicBezTo>
                      <a:pt x="69175" y="89990"/>
                      <a:pt x="78138" y="85872"/>
                      <a:pt x="85162" y="77152"/>
                    </a:cubicBezTo>
                    <a:lnTo>
                      <a:pt x="105267" y="92897"/>
                    </a:lnTo>
                    <a:cubicBezTo>
                      <a:pt x="99211" y="100406"/>
                      <a:pt x="92429" y="105735"/>
                      <a:pt x="85162" y="109368"/>
                    </a:cubicBezTo>
                    <a:cubicBezTo>
                      <a:pt x="77896" y="112759"/>
                      <a:pt x="68933" y="114455"/>
                      <a:pt x="58275" y="114455"/>
                    </a:cubicBezTo>
                    <a:close/>
                  </a:path>
                </a:pathLst>
              </a:custGeom>
              <a:solidFill>
                <a:srgbClr val="8661C5"/>
              </a:solidFill>
              <a:ln w="242225" cap="rnd">
                <a:noFill/>
                <a:prstDash val="solid"/>
                <a:round/>
              </a:ln>
            </p:spPr>
            <p:txBody>
              <a:bodyPr rtlCol="0" anchor="ctr"/>
              <a:lstStyle/>
              <a:p>
                <a:endParaRPr lang="en-US"/>
              </a:p>
            </p:txBody>
          </p:sp>
          <p:sp>
            <p:nvSpPr>
              <p:cNvPr id="495" name="Freeform: Shape 494">
                <a:extLst>
                  <a:ext uri="{FF2B5EF4-FFF2-40B4-BE49-F238E27FC236}">
                    <a16:creationId xmlns:a16="http://schemas.microsoft.com/office/drawing/2014/main" id="{18EADF3D-9FA2-DB25-C4B8-422ADBC8D56A}"/>
                  </a:ext>
                </a:extLst>
              </p:cNvPr>
              <p:cNvSpPr/>
              <p:nvPr/>
            </p:nvSpPr>
            <p:spPr>
              <a:xfrm>
                <a:off x="1562671" y="5740190"/>
                <a:ext cx="110454" cy="113845"/>
              </a:xfrm>
              <a:custGeom>
                <a:avLst/>
                <a:gdLst>
                  <a:gd name="connsiteX0" fmla="*/ 110608 w 110454"/>
                  <a:gd name="connsiteY0" fmla="*/ 55352 h 113845"/>
                  <a:gd name="connsiteX1" fmla="*/ 110124 w 110454"/>
                  <a:gd name="connsiteY1" fmla="*/ 66736 h 113845"/>
                  <a:gd name="connsiteX2" fmla="*/ 28978 w 110454"/>
                  <a:gd name="connsiteY2" fmla="*/ 66736 h 113845"/>
                  <a:gd name="connsiteX3" fmla="*/ 39636 w 110454"/>
                  <a:gd name="connsiteY3" fmla="*/ 84903 h 113845"/>
                  <a:gd name="connsiteX4" fmla="*/ 60468 w 110454"/>
                  <a:gd name="connsiteY4" fmla="*/ 91201 h 113845"/>
                  <a:gd name="connsiteX5" fmla="*/ 76212 w 110454"/>
                  <a:gd name="connsiteY5" fmla="*/ 88294 h 113845"/>
                  <a:gd name="connsiteX6" fmla="*/ 88566 w 110454"/>
                  <a:gd name="connsiteY6" fmla="*/ 80301 h 113845"/>
                  <a:gd name="connsiteX7" fmla="*/ 105522 w 110454"/>
                  <a:gd name="connsiteY7" fmla="*/ 97257 h 113845"/>
                  <a:gd name="connsiteX8" fmla="*/ 85417 w 110454"/>
                  <a:gd name="connsiteY8" fmla="*/ 110095 h 113845"/>
                  <a:gd name="connsiteX9" fmla="*/ 59741 w 110454"/>
                  <a:gd name="connsiteY9" fmla="*/ 114455 h 113845"/>
                  <a:gd name="connsiteX10" fmla="*/ 28978 w 110454"/>
                  <a:gd name="connsiteY10" fmla="*/ 107430 h 113845"/>
                  <a:gd name="connsiteX11" fmla="*/ 7905 w 110454"/>
                  <a:gd name="connsiteY11" fmla="*/ 87568 h 113845"/>
                  <a:gd name="connsiteX12" fmla="*/ 154 w 110454"/>
                  <a:gd name="connsiteY12" fmla="*/ 57774 h 113845"/>
                  <a:gd name="connsiteX13" fmla="*/ 7420 w 110454"/>
                  <a:gd name="connsiteY13" fmla="*/ 28223 h 113845"/>
                  <a:gd name="connsiteX14" fmla="*/ 27041 w 110454"/>
                  <a:gd name="connsiteY14" fmla="*/ 7876 h 113845"/>
                  <a:gd name="connsiteX15" fmla="*/ 56108 w 110454"/>
                  <a:gd name="connsiteY15" fmla="*/ 609 h 113845"/>
                  <a:gd name="connsiteX16" fmla="*/ 85175 w 110454"/>
                  <a:gd name="connsiteY16" fmla="*/ 7391 h 113845"/>
                  <a:gd name="connsiteX17" fmla="*/ 104068 w 110454"/>
                  <a:gd name="connsiteY17" fmla="*/ 26527 h 113845"/>
                  <a:gd name="connsiteX18" fmla="*/ 110608 w 110454"/>
                  <a:gd name="connsiteY18" fmla="*/ 55352 h 113845"/>
                  <a:gd name="connsiteX19" fmla="*/ 57561 w 110454"/>
                  <a:gd name="connsiteY19" fmla="*/ 23136 h 113845"/>
                  <a:gd name="connsiteX20" fmla="*/ 39636 w 110454"/>
                  <a:gd name="connsiteY20" fmla="*/ 28949 h 113845"/>
                  <a:gd name="connsiteX21" fmla="*/ 29705 w 110454"/>
                  <a:gd name="connsiteY21" fmla="*/ 45663 h 113845"/>
                  <a:gd name="connsiteX22" fmla="*/ 82995 w 110454"/>
                  <a:gd name="connsiteY22" fmla="*/ 45663 h 113845"/>
                  <a:gd name="connsiteX23" fmla="*/ 74517 w 110454"/>
                  <a:gd name="connsiteY23" fmla="*/ 28949 h 113845"/>
                  <a:gd name="connsiteX24" fmla="*/ 57561 w 110454"/>
                  <a:gd name="connsiteY24" fmla="*/ 23136 h 11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454" h="113845">
                    <a:moveTo>
                      <a:pt x="110608" y="55352"/>
                    </a:moveTo>
                    <a:cubicBezTo>
                      <a:pt x="110608" y="58501"/>
                      <a:pt x="110608" y="62376"/>
                      <a:pt x="110124" y="66736"/>
                    </a:cubicBezTo>
                    <a:lnTo>
                      <a:pt x="28978" y="66736"/>
                    </a:lnTo>
                    <a:cubicBezTo>
                      <a:pt x="30432" y="74730"/>
                      <a:pt x="34065" y="80785"/>
                      <a:pt x="39636" y="84903"/>
                    </a:cubicBezTo>
                    <a:cubicBezTo>
                      <a:pt x="44965" y="89263"/>
                      <a:pt x="51990" y="91201"/>
                      <a:pt x="60468" y="91201"/>
                    </a:cubicBezTo>
                    <a:cubicBezTo>
                      <a:pt x="66039" y="91201"/>
                      <a:pt x="71368" y="90232"/>
                      <a:pt x="76212" y="88294"/>
                    </a:cubicBezTo>
                    <a:cubicBezTo>
                      <a:pt x="81057" y="86357"/>
                      <a:pt x="85175" y="83692"/>
                      <a:pt x="88566" y="80301"/>
                    </a:cubicBezTo>
                    <a:lnTo>
                      <a:pt x="105522" y="97257"/>
                    </a:lnTo>
                    <a:cubicBezTo>
                      <a:pt x="99950" y="102828"/>
                      <a:pt x="93168" y="107188"/>
                      <a:pt x="85417" y="110095"/>
                    </a:cubicBezTo>
                    <a:cubicBezTo>
                      <a:pt x="77666" y="113001"/>
                      <a:pt x="69188" y="114455"/>
                      <a:pt x="59741" y="114455"/>
                    </a:cubicBezTo>
                    <a:cubicBezTo>
                      <a:pt x="48114" y="114455"/>
                      <a:pt x="37941" y="112275"/>
                      <a:pt x="28978" y="107430"/>
                    </a:cubicBezTo>
                    <a:cubicBezTo>
                      <a:pt x="20016" y="102586"/>
                      <a:pt x="12749" y="96046"/>
                      <a:pt x="7905" y="87568"/>
                    </a:cubicBezTo>
                    <a:cubicBezTo>
                      <a:pt x="2818" y="78848"/>
                      <a:pt x="154" y="68916"/>
                      <a:pt x="154" y="57774"/>
                    </a:cubicBezTo>
                    <a:cubicBezTo>
                      <a:pt x="154" y="46632"/>
                      <a:pt x="2576" y="36943"/>
                      <a:pt x="7420" y="28223"/>
                    </a:cubicBezTo>
                    <a:cubicBezTo>
                      <a:pt x="12023" y="19502"/>
                      <a:pt x="18805" y="12720"/>
                      <a:pt x="27041" y="7876"/>
                    </a:cubicBezTo>
                    <a:cubicBezTo>
                      <a:pt x="35518" y="3031"/>
                      <a:pt x="45207" y="609"/>
                      <a:pt x="56108" y="609"/>
                    </a:cubicBezTo>
                    <a:cubicBezTo>
                      <a:pt x="67250" y="609"/>
                      <a:pt x="76939" y="2789"/>
                      <a:pt x="85175" y="7391"/>
                    </a:cubicBezTo>
                    <a:cubicBezTo>
                      <a:pt x="93410" y="11993"/>
                      <a:pt x="99708" y="18291"/>
                      <a:pt x="104068" y="26527"/>
                    </a:cubicBezTo>
                    <a:cubicBezTo>
                      <a:pt x="108428" y="34763"/>
                      <a:pt x="110608" y="44452"/>
                      <a:pt x="110608" y="55352"/>
                    </a:cubicBezTo>
                    <a:close/>
                    <a:moveTo>
                      <a:pt x="57561" y="23136"/>
                    </a:moveTo>
                    <a:cubicBezTo>
                      <a:pt x="50294" y="23136"/>
                      <a:pt x="44481" y="25074"/>
                      <a:pt x="39636" y="28949"/>
                    </a:cubicBezTo>
                    <a:cubicBezTo>
                      <a:pt x="34550" y="32825"/>
                      <a:pt x="31401" y="38396"/>
                      <a:pt x="29705" y="45663"/>
                    </a:cubicBezTo>
                    <a:lnTo>
                      <a:pt x="82995" y="45663"/>
                    </a:lnTo>
                    <a:cubicBezTo>
                      <a:pt x="82026" y="38396"/>
                      <a:pt x="79119" y="32825"/>
                      <a:pt x="74517" y="28949"/>
                    </a:cubicBezTo>
                    <a:cubicBezTo>
                      <a:pt x="70157" y="25074"/>
                      <a:pt x="64343" y="23136"/>
                      <a:pt x="57561" y="23136"/>
                    </a:cubicBezTo>
                    <a:close/>
                  </a:path>
                </a:pathLst>
              </a:custGeom>
              <a:solidFill>
                <a:srgbClr val="8661C5"/>
              </a:solidFill>
              <a:ln w="242225" cap="rnd">
                <a:noFill/>
                <a:prstDash val="solid"/>
                <a:round/>
              </a:ln>
            </p:spPr>
            <p:txBody>
              <a:bodyPr rtlCol="0" anchor="ctr"/>
              <a:lstStyle/>
              <a:p>
                <a:endParaRPr lang="en-US"/>
              </a:p>
            </p:txBody>
          </p:sp>
        </p:grpSp>
        <p:grpSp>
          <p:nvGrpSpPr>
            <p:cNvPr id="928" name="Group 927">
              <a:extLst>
                <a:ext uri="{FF2B5EF4-FFF2-40B4-BE49-F238E27FC236}">
                  <a16:creationId xmlns:a16="http://schemas.microsoft.com/office/drawing/2014/main" id="{18BF4455-3944-D9BB-3A3F-8EB6E0125956}"/>
                </a:ext>
              </a:extLst>
            </p:cNvPr>
            <p:cNvGrpSpPr/>
            <p:nvPr/>
          </p:nvGrpSpPr>
          <p:grpSpPr>
            <a:xfrm>
              <a:off x="9803574" y="5669656"/>
              <a:ext cx="1932050" cy="126653"/>
              <a:chOff x="9636343" y="5597947"/>
              <a:chExt cx="1932050" cy="126653"/>
            </a:xfrm>
          </p:grpSpPr>
          <p:sp>
            <p:nvSpPr>
              <p:cNvPr id="507" name="Freeform: Shape 506">
                <a:extLst>
                  <a:ext uri="{FF2B5EF4-FFF2-40B4-BE49-F238E27FC236}">
                    <a16:creationId xmlns:a16="http://schemas.microsoft.com/office/drawing/2014/main" id="{F01CB1A7-7CD8-E1FF-2E73-D40F10EB64A4}"/>
                  </a:ext>
                </a:extLst>
              </p:cNvPr>
              <p:cNvSpPr/>
              <p:nvPr/>
            </p:nvSpPr>
            <p:spPr>
              <a:xfrm>
                <a:off x="10774676" y="5598147"/>
                <a:ext cx="124681" cy="124063"/>
              </a:xfrm>
              <a:custGeom>
                <a:avLst/>
                <a:gdLst>
                  <a:gd name="connsiteX0" fmla="*/ 124682 w 124681"/>
                  <a:gd name="connsiteY0" fmla="*/ 124063 h 124063"/>
                  <a:gd name="connsiteX1" fmla="*/ 98202 w 124681"/>
                  <a:gd name="connsiteY1" fmla="*/ 124063 h 124063"/>
                  <a:gd name="connsiteX2" fmla="*/ 88486 w 124681"/>
                  <a:gd name="connsiteY2" fmla="*/ 96202 h 124063"/>
                  <a:gd name="connsiteX3" fmla="*/ 36671 w 124681"/>
                  <a:gd name="connsiteY3" fmla="*/ 96202 h 124063"/>
                  <a:gd name="connsiteX4" fmla="*/ 26765 w 124681"/>
                  <a:gd name="connsiteY4" fmla="*/ 124063 h 124063"/>
                  <a:gd name="connsiteX5" fmla="*/ 0 w 124681"/>
                  <a:gd name="connsiteY5" fmla="*/ 124063 h 124063"/>
                  <a:gd name="connsiteX6" fmla="*/ 48482 w 124681"/>
                  <a:gd name="connsiteY6" fmla="*/ 0 h 124063"/>
                  <a:gd name="connsiteX7" fmla="*/ 76390 w 124681"/>
                  <a:gd name="connsiteY7" fmla="*/ 0 h 124063"/>
                  <a:gd name="connsiteX8" fmla="*/ 124682 w 124681"/>
                  <a:gd name="connsiteY8" fmla="*/ 124063 h 124063"/>
                  <a:gd name="connsiteX9" fmla="*/ 62197 w 124681"/>
                  <a:gd name="connsiteY9" fmla="*/ 23975 h 124063"/>
                  <a:gd name="connsiteX10" fmla="*/ 43624 w 124681"/>
                  <a:gd name="connsiteY10" fmla="*/ 76505 h 124063"/>
                  <a:gd name="connsiteX11" fmla="*/ 81629 w 124681"/>
                  <a:gd name="connsiteY11" fmla="*/ 76505 h 124063"/>
                  <a:gd name="connsiteX12" fmla="*/ 63340 w 124681"/>
                  <a:gd name="connsiteY12" fmla="*/ 23975 h 124063"/>
                  <a:gd name="connsiteX13" fmla="*/ 62197 w 124681"/>
                  <a:gd name="connsiteY13" fmla="*/ 23975 h 12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81" h="124063">
                    <a:moveTo>
                      <a:pt x="124682" y="124063"/>
                    </a:moveTo>
                    <a:lnTo>
                      <a:pt x="98202" y="124063"/>
                    </a:lnTo>
                    <a:lnTo>
                      <a:pt x="88486" y="96202"/>
                    </a:lnTo>
                    <a:lnTo>
                      <a:pt x="36671" y="96202"/>
                    </a:lnTo>
                    <a:lnTo>
                      <a:pt x="26765" y="124063"/>
                    </a:lnTo>
                    <a:lnTo>
                      <a:pt x="0" y="124063"/>
                    </a:lnTo>
                    <a:lnTo>
                      <a:pt x="48482" y="0"/>
                    </a:lnTo>
                    <a:lnTo>
                      <a:pt x="76390" y="0"/>
                    </a:lnTo>
                    <a:lnTo>
                      <a:pt x="124682" y="124063"/>
                    </a:lnTo>
                    <a:close/>
                    <a:moveTo>
                      <a:pt x="62197" y="23975"/>
                    </a:moveTo>
                    <a:lnTo>
                      <a:pt x="43624" y="76505"/>
                    </a:lnTo>
                    <a:lnTo>
                      <a:pt x="81629" y="76505"/>
                    </a:lnTo>
                    <a:lnTo>
                      <a:pt x="63340" y="23975"/>
                    </a:lnTo>
                    <a:lnTo>
                      <a:pt x="62197" y="23975"/>
                    </a:lnTo>
                    <a:close/>
                  </a:path>
                </a:pathLst>
              </a:custGeom>
              <a:solidFill>
                <a:srgbClr val="8661C5"/>
              </a:solidFill>
              <a:ln w="9525" cap="rnd">
                <a:noFill/>
                <a:prstDash val="solid"/>
                <a:round/>
              </a:ln>
            </p:spPr>
            <p:txBody>
              <a:bodyPr rtlCol="0" anchor="ctr"/>
              <a:lstStyle/>
              <a:p>
                <a:endParaRPr lang="en-US"/>
              </a:p>
            </p:txBody>
          </p:sp>
          <p:sp>
            <p:nvSpPr>
              <p:cNvPr id="508" name="Freeform: Shape 507">
                <a:extLst>
                  <a:ext uri="{FF2B5EF4-FFF2-40B4-BE49-F238E27FC236}">
                    <a16:creationId xmlns:a16="http://schemas.microsoft.com/office/drawing/2014/main" id="{A380CA35-6762-2908-C707-71E0D69DB41E}"/>
                  </a:ext>
                </a:extLst>
              </p:cNvPr>
              <p:cNvSpPr/>
              <p:nvPr/>
            </p:nvSpPr>
            <p:spPr>
              <a:xfrm>
                <a:off x="10905834" y="5598147"/>
                <a:ext cx="111633" cy="126253"/>
              </a:xfrm>
              <a:custGeom>
                <a:avLst/>
                <a:gdLst>
                  <a:gd name="connsiteX0" fmla="*/ 61246 w 111633"/>
                  <a:gd name="connsiteY0" fmla="*/ 126254 h 126253"/>
                  <a:gd name="connsiteX1" fmla="*/ 29052 w 111633"/>
                  <a:gd name="connsiteY1" fmla="*/ 118291 h 126253"/>
                  <a:gd name="connsiteX2" fmla="*/ 7525 w 111633"/>
                  <a:gd name="connsiteY2" fmla="*/ 96012 h 126253"/>
                  <a:gd name="connsiteX3" fmla="*/ 0 w 111633"/>
                  <a:gd name="connsiteY3" fmla="*/ 63075 h 126253"/>
                  <a:gd name="connsiteX4" fmla="*/ 8097 w 111633"/>
                  <a:gd name="connsiteY4" fmla="*/ 30194 h 126253"/>
                  <a:gd name="connsiteX5" fmla="*/ 30099 w 111633"/>
                  <a:gd name="connsiteY5" fmla="*/ 7906 h 126253"/>
                  <a:gd name="connsiteX6" fmla="*/ 61151 w 111633"/>
                  <a:gd name="connsiteY6" fmla="*/ 0 h 126253"/>
                  <a:gd name="connsiteX7" fmla="*/ 90678 w 111633"/>
                  <a:gd name="connsiteY7" fmla="*/ 6268 h 126253"/>
                  <a:gd name="connsiteX8" fmla="*/ 111634 w 111633"/>
                  <a:gd name="connsiteY8" fmla="*/ 23679 h 126253"/>
                  <a:gd name="connsiteX9" fmla="*/ 92775 w 111633"/>
                  <a:gd name="connsiteY9" fmla="*/ 36909 h 126253"/>
                  <a:gd name="connsiteX10" fmla="*/ 79249 w 111633"/>
                  <a:gd name="connsiteY10" fmla="*/ 25718 h 126253"/>
                  <a:gd name="connsiteX11" fmla="*/ 61532 w 111633"/>
                  <a:gd name="connsiteY11" fmla="*/ 22089 h 126253"/>
                  <a:gd name="connsiteX12" fmla="*/ 42578 w 111633"/>
                  <a:gd name="connsiteY12" fmla="*/ 26956 h 126253"/>
                  <a:gd name="connsiteX13" fmla="*/ 29624 w 111633"/>
                  <a:gd name="connsiteY13" fmla="*/ 41139 h 126253"/>
                  <a:gd name="connsiteX14" fmla="*/ 24957 w 111633"/>
                  <a:gd name="connsiteY14" fmla="*/ 63075 h 126253"/>
                  <a:gd name="connsiteX15" fmla="*/ 34576 w 111633"/>
                  <a:gd name="connsiteY15" fmla="*/ 93469 h 126253"/>
                  <a:gd name="connsiteX16" fmla="*/ 61913 w 111633"/>
                  <a:gd name="connsiteY16" fmla="*/ 103965 h 126253"/>
                  <a:gd name="connsiteX17" fmla="*/ 94870 w 111633"/>
                  <a:gd name="connsiteY17" fmla="*/ 88649 h 126253"/>
                  <a:gd name="connsiteX18" fmla="*/ 111539 w 111633"/>
                  <a:gd name="connsiteY18" fmla="*/ 104966 h 126253"/>
                  <a:gd name="connsiteX19" fmla="*/ 90393 w 111633"/>
                  <a:gd name="connsiteY19" fmla="*/ 120587 h 126253"/>
                  <a:gd name="connsiteX20" fmla="*/ 61246 w 111633"/>
                  <a:gd name="connsiteY20" fmla="*/ 126254 h 12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1633" h="126253">
                    <a:moveTo>
                      <a:pt x="61246" y="126254"/>
                    </a:moveTo>
                    <a:cubicBezTo>
                      <a:pt x="49054" y="126254"/>
                      <a:pt x="38291" y="123597"/>
                      <a:pt x="29052" y="118291"/>
                    </a:cubicBezTo>
                    <a:cubicBezTo>
                      <a:pt x="19717" y="112986"/>
                      <a:pt x="12574" y="105556"/>
                      <a:pt x="7525" y="96012"/>
                    </a:cubicBezTo>
                    <a:cubicBezTo>
                      <a:pt x="2477" y="86459"/>
                      <a:pt x="0" y="75476"/>
                      <a:pt x="0" y="63075"/>
                    </a:cubicBezTo>
                    <a:cubicBezTo>
                      <a:pt x="0" y="50740"/>
                      <a:pt x="2667" y="39777"/>
                      <a:pt x="8097" y="30194"/>
                    </a:cubicBezTo>
                    <a:cubicBezTo>
                      <a:pt x="13431" y="20612"/>
                      <a:pt x="20765" y="13183"/>
                      <a:pt x="30099" y="7906"/>
                    </a:cubicBezTo>
                    <a:cubicBezTo>
                      <a:pt x="39434" y="2629"/>
                      <a:pt x="49721" y="0"/>
                      <a:pt x="61151" y="0"/>
                    </a:cubicBezTo>
                    <a:cubicBezTo>
                      <a:pt x="72296" y="0"/>
                      <a:pt x="82201" y="2086"/>
                      <a:pt x="90678" y="6268"/>
                    </a:cubicBezTo>
                    <a:cubicBezTo>
                      <a:pt x="99251" y="10439"/>
                      <a:pt x="106204" y="16250"/>
                      <a:pt x="111634" y="23679"/>
                    </a:cubicBezTo>
                    <a:lnTo>
                      <a:pt x="92775" y="36909"/>
                    </a:lnTo>
                    <a:cubicBezTo>
                      <a:pt x="88774" y="31871"/>
                      <a:pt x="84297" y="28137"/>
                      <a:pt x="79249" y="25718"/>
                    </a:cubicBezTo>
                    <a:cubicBezTo>
                      <a:pt x="74295" y="23298"/>
                      <a:pt x="68390" y="22089"/>
                      <a:pt x="61532" y="22089"/>
                    </a:cubicBezTo>
                    <a:cubicBezTo>
                      <a:pt x="54484" y="22089"/>
                      <a:pt x="48197" y="23708"/>
                      <a:pt x="42578" y="26956"/>
                    </a:cubicBezTo>
                    <a:cubicBezTo>
                      <a:pt x="37052" y="30213"/>
                      <a:pt x="32767" y="34938"/>
                      <a:pt x="29624" y="41139"/>
                    </a:cubicBezTo>
                    <a:cubicBezTo>
                      <a:pt x="26480" y="47340"/>
                      <a:pt x="24957" y="54654"/>
                      <a:pt x="24957" y="63075"/>
                    </a:cubicBezTo>
                    <a:cubicBezTo>
                      <a:pt x="24957" y="76343"/>
                      <a:pt x="28195" y="86477"/>
                      <a:pt x="34576" y="93469"/>
                    </a:cubicBezTo>
                    <a:cubicBezTo>
                      <a:pt x="41053" y="100470"/>
                      <a:pt x="50102" y="103965"/>
                      <a:pt x="61913" y="103965"/>
                    </a:cubicBezTo>
                    <a:cubicBezTo>
                      <a:pt x="74963" y="103965"/>
                      <a:pt x="85916" y="98860"/>
                      <a:pt x="94870" y="88649"/>
                    </a:cubicBezTo>
                    <a:lnTo>
                      <a:pt x="111539" y="104966"/>
                    </a:lnTo>
                    <a:cubicBezTo>
                      <a:pt x="105442" y="111595"/>
                      <a:pt x="98489" y="116805"/>
                      <a:pt x="90393" y="120587"/>
                    </a:cubicBezTo>
                    <a:cubicBezTo>
                      <a:pt x="82296" y="124368"/>
                      <a:pt x="72582" y="126254"/>
                      <a:pt x="61246" y="126254"/>
                    </a:cubicBezTo>
                    <a:close/>
                  </a:path>
                </a:pathLst>
              </a:custGeom>
              <a:solidFill>
                <a:srgbClr val="8661C5"/>
              </a:solidFill>
              <a:ln w="9525" cap="rnd">
                <a:noFill/>
                <a:prstDash val="solid"/>
                <a:round/>
              </a:ln>
            </p:spPr>
            <p:txBody>
              <a:bodyPr rtlCol="0" anchor="ctr"/>
              <a:lstStyle/>
              <a:p>
                <a:endParaRPr lang="en-US"/>
              </a:p>
            </p:txBody>
          </p:sp>
          <p:sp>
            <p:nvSpPr>
              <p:cNvPr id="509" name="Freeform: Shape 508">
                <a:extLst>
                  <a:ext uri="{FF2B5EF4-FFF2-40B4-BE49-F238E27FC236}">
                    <a16:creationId xmlns:a16="http://schemas.microsoft.com/office/drawing/2014/main" id="{8017E837-F961-D1DB-7AF6-B7392CF93463}"/>
                  </a:ext>
                </a:extLst>
              </p:cNvPr>
              <p:cNvSpPr/>
              <p:nvPr/>
            </p:nvSpPr>
            <p:spPr>
              <a:xfrm>
                <a:off x="11027946" y="5600328"/>
                <a:ext cx="100583" cy="121882"/>
              </a:xfrm>
              <a:custGeom>
                <a:avLst/>
                <a:gdLst>
                  <a:gd name="connsiteX0" fmla="*/ 62769 w 100583"/>
                  <a:gd name="connsiteY0" fmla="*/ 121882 h 121882"/>
                  <a:gd name="connsiteX1" fmla="*/ 37814 w 100583"/>
                  <a:gd name="connsiteY1" fmla="*/ 121882 h 121882"/>
                  <a:gd name="connsiteX2" fmla="*/ 37814 w 100583"/>
                  <a:gd name="connsiteY2" fmla="*/ 20403 h 121882"/>
                  <a:gd name="connsiteX3" fmla="*/ 0 w 100583"/>
                  <a:gd name="connsiteY3" fmla="*/ 20403 h 121882"/>
                  <a:gd name="connsiteX4" fmla="*/ 0 w 100583"/>
                  <a:gd name="connsiteY4" fmla="*/ 0 h 121882"/>
                  <a:gd name="connsiteX5" fmla="*/ 100583 w 100583"/>
                  <a:gd name="connsiteY5" fmla="*/ 0 h 121882"/>
                  <a:gd name="connsiteX6" fmla="*/ 100583 w 100583"/>
                  <a:gd name="connsiteY6" fmla="*/ 20403 h 121882"/>
                  <a:gd name="connsiteX7" fmla="*/ 62769 w 100583"/>
                  <a:gd name="connsiteY7" fmla="*/ 20403 h 121882"/>
                  <a:gd name="connsiteX8" fmla="*/ 62769 w 100583"/>
                  <a:gd name="connsiteY8" fmla="*/ 121882 h 12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83" h="121882">
                    <a:moveTo>
                      <a:pt x="62769" y="121882"/>
                    </a:moveTo>
                    <a:lnTo>
                      <a:pt x="37814" y="121882"/>
                    </a:lnTo>
                    <a:lnTo>
                      <a:pt x="37814" y="20403"/>
                    </a:lnTo>
                    <a:lnTo>
                      <a:pt x="0" y="20403"/>
                    </a:lnTo>
                    <a:lnTo>
                      <a:pt x="0" y="0"/>
                    </a:lnTo>
                    <a:lnTo>
                      <a:pt x="100583" y="0"/>
                    </a:lnTo>
                    <a:lnTo>
                      <a:pt x="100583" y="20403"/>
                    </a:lnTo>
                    <a:lnTo>
                      <a:pt x="62769" y="20403"/>
                    </a:lnTo>
                    <a:lnTo>
                      <a:pt x="62769" y="121882"/>
                    </a:lnTo>
                    <a:close/>
                  </a:path>
                </a:pathLst>
              </a:custGeom>
              <a:solidFill>
                <a:srgbClr val="8661C5"/>
              </a:solidFill>
              <a:ln w="9525" cap="rnd">
                <a:noFill/>
                <a:prstDash val="solid"/>
                <a:round/>
              </a:ln>
            </p:spPr>
            <p:txBody>
              <a:bodyPr rtlCol="0" anchor="ctr"/>
              <a:lstStyle/>
              <a:p>
                <a:endParaRPr lang="en-US"/>
              </a:p>
            </p:txBody>
          </p:sp>
          <p:sp>
            <p:nvSpPr>
              <p:cNvPr id="510" name="Freeform: Shape 509">
                <a:extLst>
                  <a:ext uri="{FF2B5EF4-FFF2-40B4-BE49-F238E27FC236}">
                    <a16:creationId xmlns:a16="http://schemas.microsoft.com/office/drawing/2014/main" id="{913CA4F3-F7A9-C3C2-8F9C-CA3F1A954CD1}"/>
                  </a:ext>
                </a:extLst>
              </p:cNvPr>
              <p:cNvSpPr/>
              <p:nvPr/>
            </p:nvSpPr>
            <p:spPr>
              <a:xfrm>
                <a:off x="11151866" y="5600328"/>
                <a:ext cx="25269" cy="121881"/>
              </a:xfrm>
              <a:custGeom>
                <a:avLst/>
                <a:gdLst>
                  <a:gd name="connsiteX0" fmla="*/ 0 w 25269"/>
                  <a:gd name="connsiteY0" fmla="*/ 0 h 121881"/>
                  <a:gd name="connsiteX1" fmla="*/ 25270 w 25269"/>
                  <a:gd name="connsiteY1" fmla="*/ 0 h 121881"/>
                  <a:gd name="connsiteX2" fmla="*/ 25270 w 25269"/>
                  <a:gd name="connsiteY2" fmla="*/ 121882 h 121881"/>
                  <a:gd name="connsiteX3" fmla="*/ 0 w 25269"/>
                  <a:gd name="connsiteY3" fmla="*/ 121882 h 121881"/>
                </a:gdLst>
                <a:ahLst/>
                <a:cxnLst>
                  <a:cxn ang="0">
                    <a:pos x="connsiteX0" y="connsiteY0"/>
                  </a:cxn>
                  <a:cxn ang="0">
                    <a:pos x="connsiteX1" y="connsiteY1"/>
                  </a:cxn>
                  <a:cxn ang="0">
                    <a:pos x="connsiteX2" y="connsiteY2"/>
                  </a:cxn>
                  <a:cxn ang="0">
                    <a:pos x="connsiteX3" y="connsiteY3"/>
                  </a:cxn>
                </a:cxnLst>
                <a:rect l="l" t="t" r="r" b="b"/>
                <a:pathLst>
                  <a:path w="25269" h="121881">
                    <a:moveTo>
                      <a:pt x="0" y="0"/>
                    </a:moveTo>
                    <a:lnTo>
                      <a:pt x="25270" y="0"/>
                    </a:lnTo>
                    <a:lnTo>
                      <a:pt x="25270" y="121882"/>
                    </a:lnTo>
                    <a:lnTo>
                      <a:pt x="0" y="121882"/>
                    </a:lnTo>
                    <a:close/>
                  </a:path>
                </a:pathLst>
              </a:custGeom>
              <a:solidFill>
                <a:srgbClr val="8661C5"/>
              </a:solidFill>
              <a:ln w="9525" cap="rnd">
                <a:noFill/>
                <a:prstDash val="solid"/>
                <a:round/>
              </a:ln>
            </p:spPr>
            <p:txBody>
              <a:bodyPr rtlCol="0" anchor="ctr"/>
              <a:lstStyle/>
              <a:p>
                <a:endParaRPr lang="en-US"/>
              </a:p>
            </p:txBody>
          </p:sp>
          <p:sp>
            <p:nvSpPr>
              <p:cNvPr id="511" name="Freeform: Shape 510">
                <a:extLst>
                  <a:ext uri="{FF2B5EF4-FFF2-40B4-BE49-F238E27FC236}">
                    <a16:creationId xmlns:a16="http://schemas.microsoft.com/office/drawing/2014/main" id="{0188B2C2-E2EF-778B-5590-7B0F45F19698}"/>
                  </a:ext>
                </a:extLst>
              </p:cNvPr>
              <p:cNvSpPr/>
              <p:nvPr/>
            </p:nvSpPr>
            <p:spPr>
              <a:xfrm>
                <a:off x="11200825" y="5597947"/>
                <a:ext cx="123252" cy="126653"/>
              </a:xfrm>
              <a:custGeom>
                <a:avLst/>
                <a:gdLst>
                  <a:gd name="connsiteX0" fmla="*/ 61626 w 123252"/>
                  <a:gd name="connsiteY0" fmla="*/ 126654 h 126653"/>
                  <a:gd name="connsiteX1" fmla="*/ 30194 w 123252"/>
                  <a:gd name="connsiteY1" fmla="*/ 118843 h 126653"/>
                  <a:gd name="connsiteX2" fmla="*/ 8096 w 123252"/>
                  <a:gd name="connsiteY2" fmla="*/ 96660 h 126653"/>
                  <a:gd name="connsiteX3" fmla="*/ 0 w 123252"/>
                  <a:gd name="connsiteY3" fmla="*/ 63275 h 126653"/>
                  <a:gd name="connsiteX4" fmla="*/ 8096 w 123252"/>
                  <a:gd name="connsiteY4" fmla="*/ 29994 h 126653"/>
                  <a:gd name="connsiteX5" fmla="*/ 30194 w 123252"/>
                  <a:gd name="connsiteY5" fmla="*/ 7811 h 126653"/>
                  <a:gd name="connsiteX6" fmla="*/ 61626 w 123252"/>
                  <a:gd name="connsiteY6" fmla="*/ 0 h 126653"/>
                  <a:gd name="connsiteX7" fmla="*/ 93154 w 123252"/>
                  <a:gd name="connsiteY7" fmla="*/ 7811 h 126653"/>
                  <a:gd name="connsiteX8" fmla="*/ 115252 w 123252"/>
                  <a:gd name="connsiteY8" fmla="*/ 29994 h 126653"/>
                  <a:gd name="connsiteX9" fmla="*/ 123253 w 123252"/>
                  <a:gd name="connsiteY9" fmla="*/ 63275 h 126653"/>
                  <a:gd name="connsiteX10" fmla="*/ 115252 w 123252"/>
                  <a:gd name="connsiteY10" fmla="*/ 96660 h 126653"/>
                  <a:gd name="connsiteX11" fmla="*/ 93154 w 123252"/>
                  <a:gd name="connsiteY11" fmla="*/ 118843 h 126653"/>
                  <a:gd name="connsiteX12" fmla="*/ 61626 w 123252"/>
                  <a:gd name="connsiteY12" fmla="*/ 126654 h 126653"/>
                  <a:gd name="connsiteX13" fmla="*/ 61626 w 123252"/>
                  <a:gd name="connsiteY13" fmla="*/ 104966 h 126653"/>
                  <a:gd name="connsiteX14" fmla="*/ 80390 w 123252"/>
                  <a:gd name="connsiteY14" fmla="*/ 100241 h 126653"/>
                  <a:gd name="connsiteX15" fmla="*/ 92964 w 123252"/>
                  <a:gd name="connsiteY15" fmla="*/ 86163 h 126653"/>
                  <a:gd name="connsiteX16" fmla="*/ 97536 w 123252"/>
                  <a:gd name="connsiteY16" fmla="*/ 63275 h 126653"/>
                  <a:gd name="connsiteX17" fmla="*/ 92964 w 123252"/>
                  <a:gd name="connsiteY17" fmla="*/ 40443 h 126653"/>
                  <a:gd name="connsiteX18" fmla="*/ 80390 w 123252"/>
                  <a:gd name="connsiteY18" fmla="*/ 26318 h 126653"/>
                  <a:gd name="connsiteX19" fmla="*/ 61626 w 123252"/>
                  <a:gd name="connsiteY19" fmla="*/ 21584 h 126653"/>
                  <a:gd name="connsiteX20" fmla="*/ 42958 w 123252"/>
                  <a:gd name="connsiteY20" fmla="*/ 26365 h 126653"/>
                  <a:gd name="connsiteX21" fmla="*/ 30289 w 123252"/>
                  <a:gd name="connsiteY21" fmla="*/ 40538 h 126653"/>
                  <a:gd name="connsiteX22" fmla="*/ 25717 w 123252"/>
                  <a:gd name="connsiteY22" fmla="*/ 63275 h 126653"/>
                  <a:gd name="connsiteX23" fmla="*/ 30194 w 123252"/>
                  <a:gd name="connsiteY23" fmla="*/ 86459 h 126653"/>
                  <a:gd name="connsiteX24" fmla="*/ 42863 w 123252"/>
                  <a:gd name="connsiteY24" fmla="*/ 100384 h 126653"/>
                  <a:gd name="connsiteX25" fmla="*/ 61626 w 123252"/>
                  <a:gd name="connsiteY25" fmla="*/ 104966 h 12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3252" h="126653">
                    <a:moveTo>
                      <a:pt x="61626" y="126654"/>
                    </a:moveTo>
                    <a:cubicBezTo>
                      <a:pt x="50006" y="126654"/>
                      <a:pt x="39529" y="124053"/>
                      <a:pt x="30194" y="118843"/>
                    </a:cubicBezTo>
                    <a:cubicBezTo>
                      <a:pt x="20764" y="113633"/>
                      <a:pt x="13429" y="106242"/>
                      <a:pt x="8096" y="96660"/>
                    </a:cubicBezTo>
                    <a:cubicBezTo>
                      <a:pt x="2666" y="87068"/>
                      <a:pt x="0" y="75943"/>
                      <a:pt x="0" y="63275"/>
                    </a:cubicBezTo>
                    <a:cubicBezTo>
                      <a:pt x="0" y="50673"/>
                      <a:pt x="2666" y="39577"/>
                      <a:pt x="8096" y="29994"/>
                    </a:cubicBezTo>
                    <a:cubicBezTo>
                      <a:pt x="13429" y="20412"/>
                      <a:pt x="20764" y="13011"/>
                      <a:pt x="30194" y="7811"/>
                    </a:cubicBezTo>
                    <a:cubicBezTo>
                      <a:pt x="39529" y="2600"/>
                      <a:pt x="50006" y="0"/>
                      <a:pt x="61626" y="0"/>
                    </a:cubicBezTo>
                    <a:cubicBezTo>
                      <a:pt x="73247" y="0"/>
                      <a:pt x="83724" y="2600"/>
                      <a:pt x="93154" y="7811"/>
                    </a:cubicBezTo>
                    <a:cubicBezTo>
                      <a:pt x="102489" y="13011"/>
                      <a:pt x="109822" y="20412"/>
                      <a:pt x="115252" y="29994"/>
                    </a:cubicBezTo>
                    <a:cubicBezTo>
                      <a:pt x="120586" y="39577"/>
                      <a:pt x="123253" y="50673"/>
                      <a:pt x="123253" y="63275"/>
                    </a:cubicBezTo>
                    <a:cubicBezTo>
                      <a:pt x="123253" y="75943"/>
                      <a:pt x="120586" y="87068"/>
                      <a:pt x="115252" y="96660"/>
                    </a:cubicBezTo>
                    <a:cubicBezTo>
                      <a:pt x="109822" y="106242"/>
                      <a:pt x="102489" y="113633"/>
                      <a:pt x="93154" y="118843"/>
                    </a:cubicBezTo>
                    <a:cubicBezTo>
                      <a:pt x="83724" y="124053"/>
                      <a:pt x="73247" y="126654"/>
                      <a:pt x="61626" y="126654"/>
                    </a:cubicBezTo>
                    <a:close/>
                    <a:moveTo>
                      <a:pt x="61626" y="104966"/>
                    </a:moveTo>
                    <a:cubicBezTo>
                      <a:pt x="68675" y="104966"/>
                      <a:pt x="74962" y="103384"/>
                      <a:pt x="80390" y="100241"/>
                    </a:cubicBezTo>
                    <a:cubicBezTo>
                      <a:pt x="85725" y="97088"/>
                      <a:pt x="89915" y="92393"/>
                      <a:pt x="92964" y="86163"/>
                    </a:cubicBezTo>
                    <a:cubicBezTo>
                      <a:pt x="96012" y="79924"/>
                      <a:pt x="97536" y="72295"/>
                      <a:pt x="97536" y="63275"/>
                    </a:cubicBezTo>
                    <a:cubicBezTo>
                      <a:pt x="97536" y="54321"/>
                      <a:pt x="96012" y="46711"/>
                      <a:pt x="92964" y="40443"/>
                    </a:cubicBezTo>
                    <a:cubicBezTo>
                      <a:pt x="89915" y="34176"/>
                      <a:pt x="85725" y="29461"/>
                      <a:pt x="80390" y="26318"/>
                    </a:cubicBezTo>
                    <a:cubicBezTo>
                      <a:pt x="74962" y="23165"/>
                      <a:pt x="68675" y="21584"/>
                      <a:pt x="61626" y="21584"/>
                    </a:cubicBezTo>
                    <a:cubicBezTo>
                      <a:pt x="54578" y="21584"/>
                      <a:pt x="48387" y="23184"/>
                      <a:pt x="42958" y="26365"/>
                    </a:cubicBezTo>
                    <a:cubicBezTo>
                      <a:pt x="37528" y="29546"/>
                      <a:pt x="33338" y="34271"/>
                      <a:pt x="30289" y="40538"/>
                    </a:cubicBezTo>
                    <a:cubicBezTo>
                      <a:pt x="27241" y="46806"/>
                      <a:pt x="25717" y="54388"/>
                      <a:pt x="25717" y="63275"/>
                    </a:cubicBezTo>
                    <a:cubicBezTo>
                      <a:pt x="25717" y="72495"/>
                      <a:pt x="27146" y="80220"/>
                      <a:pt x="30194" y="86459"/>
                    </a:cubicBezTo>
                    <a:cubicBezTo>
                      <a:pt x="33242" y="92688"/>
                      <a:pt x="37433" y="97336"/>
                      <a:pt x="42863" y="100384"/>
                    </a:cubicBezTo>
                    <a:cubicBezTo>
                      <a:pt x="48196" y="103441"/>
                      <a:pt x="54483" y="104966"/>
                      <a:pt x="61626" y="104966"/>
                    </a:cubicBezTo>
                    <a:close/>
                  </a:path>
                </a:pathLst>
              </a:custGeom>
              <a:solidFill>
                <a:srgbClr val="8661C5"/>
              </a:solidFill>
              <a:ln w="9525" cap="rnd">
                <a:noFill/>
                <a:prstDash val="solid"/>
                <a:round/>
              </a:ln>
            </p:spPr>
            <p:txBody>
              <a:bodyPr rtlCol="0" anchor="ctr"/>
              <a:lstStyle/>
              <a:p>
                <a:endParaRPr lang="en-US"/>
              </a:p>
            </p:txBody>
          </p:sp>
          <p:sp>
            <p:nvSpPr>
              <p:cNvPr id="512" name="Freeform: Shape 511">
                <a:extLst>
                  <a:ext uri="{FF2B5EF4-FFF2-40B4-BE49-F238E27FC236}">
                    <a16:creationId xmlns:a16="http://schemas.microsoft.com/office/drawing/2014/main" id="{C40EB676-4589-4B4C-C1BC-B984E3D2311C}"/>
                  </a:ext>
                </a:extLst>
              </p:cNvPr>
              <p:cNvSpPr/>
              <p:nvPr/>
            </p:nvSpPr>
            <p:spPr>
              <a:xfrm>
                <a:off x="11347128" y="5600328"/>
                <a:ext cx="104965" cy="121882"/>
              </a:xfrm>
              <a:custGeom>
                <a:avLst/>
                <a:gdLst>
                  <a:gd name="connsiteX0" fmla="*/ 23050 w 104965"/>
                  <a:gd name="connsiteY0" fmla="*/ 121882 h 121882"/>
                  <a:gd name="connsiteX1" fmla="*/ 0 w 104965"/>
                  <a:gd name="connsiteY1" fmla="*/ 121882 h 121882"/>
                  <a:gd name="connsiteX2" fmla="*/ 0 w 104965"/>
                  <a:gd name="connsiteY2" fmla="*/ 0 h 121882"/>
                  <a:gd name="connsiteX3" fmla="*/ 28289 w 104965"/>
                  <a:gd name="connsiteY3" fmla="*/ 0 h 121882"/>
                  <a:gd name="connsiteX4" fmla="*/ 71913 w 104965"/>
                  <a:gd name="connsiteY4" fmla="*/ 72837 h 121882"/>
                  <a:gd name="connsiteX5" fmla="*/ 82487 w 104965"/>
                  <a:gd name="connsiteY5" fmla="*/ 92630 h 121882"/>
                  <a:gd name="connsiteX6" fmla="*/ 82962 w 104965"/>
                  <a:gd name="connsiteY6" fmla="*/ 92630 h 121882"/>
                  <a:gd name="connsiteX7" fmla="*/ 81819 w 104965"/>
                  <a:gd name="connsiteY7" fmla="*/ 65665 h 121882"/>
                  <a:gd name="connsiteX8" fmla="*/ 81819 w 104965"/>
                  <a:gd name="connsiteY8" fmla="*/ 0 h 121882"/>
                  <a:gd name="connsiteX9" fmla="*/ 104966 w 104965"/>
                  <a:gd name="connsiteY9" fmla="*/ 0 h 121882"/>
                  <a:gd name="connsiteX10" fmla="*/ 104966 w 104965"/>
                  <a:gd name="connsiteY10" fmla="*/ 121882 h 121882"/>
                  <a:gd name="connsiteX11" fmla="*/ 76771 w 104965"/>
                  <a:gd name="connsiteY11" fmla="*/ 121882 h 121882"/>
                  <a:gd name="connsiteX12" fmla="*/ 32861 w 104965"/>
                  <a:gd name="connsiteY12" fmla="*/ 49454 h 121882"/>
                  <a:gd name="connsiteX13" fmla="*/ 22097 w 104965"/>
                  <a:gd name="connsiteY13" fmla="*/ 29451 h 121882"/>
                  <a:gd name="connsiteX14" fmla="*/ 21717 w 104965"/>
                  <a:gd name="connsiteY14" fmla="*/ 29451 h 121882"/>
                  <a:gd name="connsiteX15" fmla="*/ 23050 w 104965"/>
                  <a:gd name="connsiteY15" fmla="*/ 59998 h 121882"/>
                  <a:gd name="connsiteX16" fmla="*/ 23050 w 104965"/>
                  <a:gd name="connsiteY16" fmla="*/ 121882 h 12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965" h="121882">
                    <a:moveTo>
                      <a:pt x="23050" y="121882"/>
                    </a:moveTo>
                    <a:lnTo>
                      <a:pt x="0" y="121882"/>
                    </a:lnTo>
                    <a:lnTo>
                      <a:pt x="0" y="0"/>
                    </a:lnTo>
                    <a:lnTo>
                      <a:pt x="28289" y="0"/>
                    </a:lnTo>
                    <a:lnTo>
                      <a:pt x="71913" y="72837"/>
                    </a:lnTo>
                    <a:lnTo>
                      <a:pt x="82487" y="92630"/>
                    </a:lnTo>
                    <a:lnTo>
                      <a:pt x="82962" y="92630"/>
                    </a:lnTo>
                    <a:lnTo>
                      <a:pt x="81819" y="65665"/>
                    </a:lnTo>
                    <a:lnTo>
                      <a:pt x="81819" y="0"/>
                    </a:lnTo>
                    <a:lnTo>
                      <a:pt x="104966" y="0"/>
                    </a:lnTo>
                    <a:lnTo>
                      <a:pt x="104966" y="121882"/>
                    </a:lnTo>
                    <a:lnTo>
                      <a:pt x="76771" y="121882"/>
                    </a:lnTo>
                    <a:lnTo>
                      <a:pt x="32861" y="49454"/>
                    </a:lnTo>
                    <a:lnTo>
                      <a:pt x="22097" y="29451"/>
                    </a:lnTo>
                    <a:lnTo>
                      <a:pt x="21717" y="29451"/>
                    </a:lnTo>
                    <a:lnTo>
                      <a:pt x="23050" y="59998"/>
                    </a:lnTo>
                    <a:lnTo>
                      <a:pt x="23050" y="121882"/>
                    </a:lnTo>
                    <a:close/>
                  </a:path>
                </a:pathLst>
              </a:custGeom>
              <a:solidFill>
                <a:srgbClr val="8661C5"/>
              </a:solidFill>
              <a:ln w="9525" cap="rnd">
                <a:noFill/>
                <a:prstDash val="solid"/>
                <a:round/>
              </a:ln>
            </p:spPr>
            <p:txBody>
              <a:bodyPr rtlCol="0" anchor="ctr"/>
              <a:lstStyle/>
              <a:p>
                <a:endParaRPr lang="en-US"/>
              </a:p>
            </p:txBody>
          </p:sp>
          <p:sp>
            <p:nvSpPr>
              <p:cNvPr id="513" name="Freeform: Shape 512">
                <a:extLst>
                  <a:ext uri="{FF2B5EF4-FFF2-40B4-BE49-F238E27FC236}">
                    <a16:creationId xmlns:a16="http://schemas.microsoft.com/office/drawing/2014/main" id="{CE433F0F-A476-497F-47A8-C0D2EAE7684B}"/>
                  </a:ext>
                </a:extLst>
              </p:cNvPr>
              <p:cNvSpPr/>
              <p:nvPr/>
            </p:nvSpPr>
            <p:spPr>
              <a:xfrm>
                <a:off x="11474096" y="5598442"/>
                <a:ext cx="94297" cy="125263"/>
              </a:xfrm>
              <a:custGeom>
                <a:avLst/>
                <a:gdLst>
                  <a:gd name="connsiteX0" fmla="*/ 50292 w 94297"/>
                  <a:gd name="connsiteY0" fmla="*/ 125263 h 125263"/>
                  <a:gd name="connsiteX1" fmla="*/ 22765 w 94297"/>
                  <a:gd name="connsiteY1" fmla="*/ 120634 h 125263"/>
                  <a:gd name="connsiteX2" fmla="*/ 0 w 94297"/>
                  <a:gd name="connsiteY2" fmla="*/ 107356 h 125263"/>
                  <a:gd name="connsiteX3" fmla="*/ 13812 w 94297"/>
                  <a:gd name="connsiteY3" fmla="*/ 88154 h 125263"/>
                  <a:gd name="connsiteX4" fmla="*/ 31052 w 94297"/>
                  <a:gd name="connsiteY4" fmla="*/ 99946 h 125263"/>
                  <a:gd name="connsiteX5" fmla="*/ 49816 w 94297"/>
                  <a:gd name="connsiteY5" fmla="*/ 103775 h 125263"/>
                  <a:gd name="connsiteX6" fmla="*/ 69342 w 94297"/>
                  <a:gd name="connsiteY6" fmla="*/ 90440 h 125263"/>
                  <a:gd name="connsiteX7" fmla="*/ 65627 w 94297"/>
                  <a:gd name="connsiteY7" fmla="*/ 81334 h 125263"/>
                  <a:gd name="connsiteX8" fmla="*/ 52292 w 94297"/>
                  <a:gd name="connsiteY8" fmla="*/ 74619 h 125263"/>
                  <a:gd name="connsiteX9" fmla="*/ 35243 w 94297"/>
                  <a:gd name="connsiteY9" fmla="*/ 69152 h 125263"/>
                  <a:gd name="connsiteX10" fmla="*/ 12954 w 94297"/>
                  <a:gd name="connsiteY10" fmla="*/ 56159 h 125263"/>
                  <a:gd name="connsiteX11" fmla="*/ 5619 w 94297"/>
                  <a:gd name="connsiteY11" fmla="*/ 35023 h 125263"/>
                  <a:gd name="connsiteX12" fmla="*/ 10573 w 94297"/>
                  <a:gd name="connsiteY12" fmla="*/ 17755 h 125263"/>
                  <a:gd name="connsiteX13" fmla="*/ 24860 w 94297"/>
                  <a:gd name="connsiteY13" fmla="*/ 4877 h 125263"/>
                  <a:gd name="connsiteX14" fmla="*/ 46959 w 94297"/>
                  <a:gd name="connsiteY14" fmla="*/ 0 h 125263"/>
                  <a:gd name="connsiteX15" fmla="*/ 72962 w 94297"/>
                  <a:gd name="connsiteY15" fmla="*/ 5219 h 125263"/>
                  <a:gd name="connsiteX16" fmla="*/ 92964 w 94297"/>
                  <a:gd name="connsiteY16" fmla="*/ 19107 h 125263"/>
                  <a:gd name="connsiteX17" fmla="*/ 77343 w 94297"/>
                  <a:gd name="connsiteY17" fmla="*/ 34528 h 125263"/>
                  <a:gd name="connsiteX18" fmla="*/ 64103 w 94297"/>
                  <a:gd name="connsiteY18" fmla="*/ 24870 h 125263"/>
                  <a:gd name="connsiteX19" fmla="*/ 47625 w 94297"/>
                  <a:gd name="connsiteY19" fmla="*/ 21488 h 125263"/>
                  <a:gd name="connsiteX20" fmla="*/ 34671 w 94297"/>
                  <a:gd name="connsiteY20" fmla="*/ 25318 h 125263"/>
                  <a:gd name="connsiteX21" fmla="*/ 30195 w 94297"/>
                  <a:gd name="connsiteY21" fmla="*/ 34823 h 125263"/>
                  <a:gd name="connsiteX22" fmla="*/ 33433 w 94297"/>
                  <a:gd name="connsiteY22" fmla="*/ 42977 h 125263"/>
                  <a:gd name="connsiteX23" fmla="*/ 45244 w 94297"/>
                  <a:gd name="connsiteY23" fmla="*/ 48653 h 125263"/>
                  <a:gd name="connsiteX24" fmla="*/ 59627 w 94297"/>
                  <a:gd name="connsiteY24" fmla="*/ 53130 h 125263"/>
                  <a:gd name="connsiteX25" fmla="*/ 79438 w 94297"/>
                  <a:gd name="connsiteY25" fmla="*/ 61836 h 125263"/>
                  <a:gd name="connsiteX26" fmla="*/ 90583 w 94297"/>
                  <a:gd name="connsiteY26" fmla="*/ 73628 h 125263"/>
                  <a:gd name="connsiteX27" fmla="*/ 94298 w 94297"/>
                  <a:gd name="connsiteY27" fmla="*/ 90040 h 125263"/>
                  <a:gd name="connsiteX28" fmla="*/ 89345 w 94297"/>
                  <a:gd name="connsiteY28" fmla="*/ 107852 h 125263"/>
                  <a:gd name="connsiteX29" fmla="*/ 74581 w 94297"/>
                  <a:gd name="connsiteY29" fmla="*/ 120539 h 125263"/>
                  <a:gd name="connsiteX30" fmla="*/ 50292 w 94297"/>
                  <a:gd name="connsiteY30" fmla="*/ 125263 h 12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4297" h="125263">
                    <a:moveTo>
                      <a:pt x="50292" y="125263"/>
                    </a:moveTo>
                    <a:cubicBezTo>
                      <a:pt x="40481" y="125263"/>
                      <a:pt x="31242" y="123720"/>
                      <a:pt x="22765" y="120634"/>
                    </a:cubicBezTo>
                    <a:cubicBezTo>
                      <a:pt x="14288" y="117548"/>
                      <a:pt x="6668" y="113129"/>
                      <a:pt x="0" y="107356"/>
                    </a:cubicBezTo>
                    <a:lnTo>
                      <a:pt x="13812" y="88154"/>
                    </a:lnTo>
                    <a:cubicBezTo>
                      <a:pt x="19145" y="93459"/>
                      <a:pt x="24860" y="97384"/>
                      <a:pt x="31052" y="99946"/>
                    </a:cubicBezTo>
                    <a:cubicBezTo>
                      <a:pt x="37148" y="102498"/>
                      <a:pt x="43435" y="103775"/>
                      <a:pt x="49816" y="103775"/>
                    </a:cubicBezTo>
                    <a:cubicBezTo>
                      <a:pt x="62865" y="103775"/>
                      <a:pt x="69342" y="99326"/>
                      <a:pt x="69342" y="90440"/>
                    </a:cubicBezTo>
                    <a:cubicBezTo>
                      <a:pt x="69342" y="86725"/>
                      <a:pt x="68104" y="83687"/>
                      <a:pt x="65627" y="81334"/>
                    </a:cubicBezTo>
                    <a:cubicBezTo>
                      <a:pt x="63151" y="78981"/>
                      <a:pt x="58674" y="76743"/>
                      <a:pt x="52292" y="74619"/>
                    </a:cubicBezTo>
                    <a:lnTo>
                      <a:pt x="35243" y="69152"/>
                    </a:lnTo>
                    <a:cubicBezTo>
                      <a:pt x="25337" y="65961"/>
                      <a:pt x="17907" y="61636"/>
                      <a:pt x="12954" y="56159"/>
                    </a:cubicBezTo>
                    <a:cubicBezTo>
                      <a:pt x="8096" y="50692"/>
                      <a:pt x="5619" y="43643"/>
                      <a:pt x="5619" y="35023"/>
                    </a:cubicBezTo>
                    <a:cubicBezTo>
                      <a:pt x="5619" y="28851"/>
                      <a:pt x="7239" y="23098"/>
                      <a:pt x="10573" y="17755"/>
                    </a:cubicBezTo>
                    <a:cubicBezTo>
                      <a:pt x="13812" y="12421"/>
                      <a:pt x="18574" y="8125"/>
                      <a:pt x="24860" y="4877"/>
                    </a:cubicBezTo>
                    <a:cubicBezTo>
                      <a:pt x="31147" y="1629"/>
                      <a:pt x="38481" y="0"/>
                      <a:pt x="46959" y="0"/>
                    </a:cubicBezTo>
                    <a:cubicBezTo>
                      <a:pt x="56198" y="0"/>
                      <a:pt x="64770" y="1743"/>
                      <a:pt x="72962" y="5219"/>
                    </a:cubicBezTo>
                    <a:cubicBezTo>
                      <a:pt x="81153" y="8706"/>
                      <a:pt x="87820" y="13335"/>
                      <a:pt x="92964" y="19107"/>
                    </a:cubicBezTo>
                    <a:lnTo>
                      <a:pt x="77343" y="34528"/>
                    </a:lnTo>
                    <a:cubicBezTo>
                      <a:pt x="73723" y="30346"/>
                      <a:pt x="69342" y="27127"/>
                      <a:pt x="64103" y="24870"/>
                    </a:cubicBezTo>
                    <a:cubicBezTo>
                      <a:pt x="58770" y="22622"/>
                      <a:pt x="53340" y="21488"/>
                      <a:pt x="47625" y="21488"/>
                    </a:cubicBezTo>
                    <a:cubicBezTo>
                      <a:pt x="42006" y="21488"/>
                      <a:pt x="37720" y="22765"/>
                      <a:pt x="34671" y="25318"/>
                    </a:cubicBezTo>
                    <a:cubicBezTo>
                      <a:pt x="31719" y="27870"/>
                      <a:pt x="30195" y="31042"/>
                      <a:pt x="30195" y="34823"/>
                    </a:cubicBezTo>
                    <a:cubicBezTo>
                      <a:pt x="30195" y="38205"/>
                      <a:pt x="31242" y="40929"/>
                      <a:pt x="33433" y="42977"/>
                    </a:cubicBezTo>
                    <a:cubicBezTo>
                      <a:pt x="35623" y="45034"/>
                      <a:pt x="39529" y="46930"/>
                      <a:pt x="45244" y="48653"/>
                    </a:cubicBezTo>
                    <a:lnTo>
                      <a:pt x="59627" y="53130"/>
                    </a:lnTo>
                    <a:cubicBezTo>
                      <a:pt x="67818" y="55645"/>
                      <a:pt x="74391" y="58550"/>
                      <a:pt x="79438" y="61836"/>
                    </a:cubicBezTo>
                    <a:cubicBezTo>
                      <a:pt x="84487" y="65122"/>
                      <a:pt x="88202" y="69047"/>
                      <a:pt x="90583" y="73628"/>
                    </a:cubicBezTo>
                    <a:cubicBezTo>
                      <a:pt x="93059" y="78200"/>
                      <a:pt x="94298" y="83677"/>
                      <a:pt x="94298" y="90040"/>
                    </a:cubicBezTo>
                    <a:cubicBezTo>
                      <a:pt x="94298" y="96612"/>
                      <a:pt x="92678" y="102546"/>
                      <a:pt x="89345" y="107852"/>
                    </a:cubicBezTo>
                    <a:cubicBezTo>
                      <a:pt x="86106" y="113157"/>
                      <a:pt x="81153" y="117386"/>
                      <a:pt x="74581" y="120539"/>
                    </a:cubicBezTo>
                    <a:cubicBezTo>
                      <a:pt x="68009" y="123692"/>
                      <a:pt x="59913" y="125263"/>
                      <a:pt x="50292" y="125263"/>
                    </a:cubicBezTo>
                    <a:close/>
                  </a:path>
                </a:pathLst>
              </a:custGeom>
              <a:solidFill>
                <a:srgbClr val="8661C5"/>
              </a:solidFill>
              <a:ln w="9525" cap="rnd">
                <a:noFill/>
                <a:prstDash val="solid"/>
                <a:round/>
              </a:ln>
            </p:spPr>
            <p:txBody>
              <a:bodyPr rtlCol="0" anchor="ctr"/>
              <a:lstStyle/>
              <a:p>
                <a:endParaRPr lang="en-US"/>
              </a:p>
            </p:txBody>
          </p:sp>
          <p:sp>
            <p:nvSpPr>
              <p:cNvPr id="498" name="Freeform: Shape 497">
                <a:extLst>
                  <a:ext uri="{FF2B5EF4-FFF2-40B4-BE49-F238E27FC236}">
                    <a16:creationId xmlns:a16="http://schemas.microsoft.com/office/drawing/2014/main" id="{EB69784F-2839-00A7-D678-855193A586DC}"/>
                  </a:ext>
                </a:extLst>
              </p:cNvPr>
              <p:cNvSpPr/>
              <p:nvPr/>
            </p:nvSpPr>
            <p:spPr>
              <a:xfrm>
                <a:off x="9636343" y="5598147"/>
                <a:ext cx="124682" cy="124063"/>
              </a:xfrm>
              <a:custGeom>
                <a:avLst/>
                <a:gdLst>
                  <a:gd name="connsiteX0" fmla="*/ 124683 w 124682"/>
                  <a:gd name="connsiteY0" fmla="*/ 124063 h 124063"/>
                  <a:gd name="connsiteX1" fmla="*/ 98203 w 124682"/>
                  <a:gd name="connsiteY1" fmla="*/ 124063 h 124063"/>
                  <a:gd name="connsiteX2" fmla="*/ 88488 w 124682"/>
                  <a:gd name="connsiteY2" fmla="*/ 96202 h 124063"/>
                  <a:gd name="connsiteX3" fmla="*/ 36672 w 124682"/>
                  <a:gd name="connsiteY3" fmla="*/ 96202 h 124063"/>
                  <a:gd name="connsiteX4" fmla="*/ 26765 w 124682"/>
                  <a:gd name="connsiteY4" fmla="*/ 124063 h 124063"/>
                  <a:gd name="connsiteX5" fmla="*/ 0 w 124682"/>
                  <a:gd name="connsiteY5" fmla="*/ 124063 h 124063"/>
                  <a:gd name="connsiteX6" fmla="*/ 48483 w 124682"/>
                  <a:gd name="connsiteY6" fmla="*/ 0 h 124063"/>
                  <a:gd name="connsiteX7" fmla="*/ 76486 w 124682"/>
                  <a:gd name="connsiteY7" fmla="*/ 0 h 124063"/>
                  <a:gd name="connsiteX8" fmla="*/ 124683 w 124682"/>
                  <a:gd name="connsiteY8" fmla="*/ 124063 h 124063"/>
                  <a:gd name="connsiteX9" fmla="*/ 62199 w 124682"/>
                  <a:gd name="connsiteY9" fmla="*/ 23975 h 124063"/>
                  <a:gd name="connsiteX10" fmla="*/ 43625 w 124682"/>
                  <a:gd name="connsiteY10" fmla="*/ 76505 h 124063"/>
                  <a:gd name="connsiteX11" fmla="*/ 81629 w 124682"/>
                  <a:gd name="connsiteY11" fmla="*/ 76505 h 124063"/>
                  <a:gd name="connsiteX12" fmla="*/ 63341 w 124682"/>
                  <a:gd name="connsiteY12" fmla="*/ 23975 h 124063"/>
                  <a:gd name="connsiteX13" fmla="*/ 62199 w 124682"/>
                  <a:gd name="connsiteY13" fmla="*/ 23975 h 12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82" h="124063">
                    <a:moveTo>
                      <a:pt x="124683" y="124063"/>
                    </a:moveTo>
                    <a:lnTo>
                      <a:pt x="98203" y="124063"/>
                    </a:lnTo>
                    <a:lnTo>
                      <a:pt x="88488" y="96202"/>
                    </a:lnTo>
                    <a:lnTo>
                      <a:pt x="36672" y="96202"/>
                    </a:lnTo>
                    <a:lnTo>
                      <a:pt x="26765" y="124063"/>
                    </a:lnTo>
                    <a:lnTo>
                      <a:pt x="0" y="124063"/>
                    </a:lnTo>
                    <a:lnTo>
                      <a:pt x="48483" y="0"/>
                    </a:lnTo>
                    <a:lnTo>
                      <a:pt x="76486" y="0"/>
                    </a:lnTo>
                    <a:lnTo>
                      <a:pt x="124683" y="124063"/>
                    </a:lnTo>
                    <a:close/>
                    <a:moveTo>
                      <a:pt x="62199" y="23975"/>
                    </a:moveTo>
                    <a:lnTo>
                      <a:pt x="43625" y="76505"/>
                    </a:lnTo>
                    <a:lnTo>
                      <a:pt x="81629" y="76505"/>
                    </a:lnTo>
                    <a:lnTo>
                      <a:pt x="63341" y="23975"/>
                    </a:lnTo>
                    <a:lnTo>
                      <a:pt x="62199" y="23975"/>
                    </a:lnTo>
                    <a:close/>
                  </a:path>
                </a:pathLst>
              </a:custGeom>
              <a:solidFill>
                <a:srgbClr val="8661C5"/>
              </a:solidFill>
              <a:ln w="9525" cap="rnd">
                <a:noFill/>
                <a:prstDash val="solid"/>
                <a:round/>
              </a:ln>
            </p:spPr>
            <p:txBody>
              <a:bodyPr rtlCol="0" anchor="ctr"/>
              <a:lstStyle/>
              <a:p>
                <a:endParaRPr lang="en-US"/>
              </a:p>
            </p:txBody>
          </p:sp>
          <p:sp>
            <p:nvSpPr>
              <p:cNvPr id="499" name="Freeform: Shape 498">
                <a:extLst>
                  <a:ext uri="{FF2B5EF4-FFF2-40B4-BE49-F238E27FC236}">
                    <a16:creationId xmlns:a16="http://schemas.microsoft.com/office/drawing/2014/main" id="{4ECC7DA9-FE76-B0CF-447C-88B5224229B9}"/>
                  </a:ext>
                </a:extLst>
              </p:cNvPr>
              <p:cNvSpPr/>
              <p:nvPr/>
            </p:nvSpPr>
            <p:spPr>
              <a:xfrm>
                <a:off x="9767503" y="5598042"/>
                <a:ext cx="113823" cy="126358"/>
              </a:xfrm>
              <a:custGeom>
                <a:avLst/>
                <a:gdLst>
                  <a:gd name="connsiteX0" fmla="*/ 61722 w 113823"/>
                  <a:gd name="connsiteY0" fmla="*/ 60293 h 126358"/>
                  <a:gd name="connsiteX1" fmla="*/ 113823 w 113823"/>
                  <a:gd name="connsiteY1" fmla="*/ 60293 h 126358"/>
                  <a:gd name="connsiteX2" fmla="*/ 113823 w 113823"/>
                  <a:gd name="connsiteY2" fmla="*/ 124168 h 126358"/>
                  <a:gd name="connsiteX3" fmla="*/ 94297 w 113823"/>
                  <a:gd name="connsiteY3" fmla="*/ 124168 h 126358"/>
                  <a:gd name="connsiteX4" fmla="*/ 94012 w 113823"/>
                  <a:gd name="connsiteY4" fmla="*/ 111137 h 126358"/>
                  <a:gd name="connsiteX5" fmla="*/ 93344 w 113823"/>
                  <a:gd name="connsiteY5" fmla="*/ 111137 h 126358"/>
                  <a:gd name="connsiteX6" fmla="*/ 79534 w 113823"/>
                  <a:gd name="connsiteY6" fmla="*/ 122130 h 126358"/>
                  <a:gd name="connsiteX7" fmla="*/ 57055 w 113823"/>
                  <a:gd name="connsiteY7" fmla="*/ 126359 h 126358"/>
                  <a:gd name="connsiteX8" fmla="*/ 28194 w 113823"/>
                  <a:gd name="connsiteY8" fmla="*/ 118748 h 126358"/>
                  <a:gd name="connsiteX9" fmla="*/ 7524 w 113823"/>
                  <a:gd name="connsiteY9" fmla="*/ 96860 h 126358"/>
                  <a:gd name="connsiteX10" fmla="*/ 0 w 113823"/>
                  <a:gd name="connsiteY10" fmla="*/ 63379 h 126358"/>
                  <a:gd name="connsiteX11" fmla="*/ 8191 w 113823"/>
                  <a:gd name="connsiteY11" fmla="*/ 30452 h 126358"/>
                  <a:gd name="connsiteX12" fmla="*/ 30194 w 113823"/>
                  <a:gd name="connsiteY12" fmla="*/ 8011 h 126358"/>
                  <a:gd name="connsiteX13" fmla="*/ 60674 w 113823"/>
                  <a:gd name="connsiteY13" fmla="*/ 0 h 126358"/>
                  <a:gd name="connsiteX14" fmla="*/ 112108 w 113823"/>
                  <a:gd name="connsiteY14" fmla="*/ 24279 h 126358"/>
                  <a:gd name="connsiteX15" fmla="*/ 94107 w 113823"/>
                  <a:gd name="connsiteY15" fmla="*/ 38205 h 126358"/>
                  <a:gd name="connsiteX16" fmla="*/ 62007 w 113823"/>
                  <a:gd name="connsiteY16" fmla="*/ 21688 h 126358"/>
                  <a:gd name="connsiteX17" fmla="*/ 42195 w 113823"/>
                  <a:gd name="connsiteY17" fmla="*/ 26565 h 126358"/>
                  <a:gd name="connsiteX18" fmla="*/ 29527 w 113823"/>
                  <a:gd name="connsiteY18" fmla="*/ 40796 h 126358"/>
                  <a:gd name="connsiteX19" fmla="*/ 25145 w 113823"/>
                  <a:gd name="connsiteY19" fmla="*/ 63179 h 126358"/>
                  <a:gd name="connsiteX20" fmla="*/ 34670 w 113823"/>
                  <a:gd name="connsiteY20" fmla="*/ 94822 h 126358"/>
                  <a:gd name="connsiteX21" fmla="*/ 62102 w 113823"/>
                  <a:gd name="connsiteY21" fmla="*/ 105366 h 126358"/>
                  <a:gd name="connsiteX22" fmla="*/ 77532 w 113823"/>
                  <a:gd name="connsiteY22" fmla="*/ 102384 h 126358"/>
                  <a:gd name="connsiteX23" fmla="*/ 87916 w 113823"/>
                  <a:gd name="connsiteY23" fmla="*/ 94421 h 126358"/>
                  <a:gd name="connsiteX24" fmla="*/ 91630 w 113823"/>
                  <a:gd name="connsiteY24" fmla="*/ 83477 h 126358"/>
                  <a:gd name="connsiteX25" fmla="*/ 91630 w 113823"/>
                  <a:gd name="connsiteY25" fmla="*/ 79991 h 126358"/>
                  <a:gd name="connsiteX26" fmla="*/ 61722 w 113823"/>
                  <a:gd name="connsiteY26" fmla="*/ 79991 h 126358"/>
                  <a:gd name="connsiteX27" fmla="*/ 61722 w 113823"/>
                  <a:gd name="connsiteY27" fmla="*/ 60293 h 12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3823" h="126358">
                    <a:moveTo>
                      <a:pt x="61722" y="60293"/>
                    </a:moveTo>
                    <a:lnTo>
                      <a:pt x="113823" y="60293"/>
                    </a:lnTo>
                    <a:lnTo>
                      <a:pt x="113823" y="124168"/>
                    </a:lnTo>
                    <a:lnTo>
                      <a:pt x="94297" y="124168"/>
                    </a:lnTo>
                    <a:lnTo>
                      <a:pt x="94012" y="111137"/>
                    </a:lnTo>
                    <a:lnTo>
                      <a:pt x="93344" y="111137"/>
                    </a:lnTo>
                    <a:cubicBezTo>
                      <a:pt x="90106" y="115643"/>
                      <a:pt x="85534" y="119310"/>
                      <a:pt x="79534" y="122130"/>
                    </a:cubicBezTo>
                    <a:cubicBezTo>
                      <a:pt x="73437" y="124949"/>
                      <a:pt x="66008" y="126359"/>
                      <a:pt x="57055" y="126359"/>
                    </a:cubicBezTo>
                    <a:cubicBezTo>
                      <a:pt x="46482" y="126359"/>
                      <a:pt x="36862" y="123825"/>
                      <a:pt x="28194" y="118748"/>
                    </a:cubicBezTo>
                    <a:cubicBezTo>
                      <a:pt x="19430" y="113672"/>
                      <a:pt x="12572" y="106375"/>
                      <a:pt x="7524" y="96860"/>
                    </a:cubicBezTo>
                    <a:cubicBezTo>
                      <a:pt x="2571" y="87344"/>
                      <a:pt x="0" y="76181"/>
                      <a:pt x="0" y="63379"/>
                    </a:cubicBezTo>
                    <a:cubicBezTo>
                      <a:pt x="0" y="51045"/>
                      <a:pt x="2761" y="40062"/>
                      <a:pt x="8191" y="30452"/>
                    </a:cubicBezTo>
                    <a:cubicBezTo>
                      <a:pt x="13620" y="20831"/>
                      <a:pt x="20955" y="13354"/>
                      <a:pt x="30194" y="8011"/>
                    </a:cubicBezTo>
                    <a:cubicBezTo>
                      <a:pt x="39432" y="2667"/>
                      <a:pt x="49625" y="0"/>
                      <a:pt x="60674" y="0"/>
                    </a:cubicBezTo>
                    <a:cubicBezTo>
                      <a:pt x="81343" y="0"/>
                      <a:pt x="98488" y="8096"/>
                      <a:pt x="112108" y="24279"/>
                    </a:cubicBezTo>
                    <a:lnTo>
                      <a:pt x="94107" y="38205"/>
                    </a:lnTo>
                    <a:cubicBezTo>
                      <a:pt x="85344" y="27194"/>
                      <a:pt x="74580" y="21688"/>
                      <a:pt x="62007" y="21688"/>
                    </a:cubicBezTo>
                    <a:cubicBezTo>
                      <a:pt x="54292" y="21688"/>
                      <a:pt x="47719" y="23317"/>
                      <a:pt x="42195" y="26565"/>
                    </a:cubicBezTo>
                    <a:cubicBezTo>
                      <a:pt x="36671" y="29813"/>
                      <a:pt x="32479" y="34557"/>
                      <a:pt x="29527" y="40796"/>
                    </a:cubicBezTo>
                    <a:cubicBezTo>
                      <a:pt x="26669" y="47025"/>
                      <a:pt x="25145" y="54493"/>
                      <a:pt x="25145" y="63179"/>
                    </a:cubicBezTo>
                    <a:cubicBezTo>
                      <a:pt x="25145" y="77238"/>
                      <a:pt x="28384" y="87792"/>
                      <a:pt x="34670" y="94822"/>
                    </a:cubicBezTo>
                    <a:cubicBezTo>
                      <a:pt x="41052" y="101851"/>
                      <a:pt x="50196" y="105366"/>
                      <a:pt x="62102" y="105366"/>
                    </a:cubicBezTo>
                    <a:cubicBezTo>
                      <a:pt x="67913" y="105366"/>
                      <a:pt x="73056" y="104375"/>
                      <a:pt x="77532" y="102384"/>
                    </a:cubicBezTo>
                    <a:cubicBezTo>
                      <a:pt x="82010" y="100393"/>
                      <a:pt x="85534" y="97736"/>
                      <a:pt x="87916" y="94421"/>
                    </a:cubicBezTo>
                    <a:cubicBezTo>
                      <a:pt x="90392" y="91107"/>
                      <a:pt x="91630" y="87459"/>
                      <a:pt x="91630" y="83477"/>
                    </a:cubicBezTo>
                    <a:lnTo>
                      <a:pt x="91630" y="79991"/>
                    </a:lnTo>
                    <a:lnTo>
                      <a:pt x="61722" y="79991"/>
                    </a:lnTo>
                    <a:lnTo>
                      <a:pt x="61722" y="60293"/>
                    </a:lnTo>
                    <a:close/>
                  </a:path>
                </a:pathLst>
              </a:custGeom>
              <a:solidFill>
                <a:srgbClr val="8661C5"/>
              </a:solidFill>
              <a:ln w="9525" cap="rnd">
                <a:noFill/>
                <a:prstDash val="solid"/>
                <a:round/>
              </a:ln>
            </p:spPr>
            <p:txBody>
              <a:bodyPr rtlCol="0" anchor="ctr"/>
              <a:lstStyle/>
              <a:p>
                <a:endParaRPr lang="en-US"/>
              </a:p>
            </p:txBody>
          </p:sp>
          <p:sp>
            <p:nvSpPr>
              <p:cNvPr id="500" name="Freeform: Shape 499">
                <a:extLst>
                  <a:ext uri="{FF2B5EF4-FFF2-40B4-BE49-F238E27FC236}">
                    <a16:creationId xmlns:a16="http://schemas.microsoft.com/office/drawing/2014/main" id="{D93E6F76-45D8-065D-F30D-E7F1D721504B}"/>
                  </a:ext>
                </a:extLst>
              </p:cNvPr>
              <p:cNvSpPr/>
              <p:nvPr/>
            </p:nvSpPr>
            <p:spPr>
              <a:xfrm>
                <a:off x="9897329" y="5598042"/>
                <a:ext cx="113823" cy="126358"/>
              </a:xfrm>
              <a:custGeom>
                <a:avLst/>
                <a:gdLst>
                  <a:gd name="connsiteX0" fmla="*/ 61722 w 113823"/>
                  <a:gd name="connsiteY0" fmla="*/ 60293 h 126358"/>
                  <a:gd name="connsiteX1" fmla="*/ 113823 w 113823"/>
                  <a:gd name="connsiteY1" fmla="*/ 60293 h 126358"/>
                  <a:gd name="connsiteX2" fmla="*/ 113823 w 113823"/>
                  <a:gd name="connsiteY2" fmla="*/ 124168 h 126358"/>
                  <a:gd name="connsiteX3" fmla="*/ 94297 w 113823"/>
                  <a:gd name="connsiteY3" fmla="*/ 124168 h 126358"/>
                  <a:gd name="connsiteX4" fmla="*/ 94012 w 113823"/>
                  <a:gd name="connsiteY4" fmla="*/ 111137 h 126358"/>
                  <a:gd name="connsiteX5" fmla="*/ 93344 w 113823"/>
                  <a:gd name="connsiteY5" fmla="*/ 111137 h 126358"/>
                  <a:gd name="connsiteX6" fmla="*/ 79534 w 113823"/>
                  <a:gd name="connsiteY6" fmla="*/ 122130 h 126358"/>
                  <a:gd name="connsiteX7" fmla="*/ 57055 w 113823"/>
                  <a:gd name="connsiteY7" fmla="*/ 126359 h 126358"/>
                  <a:gd name="connsiteX8" fmla="*/ 28194 w 113823"/>
                  <a:gd name="connsiteY8" fmla="*/ 118748 h 126358"/>
                  <a:gd name="connsiteX9" fmla="*/ 7619 w 113823"/>
                  <a:gd name="connsiteY9" fmla="*/ 96860 h 126358"/>
                  <a:gd name="connsiteX10" fmla="*/ 0 w 113823"/>
                  <a:gd name="connsiteY10" fmla="*/ 63379 h 126358"/>
                  <a:gd name="connsiteX11" fmla="*/ 8191 w 113823"/>
                  <a:gd name="connsiteY11" fmla="*/ 30452 h 126358"/>
                  <a:gd name="connsiteX12" fmla="*/ 30194 w 113823"/>
                  <a:gd name="connsiteY12" fmla="*/ 8011 h 126358"/>
                  <a:gd name="connsiteX13" fmla="*/ 60674 w 113823"/>
                  <a:gd name="connsiteY13" fmla="*/ 0 h 126358"/>
                  <a:gd name="connsiteX14" fmla="*/ 112204 w 113823"/>
                  <a:gd name="connsiteY14" fmla="*/ 24279 h 126358"/>
                  <a:gd name="connsiteX15" fmla="*/ 94106 w 113823"/>
                  <a:gd name="connsiteY15" fmla="*/ 38205 h 126358"/>
                  <a:gd name="connsiteX16" fmla="*/ 62007 w 113823"/>
                  <a:gd name="connsiteY16" fmla="*/ 21688 h 126358"/>
                  <a:gd name="connsiteX17" fmla="*/ 42195 w 113823"/>
                  <a:gd name="connsiteY17" fmla="*/ 26565 h 126358"/>
                  <a:gd name="connsiteX18" fmla="*/ 29527 w 113823"/>
                  <a:gd name="connsiteY18" fmla="*/ 40796 h 126358"/>
                  <a:gd name="connsiteX19" fmla="*/ 25145 w 113823"/>
                  <a:gd name="connsiteY19" fmla="*/ 63179 h 126358"/>
                  <a:gd name="connsiteX20" fmla="*/ 34670 w 113823"/>
                  <a:gd name="connsiteY20" fmla="*/ 94822 h 126358"/>
                  <a:gd name="connsiteX21" fmla="*/ 62102 w 113823"/>
                  <a:gd name="connsiteY21" fmla="*/ 105366 h 126358"/>
                  <a:gd name="connsiteX22" fmla="*/ 77532 w 113823"/>
                  <a:gd name="connsiteY22" fmla="*/ 102384 h 126358"/>
                  <a:gd name="connsiteX23" fmla="*/ 88011 w 113823"/>
                  <a:gd name="connsiteY23" fmla="*/ 94421 h 126358"/>
                  <a:gd name="connsiteX24" fmla="*/ 91630 w 113823"/>
                  <a:gd name="connsiteY24" fmla="*/ 83477 h 126358"/>
                  <a:gd name="connsiteX25" fmla="*/ 91630 w 113823"/>
                  <a:gd name="connsiteY25" fmla="*/ 79991 h 126358"/>
                  <a:gd name="connsiteX26" fmla="*/ 61722 w 113823"/>
                  <a:gd name="connsiteY26" fmla="*/ 79991 h 126358"/>
                  <a:gd name="connsiteX27" fmla="*/ 61722 w 113823"/>
                  <a:gd name="connsiteY27" fmla="*/ 60293 h 12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3823" h="126358">
                    <a:moveTo>
                      <a:pt x="61722" y="60293"/>
                    </a:moveTo>
                    <a:lnTo>
                      <a:pt x="113823" y="60293"/>
                    </a:lnTo>
                    <a:lnTo>
                      <a:pt x="113823" y="124168"/>
                    </a:lnTo>
                    <a:lnTo>
                      <a:pt x="94297" y="124168"/>
                    </a:lnTo>
                    <a:lnTo>
                      <a:pt x="94012" y="111137"/>
                    </a:lnTo>
                    <a:lnTo>
                      <a:pt x="93344" y="111137"/>
                    </a:lnTo>
                    <a:cubicBezTo>
                      <a:pt x="90201" y="115643"/>
                      <a:pt x="85534" y="119310"/>
                      <a:pt x="79534" y="122130"/>
                    </a:cubicBezTo>
                    <a:cubicBezTo>
                      <a:pt x="73533" y="124949"/>
                      <a:pt x="66008" y="126359"/>
                      <a:pt x="57055" y="126359"/>
                    </a:cubicBezTo>
                    <a:cubicBezTo>
                      <a:pt x="46481" y="126359"/>
                      <a:pt x="36862" y="123825"/>
                      <a:pt x="28194" y="118748"/>
                    </a:cubicBezTo>
                    <a:cubicBezTo>
                      <a:pt x="19526" y="113672"/>
                      <a:pt x="12668" y="106375"/>
                      <a:pt x="7619" y="96860"/>
                    </a:cubicBezTo>
                    <a:cubicBezTo>
                      <a:pt x="2571" y="87344"/>
                      <a:pt x="0" y="76181"/>
                      <a:pt x="0" y="63379"/>
                    </a:cubicBezTo>
                    <a:cubicBezTo>
                      <a:pt x="0" y="51045"/>
                      <a:pt x="2761" y="40062"/>
                      <a:pt x="8191" y="30452"/>
                    </a:cubicBezTo>
                    <a:cubicBezTo>
                      <a:pt x="13620" y="20831"/>
                      <a:pt x="20955" y="13354"/>
                      <a:pt x="30194" y="8011"/>
                    </a:cubicBezTo>
                    <a:cubicBezTo>
                      <a:pt x="39432" y="2667"/>
                      <a:pt x="49625" y="0"/>
                      <a:pt x="60674" y="0"/>
                    </a:cubicBezTo>
                    <a:cubicBezTo>
                      <a:pt x="81343" y="0"/>
                      <a:pt x="98488" y="8096"/>
                      <a:pt x="112204" y="24279"/>
                    </a:cubicBezTo>
                    <a:lnTo>
                      <a:pt x="94106" y="38205"/>
                    </a:lnTo>
                    <a:cubicBezTo>
                      <a:pt x="85344" y="27194"/>
                      <a:pt x="74580" y="21688"/>
                      <a:pt x="62007" y="21688"/>
                    </a:cubicBezTo>
                    <a:cubicBezTo>
                      <a:pt x="54292" y="21688"/>
                      <a:pt x="47719" y="23317"/>
                      <a:pt x="42195" y="26565"/>
                    </a:cubicBezTo>
                    <a:cubicBezTo>
                      <a:pt x="36671" y="29813"/>
                      <a:pt x="32479" y="34557"/>
                      <a:pt x="29527" y="40796"/>
                    </a:cubicBezTo>
                    <a:cubicBezTo>
                      <a:pt x="26669" y="47025"/>
                      <a:pt x="25145" y="54493"/>
                      <a:pt x="25145" y="63179"/>
                    </a:cubicBezTo>
                    <a:cubicBezTo>
                      <a:pt x="25145" y="77238"/>
                      <a:pt x="28384" y="87792"/>
                      <a:pt x="34670" y="94822"/>
                    </a:cubicBezTo>
                    <a:cubicBezTo>
                      <a:pt x="41052" y="101851"/>
                      <a:pt x="50196" y="105366"/>
                      <a:pt x="62102" y="105366"/>
                    </a:cubicBezTo>
                    <a:cubicBezTo>
                      <a:pt x="67912" y="105366"/>
                      <a:pt x="73151" y="104375"/>
                      <a:pt x="77532" y="102384"/>
                    </a:cubicBezTo>
                    <a:cubicBezTo>
                      <a:pt x="82010" y="100393"/>
                      <a:pt x="85534" y="97736"/>
                      <a:pt x="88011" y="94421"/>
                    </a:cubicBezTo>
                    <a:cubicBezTo>
                      <a:pt x="90392" y="91107"/>
                      <a:pt x="91630" y="87459"/>
                      <a:pt x="91630" y="83477"/>
                    </a:cubicBezTo>
                    <a:lnTo>
                      <a:pt x="91630" y="79991"/>
                    </a:lnTo>
                    <a:lnTo>
                      <a:pt x="61722" y="79991"/>
                    </a:lnTo>
                    <a:lnTo>
                      <a:pt x="61722" y="60293"/>
                    </a:lnTo>
                    <a:close/>
                  </a:path>
                </a:pathLst>
              </a:custGeom>
              <a:solidFill>
                <a:srgbClr val="8661C5"/>
              </a:solidFill>
              <a:ln w="9525" cap="rnd">
                <a:noFill/>
                <a:prstDash val="solid"/>
                <a:round/>
              </a:ln>
            </p:spPr>
            <p:txBody>
              <a:bodyPr rtlCol="0" anchor="ctr"/>
              <a:lstStyle/>
              <a:p>
                <a:endParaRPr lang="en-US"/>
              </a:p>
            </p:txBody>
          </p:sp>
          <p:sp>
            <p:nvSpPr>
              <p:cNvPr id="501" name="Freeform: Shape 500">
                <a:extLst>
                  <a:ext uri="{FF2B5EF4-FFF2-40B4-BE49-F238E27FC236}">
                    <a16:creationId xmlns:a16="http://schemas.microsoft.com/office/drawing/2014/main" id="{F2BFA19F-B37C-21C4-2947-488F40E9517E}"/>
                  </a:ext>
                </a:extLst>
              </p:cNvPr>
              <p:cNvSpPr/>
              <p:nvPr/>
            </p:nvSpPr>
            <p:spPr>
              <a:xfrm>
                <a:off x="10037250" y="5600328"/>
                <a:ext cx="105347" cy="121882"/>
              </a:xfrm>
              <a:custGeom>
                <a:avLst/>
                <a:gdLst>
                  <a:gd name="connsiteX0" fmla="*/ 105347 w 105347"/>
                  <a:gd name="connsiteY0" fmla="*/ 121882 h 121882"/>
                  <a:gd name="connsiteX1" fmla="*/ 75152 w 105347"/>
                  <a:gd name="connsiteY1" fmla="*/ 121882 h 121882"/>
                  <a:gd name="connsiteX2" fmla="*/ 42481 w 105347"/>
                  <a:gd name="connsiteY2" fmla="*/ 78010 h 121882"/>
                  <a:gd name="connsiteX3" fmla="*/ 24955 w 105347"/>
                  <a:gd name="connsiteY3" fmla="*/ 78010 h 121882"/>
                  <a:gd name="connsiteX4" fmla="*/ 24955 w 105347"/>
                  <a:gd name="connsiteY4" fmla="*/ 121882 h 121882"/>
                  <a:gd name="connsiteX5" fmla="*/ 0 w 105347"/>
                  <a:gd name="connsiteY5" fmla="*/ 121882 h 121882"/>
                  <a:gd name="connsiteX6" fmla="*/ 0 w 105347"/>
                  <a:gd name="connsiteY6" fmla="*/ 0 h 121882"/>
                  <a:gd name="connsiteX7" fmla="*/ 47530 w 105347"/>
                  <a:gd name="connsiteY7" fmla="*/ 0 h 121882"/>
                  <a:gd name="connsiteX8" fmla="*/ 72962 w 105347"/>
                  <a:gd name="connsiteY8" fmla="*/ 4677 h 121882"/>
                  <a:gd name="connsiteX9" fmla="*/ 89915 w 105347"/>
                  <a:gd name="connsiteY9" fmla="*/ 18012 h 121882"/>
                  <a:gd name="connsiteX10" fmla="*/ 95916 w 105347"/>
                  <a:gd name="connsiteY10" fmla="*/ 38405 h 121882"/>
                  <a:gd name="connsiteX11" fmla="*/ 88583 w 105347"/>
                  <a:gd name="connsiteY11" fmla="*/ 61541 h 121882"/>
                  <a:gd name="connsiteX12" fmla="*/ 68104 w 105347"/>
                  <a:gd name="connsiteY12" fmla="*/ 75124 h 121882"/>
                  <a:gd name="connsiteX13" fmla="*/ 105347 w 105347"/>
                  <a:gd name="connsiteY13" fmla="*/ 121882 h 121882"/>
                  <a:gd name="connsiteX14" fmla="*/ 24955 w 105347"/>
                  <a:gd name="connsiteY14" fmla="*/ 20002 h 121882"/>
                  <a:gd name="connsiteX15" fmla="*/ 24955 w 105347"/>
                  <a:gd name="connsiteY15" fmla="*/ 58503 h 121882"/>
                  <a:gd name="connsiteX16" fmla="*/ 46959 w 105347"/>
                  <a:gd name="connsiteY16" fmla="*/ 58503 h 121882"/>
                  <a:gd name="connsiteX17" fmla="*/ 64675 w 105347"/>
                  <a:gd name="connsiteY17" fmla="*/ 53483 h 121882"/>
                  <a:gd name="connsiteX18" fmla="*/ 70771 w 105347"/>
                  <a:gd name="connsiteY18" fmla="*/ 38910 h 121882"/>
                  <a:gd name="connsiteX19" fmla="*/ 64484 w 105347"/>
                  <a:gd name="connsiteY19" fmla="*/ 24727 h 121882"/>
                  <a:gd name="connsiteX20" fmla="*/ 46959 w 105347"/>
                  <a:gd name="connsiteY20" fmla="*/ 20002 h 121882"/>
                  <a:gd name="connsiteX21" fmla="*/ 24955 w 105347"/>
                  <a:gd name="connsiteY21" fmla="*/ 20002 h 12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5347" h="121882">
                    <a:moveTo>
                      <a:pt x="105347" y="121882"/>
                    </a:moveTo>
                    <a:lnTo>
                      <a:pt x="75152" y="121882"/>
                    </a:lnTo>
                    <a:lnTo>
                      <a:pt x="42481" y="78010"/>
                    </a:lnTo>
                    <a:lnTo>
                      <a:pt x="24955" y="78010"/>
                    </a:lnTo>
                    <a:lnTo>
                      <a:pt x="24955" y="121882"/>
                    </a:lnTo>
                    <a:lnTo>
                      <a:pt x="0" y="121882"/>
                    </a:lnTo>
                    <a:lnTo>
                      <a:pt x="0" y="0"/>
                    </a:lnTo>
                    <a:lnTo>
                      <a:pt x="47530" y="0"/>
                    </a:lnTo>
                    <a:cubicBezTo>
                      <a:pt x="57150" y="0"/>
                      <a:pt x="65627" y="1562"/>
                      <a:pt x="72962" y="4677"/>
                    </a:cubicBezTo>
                    <a:cubicBezTo>
                      <a:pt x="80201" y="7801"/>
                      <a:pt x="85916" y="12239"/>
                      <a:pt x="89915" y="18012"/>
                    </a:cubicBezTo>
                    <a:cubicBezTo>
                      <a:pt x="93916" y="23784"/>
                      <a:pt x="95916" y="30585"/>
                      <a:pt x="95916" y="38405"/>
                    </a:cubicBezTo>
                    <a:cubicBezTo>
                      <a:pt x="95916" y="47558"/>
                      <a:pt x="93441" y="55273"/>
                      <a:pt x="88583" y="61541"/>
                    </a:cubicBezTo>
                    <a:cubicBezTo>
                      <a:pt x="83725" y="67809"/>
                      <a:pt x="76866" y="72333"/>
                      <a:pt x="68104" y="75124"/>
                    </a:cubicBezTo>
                    <a:lnTo>
                      <a:pt x="105347" y="121882"/>
                    </a:lnTo>
                    <a:close/>
                    <a:moveTo>
                      <a:pt x="24955" y="20002"/>
                    </a:moveTo>
                    <a:lnTo>
                      <a:pt x="24955" y="58503"/>
                    </a:lnTo>
                    <a:lnTo>
                      <a:pt x="46959" y="58503"/>
                    </a:lnTo>
                    <a:cubicBezTo>
                      <a:pt x="54673" y="58503"/>
                      <a:pt x="60579" y="56835"/>
                      <a:pt x="64675" y="53483"/>
                    </a:cubicBezTo>
                    <a:cubicBezTo>
                      <a:pt x="68675" y="50130"/>
                      <a:pt x="70771" y="45272"/>
                      <a:pt x="70771" y="38910"/>
                    </a:cubicBezTo>
                    <a:cubicBezTo>
                      <a:pt x="70771" y="32604"/>
                      <a:pt x="68675" y="27880"/>
                      <a:pt x="64484" y="24727"/>
                    </a:cubicBezTo>
                    <a:cubicBezTo>
                      <a:pt x="60388" y="21574"/>
                      <a:pt x="54483" y="20002"/>
                      <a:pt x="46959" y="20002"/>
                    </a:cubicBezTo>
                    <a:lnTo>
                      <a:pt x="24955" y="20002"/>
                    </a:lnTo>
                    <a:close/>
                  </a:path>
                </a:pathLst>
              </a:custGeom>
              <a:solidFill>
                <a:srgbClr val="8661C5"/>
              </a:solidFill>
              <a:ln w="9525" cap="rnd">
                <a:noFill/>
                <a:prstDash val="solid"/>
                <a:round/>
              </a:ln>
            </p:spPr>
            <p:txBody>
              <a:bodyPr rtlCol="0" anchor="ctr"/>
              <a:lstStyle/>
              <a:p>
                <a:endParaRPr lang="en-US"/>
              </a:p>
            </p:txBody>
          </p:sp>
          <p:sp>
            <p:nvSpPr>
              <p:cNvPr id="502" name="Freeform: Shape 501">
                <a:extLst>
                  <a:ext uri="{FF2B5EF4-FFF2-40B4-BE49-F238E27FC236}">
                    <a16:creationId xmlns:a16="http://schemas.microsoft.com/office/drawing/2014/main" id="{97629B97-F748-D8A6-397E-071406FDAE23}"/>
                  </a:ext>
                </a:extLst>
              </p:cNvPr>
              <p:cNvSpPr/>
              <p:nvPr/>
            </p:nvSpPr>
            <p:spPr>
              <a:xfrm>
                <a:off x="10161075" y="5600328"/>
                <a:ext cx="80867" cy="121882"/>
              </a:xfrm>
              <a:custGeom>
                <a:avLst/>
                <a:gdLst>
                  <a:gd name="connsiteX0" fmla="*/ 80867 w 80867"/>
                  <a:gd name="connsiteY0" fmla="*/ 121882 h 121882"/>
                  <a:gd name="connsiteX1" fmla="*/ 0 w 80867"/>
                  <a:gd name="connsiteY1" fmla="*/ 121882 h 121882"/>
                  <a:gd name="connsiteX2" fmla="*/ 0 w 80867"/>
                  <a:gd name="connsiteY2" fmla="*/ 0 h 121882"/>
                  <a:gd name="connsiteX3" fmla="*/ 80201 w 80867"/>
                  <a:gd name="connsiteY3" fmla="*/ 0 h 121882"/>
                  <a:gd name="connsiteX4" fmla="*/ 80201 w 80867"/>
                  <a:gd name="connsiteY4" fmla="*/ 20403 h 121882"/>
                  <a:gd name="connsiteX5" fmla="*/ 25241 w 80867"/>
                  <a:gd name="connsiteY5" fmla="*/ 20403 h 121882"/>
                  <a:gd name="connsiteX6" fmla="*/ 25241 w 80867"/>
                  <a:gd name="connsiteY6" fmla="*/ 50949 h 121882"/>
                  <a:gd name="connsiteX7" fmla="*/ 68961 w 80867"/>
                  <a:gd name="connsiteY7" fmla="*/ 50949 h 121882"/>
                  <a:gd name="connsiteX8" fmla="*/ 68961 w 80867"/>
                  <a:gd name="connsiteY8" fmla="*/ 70647 h 121882"/>
                  <a:gd name="connsiteX9" fmla="*/ 25241 w 80867"/>
                  <a:gd name="connsiteY9" fmla="*/ 70647 h 121882"/>
                  <a:gd name="connsiteX10" fmla="*/ 25241 w 80867"/>
                  <a:gd name="connsiteY10" fmla="*/ 101489 h 121882"/>
                  <a:gd name="connsiteX11" fmla="*/ 80867 w 80867"/>
                  <a:gd name="connsiteY11" fmla="*/ 101489 h 121882"/>
                  <a:gd name="connsiteX12" fmla="*/ 80867 w 80867"/>
                  <a:gd name="connsiteY12" fmla="*/ 121882 h 12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867" h="121882">
                    <a:moveTo>
                      <a:pt x="80867" y="121882"/>
                    </a:moveTo>
                    <a:lnTo>
                      <a:pt x="0" y="121882"/>
                    </a:lnTo>
                    <a:lnTo>
                      <a:pt x="0" y="0"/>
                    </a:lnTo>
                    <a:lnTo>
                      <a:pt x="80201" y="0"/>
                    </a:lnTo>
                    <a:lnTo>
                      <a:pt x="80201" y="20403"/>
                    </a:lnTo>
                    <a:lnTo>
                      <a:pt x="25241" y="20403"/>
                    </a:lnTo>
                    <a:lnTo>
                      <a:pt x="25241" y="50949"/>
                    </a:lnTo>
                    <a:lnTo>
                      <a:pt x="68961" y="50949"/>
                    </a:lnTo>
                    <a:lnTo>
                      <a:pt x="68961" y="70647"/>
                    </a:lnTo>
                    <a:lnTo>
                      <a:pt x="25241" y="70647"/>
                    </a:lnTo>
                    <a:lnTo>
                      <a:pt x="25241" y="101489"/>
                    </a:lnTo>
                    <a:lnTo>
                      <a:pt x="80867" y="101489"/>
                    </a:lnTo>
                    <a:lnTo>
                      <a:pt x="80867" y="121882"/>
                    </a:lnTo>
                    <a:close/>
                  </a:path>
                </a:pathLst>
              </a:custGeom>
              <a:solidFill>
                <a:srgbClr val="8661C5"/>
              </a:solidFill>
              <a:ln w="9525" cap="rnd">
                <a:noFill/>
                <a:prstDash val="solid"/>
                <a:round/>
              </a:ln>
            </p:spPr>
            <p:txBody>
              <a:bodyPr rtlCol="0" anchor="ctr"/>
              <a:lstStyle/>
              <a:p>
                <a:endParaRPr lang="en-US"/>
              </a:p>
            </p:txBody>
          </p:sp>
          <p:sp>
            <p:nvSpPr>
              <p:cNvPr id="503" name="Freeform: Shape 502">
                <a:extLst>
                  <a:ext uri="{FF2B5EF4-FFF2-40B4-BE49-F238E27FC236}">
                    <a16:creationId xmlns:a16="http://schemas.microsoft.com/office/drawing/2014/main" id="{9A5A65F3-308A-86D8-1512-EB117C7F2B06}"/>
                  </a:ext>
                </a:extLst>
              </p:cNvPr>
              <p:cNvSpPr/>
              <p:nvPr/>
            </p:nvSpPr>
            <p:spPr>
              <a:xfrm>
                <a:off x="10254516" y="5598042"/>
                <a:ext cx="113823" cy="126358"/>
              </a:xfrm>
              <a:custGeom>
                <a:avLst/>
                <a:gdLst>
                  <a:gd name="connsiteX0" fmla="*/ 61722 w 113823"/>
                  <a:gd name="connsiteY0" fmla="*/ 60293 h 126358"/>
                  <a:gd name="connsiteX1" fmla="*/ 113823 w 113823"/>
                  <a:gd name="connsiteY1" fmla="*/ 60293 h 126358"/>
                  <a:gd name="connsiteX2" fmla="*/ 113823 w 113823"/>
                  <a:gd name="connsiteY2" fmla="*/ 124168 h 126358"/>
                  <a:gd name="connsiteX3" fmla="*/ 94297 w 113823"/>
                  <a:gd name="connsiteY3" fmla="*/ 124168 h 126358"/>
                  <a:gd name="connsiteX4" fmla="*/ 94012 w 113823"/>
                  <a:gd name="connsiteY4" fmla="*/ 111137 h 126358"/>
                  <a:gd name="connsiteX5" fmla="*/ 93344 w 113823"/>
                  <a:gd name="connsiteY5" fmla="*/ 111137 h 126358"/>
                  <a:gd name="connsiteX6" fmla="*/ 79534 w 113823"/>
                  <a:gd name="connsiteY6" fmla="*/ 122130 h 126358"/>
                  <a:gd name="connsiteX7" fmla="*/ 57055 w 113823"/>
                  <a:gd name="connsiteY7" fmla="*/ 126359 h 126358"/>
                  <a:gd name="connsiteX8" fmla="*/ 28194 w 113823"/>
                  <a:gd name="connsiteY8" fmla="*/ 118748 h 126358"/>
                  <a:gd name="connsiteX9" fmla="*/ 7619 w 113823"/>
                  <a:gd name="connsiteY9" fmla="*/ 96860 h 126358"/>
                  <a:gd name="connsiteX10" fmla="*/ 0 w 113823"/>
                  <a:gd name="connsiteY10" fmla="*/ 63379 h 126358"/>
                  <a:gd name="connsiteX11" fmla="*/ 8191 w 113823"/>
                  <a:gd name="connsiteY11" fmla="*/ 30452 h 126358"/>
                  <a:gd name="connsiteX12" fmla="*/ 30194 w 113823"/>
                  <a:gd name="connsiteY12" fmla="*/ 8011 h 126358"/>
                  <a:gd name="connsiteX13" fmla="*/ 60674 w 113823"/>
                  <a:gd name="connsiteY13" fmla="*/ 0 h 126358"/>
                  <a:gd name="connsiteX14" fmla="*/ 112108 w 113823"/>
                  <a:gd name="connsiteY14" fmla="*/ 24279 h 126358"/>
                  <a:gd name="connsiteX15" fmla="*/ 94106 w 113823"/>
                  <a:gd name="connsiteY15" fmla="*/ 38205 h 126358"/>
                  <a:gd name="connsiteX16" fmla="*/ 62007 w 113823"/>
                  <a:gd name="connsiteY16" fmla="*/ 21688 h 126358"/>
                  <a:gd name="connsiteX17" fmla="*/ 42195 w 113823"/>
                  <a:gd name="connsiteY17" fmla="*/ 26565 h 126358"/>
                  <a:gd name="connsiteX18" fmla="*/ 29527 w 113823"/>
                  <a:gd name="connsiteY18" fmla="*/ 40796 h 126358"/>
                  <a:gd name="connsiteX19" fmla="*/ 25145 w 113823"/>
                  <a:gd name="connsiteY19" fmla="*/ 63179 h 126358"/>
                  <a:gd name="connsiteX20" fmla="*/ 34670 w 113823"/>
                  <a:gd name="connsiteY20" fmla="*/ 94822 h 126358"/>
                  <a:gd name="connsiteX21" fmla="*/ 62102 w 113823"/>
                  <a:gd name="connsiteY21" fmla="*/ 105366 h 126358"/>
                  <a:gd name="connsiteX22" fmla="*/ 77532 w 113823"/>
                  <a:gd name="connsiteY22" fmla="*/ 102384 h 126358"/>
                  <a:gd name="connsiteX23" fmla="*/ 88011 w 113823"/>
                  <a:gd name="connsiteY23" fmla="*/ 94421 h 126358"/>
                  <a:gd name="connsiteX24" fmla="*/ 91630 w 113823"/>
                  <a:gd name="connsiteY24" fmla="*/ 83477 h 126358"/>
                  <a:gd name="connsiteX25" fmla="*/ 91630 w 113823"/>
                  <a:gd name="connsiteY25" fmla="*/ 79991 h 126358"/>
                  <a:gd name="connsiteX26" fmla="*/ 61722 w 113823"/>
                  <a:gd name="connsiteY26" fmla="*/ 79991 h 126358"/>
                  <a:gd name="connsiteX27" fmla="*/ 61722 w 113823"/>
                  <a:gd name="connsiteY27" fmla="*/ 60293 h 12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3823" h="126358">
                    <a:moveTo>
                      <a:pt x="61722" y="60293"/>
                    </a:moveTo>
                    <a:lnTo>
                      <a:pt x="113823" y="60293"/>
                    </a:lnTo>
                    <a:lnTo>
                      <a:pt x="113823" y="124168"/>
                    </a:lnTo>
                    <a:lnTo>
                      <a:pt x="94297" y="124168"/>
                    </a:lnTo>
                    <a:lnTo>
                      <a:pt x="94012" y="111137"/>
                    </a:lnTo>
                    <a:lnTo>
                      <a:pt x="93344" y="111137"/>
                    </a:lnTo>
                    <a:cubicBezTo>
                      <a:pt x="90201" y="115643"/>
                      <a:pt x="85534" y="119310"/>
                      <a:pt x="79534" y="122130"/>
                    </a:cubicBezTo>
                    <a:cubicBezTo>
                      <a:pt x="73437" y="124949"/>
                      <a:pt x="66008" y="126359"/>
                      <a:pt x="57055" y="126359"/>
                    </a:cubicBezTo>
                    <a:cubicBezTo>
                      <a:pt x="46481" y="126359"/>
                      <a:pt x="36862" y="123825"/>
                      <a:pt x="28194" y="118748"/>
                    </a:cubicBezTo>
                    <a:cubicBezTo>
                      <a:pt x="19526" y="113672"/>
                      <a:pt x="12572" y="106375"/>
                      <a:pt x="7619" y="96860"/>
                    </a:cubicBezTo>
                    <a:cubicBezTo>
                      <a:pt x="2571" y="87344"/>
                      <a:pt x="0" y="76181"/>
                      <a:pt x="0" y="63379"/>
                    </a:cubicBezTo>
                    <a:cubicBezTo>
                      <a:pt x="0" y="51045"/>
                      <a:pt x="2761" y="40062"/>
                      <a:pt x="8191" y="30452"/>
                    </a:cubicBezTo>
                    <a:cubicBezTo>
                      <a:pt x="13620" y="20831"/>
                      <a:pt x="20955" y="13354"/>
                      <a:pt x="30194" y="8011"/>
                    </a:cubicBezTo>
                    <a:cubicBezTo>
                      <a:pt x="39432" y="2667"/>
                      <a:pt x="49625" y="0"/>
                      <a:pt x="60674" y="0"/>
                    </a:cubicBezTo>
                    <a:cubicBezTo>
                      <a:pt x="81343" y="0"/>
                      <a:pt x="98488" y="8096"/>
                      <a:pt x="112108" y="24279"/>
                    </a:cubicBezTo>
                    <a:lnTo>
                      <a:pt x="94106" y="38205"/>
                    </a:lnTo>
                    <a:cubicBezTo>
                      <a:pt x="85344" y="27194"/>
                      <a:pt x="74580" y="21688"/>
                      <a:pt x="62007" y="21688"/>
                    </a:cubicBezTo>
                    <a:cubicBezTo>
                      <a:pt x="54292" y="21688"/>
                      <a:pt x="47719" y="23317"/>
                      <a:pt x="42195" y="26565"/>
                    </a:cubicBezTo>
                    <a:cubicBezTo>
                      <a:pt x="36671" y="29813"/>
                      <a:pt x="32479" y="34557"/>
                      <a:pt x="29527" y="40796"/>
                    </a:cubicBezTo>
                    <a:cubicBezTo>
                      <a:pt x="26669" y="47025"/>
                      <a:pt x="25145" y="54493"/>
                      <a:pt x="25145" y="63179"/>
                    </a:cubicBezTo>
                    <a:cubicBezTo>
                      <a:pt x="25145" y="77238"/>
                      <a:pt x="28384" y="87792"/>
                      <a:pt x="34670" y="94822"/>
                    </a:cubicBezTo>
                    <a:cubicBezTo>
                      <a:pt x="41052" y="101851"/>
                      <a:pt x="50196" y="105366"/>
                      <a:pt x="62102" y="105366"/>
                    </a:cubicBezTo>
                    <a:cubicBezTo>
                      <a:pt x="67912" y="105366"/>
                      <a:pt x="73056" y="104375"/>
                      <a:pt x="77532" y="102384"/>
                    </a:cubicBezTo>
                    <a:cubicBezTo>
                      <a:pt x="82010" y="100393"/>
                      <a:pt x="85534" y="97736"/>
                      <a:pt x="88011" y="94421"/>
                    </a:cubicBezTo>
                    <a:cubicBezTo>
                      <a:pt x="90392" y="91107"/>
                      <a:pt x="91630" y="87459"/>
                      <a:pt x="91630" y="83477"/>
                    </a:cubicBezTo>
                    <a:lnTo>
                      <a:pt x="91630" y="79991"/>
                    </a:lnTo>
                    <a:lnTo>
                      <a:pt x="61722" y="79991"/>
                    </a:lnTo>
                    <a:lnTo>
                      <a:pt x="61722" y="60293"/>
                    </a:lnTo>
                    <a:close/>
                  </a:path>
                </a:pathLst>
              </a:custGeom>
              <a:solidFill>
                <a:srgbClr val="8661C5"/>
              </a:solidFill>
              <a:ln w="9525" cap="rnd">
                <a:noFill/>
                <a:prstDash val="solid"/>
                <a:round/>
              </a:ln>
            </p:spPr>
            <p:txBody>
              <a:bodyPr rtlCol="0" anchor="ctr"/>
              <a:lstStyle/>
              <a:p>
                <a:endParaRPr lang="en-US"/>
              </a:p>
            </p:txBody>
          </p:sp>
          <p:sp>
            <p:nvSpPr>
              <p:cNvPr id="504" name="Freeform: Shape 503">
                <a:extLst>
                  <a:ext uri="{FF2B5EF4-FFF2-40B4-BE49-F238E27FC236}">
                    <a16:creationId xmlns:a16="http://schemas.microsoft.com/office/drawing/2014/main" id="{B48ADBFF-4236-F763-8FC7-1120E7477F86}"/>
                  </a:ext>
                </a:extLst>
              </p:cNvPr>
              <p:cNvSpPr/>
              <p:nvPr/>
            </p:nvSpPr>
            <p:spPr>
              <a:xfrm>
                <a:off x="10379769" y="5598147"/>
                <a:ext cx="124683" cy="124063"/>
              </a:xfrm>
              <a:custGeom>
                <a:avLst/>
                <a:gdLst>
                  <a:gd name="connsiteX0" fmla="*/ 124683 w 124683"/>
                  <a:gd name="connsiteY0" fmla="*/ 124063 h 124063"/>
                  <a:gd name="connsiteX1" fmla="*/ 98203 w 124683"/>
                  <a:gd name="connsiteY1" fmla="*/ 124063 h 124063"/>
                  <a:gd name="connsiteX2" fmla="*/ 88488 w 124683"/>
                  <a:gd name="connsiteY2" fmla="*/ 96202 h 124063"/>
                  <a:gd name="connsiteX3" fmla="*/ 36672 w 124683"/>
                  <a:gd name="connsiteY3" fmla="*/ 96202 h 124063"/>
                  <a:gd name="connsiteX4" fmla="*/ 26766 w 124683"/>
                  <a:gd name="connsiteY4" fmla="*/ 124063 h 124063"/>
                  <a:gd name="connsiteX5" fmla="*/ 0 w 124683"/>
                  <a:gd name="connsiteY5" fmla="*/ 124063 h 124063"/>
                  <a:gd name="connsiteX6" fmla="*/ 48483 w 124683"/>
                  <a:gd name="connsiteY6" fmla="*/ 0 h 124063"/>
                  <a:gd name="connsiteX7" fmla="*/ 76486 w 124683"/>
                  <a:gd name="connsiteY7" fmla="*/ 0 h 124063"/>
                  <a:gd name="connsiteX8" fmla="*/ 124683 w 124683"/>
                  <a:gd name="connsiteY8" fmla="*/ 124063 h 124063"/>
                  <a:gd name="connsiteX9" fmla="*/ 62199 w 124683"/>
                  <a:gd name="connsiteY9" fmla="*/ 23975 h 124063"/>
                  <a:gd name="connsiteX10" fmla="*/ 43625 w 124683"/>
                  <a:gd name="connsiteY10" fmla="*/ 76505 h 124063"/>
                  <a:gd name="connsiteX11" fmla="*/ 81630 w 124683"/>
                  <a:gd name="connsiteY11" fmla="*/ 76505 h 124063"/>
                  <a:gd name="connsiteX12" fmla="*/ 63341 w 124683"/>
                  <a:gd name="connsiteY12" fmla="*/ 23975 h 124063"/>
                  <a:gd name="connsiteX13" fmla="*/ 62199 w 124683"/>
                  <a:gd name="connsiteY13" fmla="*/ 23975 h 12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683" h="124063">
                    <a:moveTo>
                      <a:pt x="124683" y="124063"/>
                    </a:moveTo>
                    <a:lnTo>
                      <a:pt x="98203" y="124063"/>
                    </a:lnTo>
                    <a:lnTo>
                      <a:pt x="88488" y="96202"/>
                    </a:lnTo>
                    <a:lnTo>
                      <a:pt x="36672" y="96202"/>
                    </a:lnTo>
                    <a:lnTo>
                      <a:pt x="26766" y="124063"/>
                    </a:lnTo>
                    <a:lnTo>
                      <a:pt x="0" y="124063"/>
                    </a:lnTo>
                    <a:lnTo>
                      <a:pt x="48483" y="0"/>
                    </a:lnTo>
                    <a:lnTo>
                      <a:pt x="76486" y="0"/>
                    </a:lnTo>
                    <a:lnTo>
                      <a:pt x="124683" y="124063"/>
                    </a:lnTo>
                    <a:close/>
                    <a:moveTo>
                      <a:pt x="62199" y="23975"/>
                    </a:moveTo>
                    <a:lnTo>
                      <a:pt x="43625" y="76505"/>
                    </a:lnTo>
                    <a:lnTo>
                      <a:pt x="81630" y="76505"/>
                    </a:lnTo>
                    <a:lnTo>
                      <a:pt x="63341" y="23975"/>
                    </a:lnTo>
                    <a:lnTo>
                      <a:pt x="62199" y="23975"/>
                    </a:lnTo>
                    <a:close/>
                  </a:path>
                </a:pathLst>
              </a:custGeom>
              <a:solidFill>
                <a:srgbClr val="8661C5"/>
              </a:solidFill>
              <a:ln w="9525" cap="rnd">
                <a:noFill/>
                <a:prstDash val="solid"/>
                <a:round/>
              </a:ln>
            </p:spPr>
            <p:txBody>
              <a:bodyPr rtlCol="0" anchor="ctr"/>
              <a:lstStyle/>
              <a:p>
                <a:endParaRPr lang="en-US"/>
              </a:p>
            </p:txBody>
          </p:sp>
          <p:sp>
            <p:nvSpPr>
              <p:cNvPr id="505" name="Freeform: Shape 504">
                <a:extLst>
                  <a:ext uri="{FF2B5EF4-FFF2-40B4-BE49-F238E27FC236}">
                    <a16:creationId xmlns:a16="http://schemas.microsoft.com/office/drawing/2014/main" id="{81B14BF0-F0AB-D343-6046-38F4AE4D15B6}"/>
                  </a:ext>
                </a:extLst>
              </p:cNvPr>
              <p:cNvSpPr/>
              <p:nvPr/>
            </p:nvSpPr>
            <p:spPr>
              <a:xfrm>
                <a:off x="10501499" y="5600328"/>
                <a:ext cx="100584" cy="121882"/>
              </a:xfrm>
              <a:custGeom>
                <a:avLst/>
                <a:gdLst>
                  <a:gd name="connsiteX0" fmla="*/ 62769 w 100584"/>
                  <a:gd name="connsiteY0" fmla="*/ 121882 h 121882"/>
                  <a:gd name="connsiteX1" fmla="*/ 37814 w 100584"/>
                  <a:gd name="connsiteY1" fmla="*/ 121882 h 121882"/>
                  <a:gd name="connsiteX2" fmla="*/ 37814 w 100584"/>
                  <a:gd name="connsiteY2" fmla="*/ 20403 h 121882"/>
                  <a:gd name="connsiteX3" fmla="*/ 0 w 100584"/>
                  <a:gd name="connsiteY3" fmla="*/ 20403 h 121882"/>
                  <a:gd name="connsiteX4" fmla="*/ 0 w 100584"/>
                  <a:gd name="connsiteY4" fmla="*/ 0 h 121882"/>
                  <a:gd name="connsiteX5" fmla="*/ 100585 w 100584"/>
                  <a:gd name="connsiteY5" fmla="*/ 0 h 121882"/>
                  <a:gd name="connsiteX6" fmla="*/ 100585 w 100584"/>
                  <a:gd name="connsiteY6" fmla="*/ 20403 h 121882"/>
                  <a:gd name="connsiteX7" fmla="*/ 62769 w 100584"/>
                  <a:gd name="connsiteY7" fmla="*/ 20403 h 121882"/>
                  <a:gd name="connsiteX8" fmla="*/ 62769 w 100584"/>
                  <a:gd name="connsiteY8" fmla="*/ 121882 h 12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84" h="121882">
                    <a:moveTo>
                      <a:pt x="62769" y="121882"/>
                    </a:moveTo>
                    <a:lnTo>
                      <a:pt x="37814" y="121882"/>
                    </a:lnTo>
                    <a:lnTo>
                      <a:pt x="37814" y="20403"/>
                    </a:lnTo>
                    <a:lnTo>
                      <a:pt x="0" y="20403"/>
                    </a:lnTo>
                    <a:lnTo>
                      <a:pt x="0" y="0"/>
                    </a:lnTo>
                    <a:lnTo>
                      <a:pt x="100585" y="0"/>
                    </a:lnTo>
                    <a:lnTo>
                      <a:pt x="100585" y="20403"/>
                    </a:lnTo>
                    <a:lnTo>
                      <a:pt x="62769" y="20403"/>
                    </a:lnTo>
                    <a:lnTo>
                      <a:pt x="62769" y="121882"/>
                    </a:lnTo>
                    <a:close/>
                  </a:path>
                </a:pathLst>
              </a:custGeom>
              <a:solidFill>
                <a:srgbClr val="8661C5"/>
              </a:solidFill>
              <a:ln w="9525" cap="rnd">
                <a:noFill/>
                <a:prstDash val="solid"/>
                <a:round/>
              </a:ln>
            </p:spPr>
            <p:txBody>
              <a:bodyPr rtlCol="0" anchor="ctr"/>
              <a:lstStyle/>
              <a:p>
                <a:endParaRPr lang="en-US"/>
              </a:p>
            </p:txBody>
          </p:sp>
          <p:sp>
            <p:nvSpPr>
              <p:cNvPr id="506" name="Freeform: Shape 505">
                <a:extLst>
                  <a:ext uri="{FF2B5EF4-FFF2-40B4-BE49-F238E27FC236}">
                    <a16:creationId xmlns:a16="http://schemas.microsoft.com/office/drawing/2014/main" id="{4C7477AA-5C47-71C6-F561-8296EFAE14DA}"/>
                  </a:ext>
                </a:extLst>
              </p:cNvPr>
              <p:cNvSpPr/>
              <p:nvPr/>
            </p:nvSpPr>
            <p:spPr>
              <a:xfrm>
                <a:off x="10624657" y="5600328"/>
                <a:ext cx="80771" cy="121882"/>
              </a:xfrm>
              <a:custGeom>
                <a:avLst/>
                <a:gdLst>
                  <a:gd name="connsiteX0" fmla="*/ 80772 w 80771"/>
                  <a:gd name="connsiteY0" fmla="*/ 121882 h 121882"/>
                  <a:gd name="connsiteX1" fmla="*/ 0 w 80771"/>
                  <a:gd name="connsiteY1" fmla="*/ 121882 h 121882"/>
                  <a:gd name="connsiteX2" fmla="*/ 0 w 80771"/>
                  <a:gd name="connsiteY2" fmla="*/ 0 h 121882"/>
                  <a:gd name="connsiteX3" fmla="*/ 80200 w 80771"/>
                  <a:gd name="connsiteY3" fmla="*/ 0 h 121882"/>
                  <a:gd name="connsiteX4" fmla="*/ 80200 w 80771"/>
                  <a:gd name="connsiteY4" fmla="*/ 20403 h 121882"/>
                  <a:gd name="connsiteX5" fmla="*/ 25146 w 80771"/>
                  <a:gd name="connsiteY5" fmla="*/ 20403 h 121882"/>
                  <a:gd name="connsiteX6" fmla="*/ 25146 w 80771"/>
                  <a:gd name="connsiteY6" fmla="*/ 50949 h 121882"/>
                  <a:gd name="connsiteX7" fmla="*/ 68961 w 80771"/>
                  <a:gd name="connsiteY7" fmla="*/ 50949 h 121882"/>
                  <a:gd name="connsiteX8" fmla="*/ 68961 w 80771"/>
                  <a:gd name="connsiteY8" fmla="*/ 70647 h 121882"/>
                  <a:gd name="connsiteX9" fmla="*/ 25146 w 80771"/>
                  <a:gd name="connsiteY9" fmla="*/ 70647 h 121882"/>
                  <a:gd name="connsiteX10" fmla="*/ 25146 w 80771"/>
                  <a:gd name="connsiteY10" fmla="*/ 101489 h 121882"/>
                  <a:gd name="connsiteX11" fmla="*/ 80772 w 80771"/>
                  <a:gd name="connsiteY11" fmla="*/ 101489 h 121882"/>
                  <a:gd name="connsiteX12" fmla="*/ 80772 w 80771"/>
                  <a:gd name="connsiteY12" fmla="*/ 121882 h 12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771" h="121882">
                    <a:moveTo>
                      <a:pt x="80772" y="121882"/>
                    </a:moveTo>
                    <a:lnTo>
                      <a:pt x="0" y="121882"/>
                    </a:lnTo>
                    <a:lnTo>
                      <a:pt x="0" y="0"/>
                    </a:lnTo>
                    <a:lnTo>
                      <a:pt x="80200" y="0"/>
                    </a:lnTo>
                    <a:lnTo>
                      <a:pt x="80200" y="20403"/>
                    </a:lnTo>
                    <a:lnTo>
                      <a:pt x="25146" y="20403"/>
                    </a:lnTo>
                    <a:lnTo>
                      <a:pt x="25146" y="50949"/>
                    </a:lnTo>
                    <a:lnTo>
                      <a:pt x="68961" y="50949"/>
                    </a:lnTo>
                    <a:lnTo>
                      <a:pt x="68961" y="70647"/>
                    </a:lnTo>
                    <a:lnTo>
                      <a:pt x="25146" y="70647"/>
                    </a:lnTo>
                    <a:lnTo>
                      <a:pt x="25146" y="101489"/>
                    </a:lnTo>
                    <a:lnTo>
                      <a:pt x="80772" y="101489"/>
                    </a:lnTo>
                    <a:lnTo>
                      <a:pt x="80772" y="121882"/>
                    </a:lnTo>
                    <a:close/>
                  </a:path>
                </a:pathLst>
              </a:custGeom>
              <a:solidFill>
                <a:srgbClr val="8661C5"/>
              </a:solidFill>
              <a:ln w="9525" cap="rnd">
                <a:noFill/>
                <a:prstDash val="solid"/>
                <a:round/>
              </a:ln>
            </p:spPr>
            <p:txBody>
              <a:bodyPr rtlCol="0" anchor="ctr"/>
              <a:lstStyle/>
              <a:p>
                <a:endParaRPr lang="en-US"/>
              </a:p>
            </p:txBody>
          </p:sp>
        </p:grpSp>
      </p:grpSp>
      <p:grpSp>
        <p:nvGrpSpPr>
          <p:cNvPr id="934" name="Group 933">
            <a:extLst>
              <a:ext uri="{FF2B5EF4-FFF2-40B4-BE49-F238E27FC236}">
                <a16:creationId xmlns:a16="http://schemas.microsoft.com/office/drawing/2014/main" id="{94A6248C-B416-1FF0-ED22-DF6686AAE3A5}"/>
              </a:ext>
            </a:extLst>
          </p:cNvPr>
          <p:cNvGrpSpPr/>
          <p:nvPr/>
        </p:nvGrpSpPr>
        <p:grpSpPr>
          <a:xfrm>
            <a:off x="469177" y="3310198"/>
            <a:ext cx="11266447" cy="404516"/>
            <a:chOff x="469177" y="3310198"/>
            <a:chExt cx="11266447" cy="404516"/>
          </a:xfrm>
        </p:grpSpPr>
        <p:grpSp>
          <p:nvGrpSpPr>
            <p:cNvPr id="399" name="Graphic 14">
              <a:extLst>
                <a:ext uri="{FF2B5EF4-FFF2-40B4-BE49-F238E27FC236}">
                  <a16:creationId xmlns:a16="http://schemas.microsoft.com/office/drawing/2014/main" id="{37BE9054-C2CE-A6BF-29DA-D8FBEBEF2267}"/>
                </a:ext>
              </a:extLst>
            </p:cNvPr>
            <p:cNvGrpSpPr/>
            <p:nvPr/>
          </p:nvGrpSpPr>
          <p:grpSpPr>
            <a:xfrm>
              <a:off x="469177" y="3310198"/>
              <a:ext cx="1043142" cy="404516"/>
              <a:chOff x="284925" y="3251157"/>
              <a:chExt cx="1043142" cy="404516"/>
            </a:xfrm>
            <a:solidFill>
              <a:srgbClr val="107C10"/>
            </a:solidFill>
          </p:grpSpPr>
          <p:sp>
            <p:nvSpPr>
              <p:cNvPr id="400" name="Freeform: Shape 399">
                <a:extLst>
                  <a:ext uri="{FF2B5EF4-FFF2-40B4-BE49-F238E27FC236}">
                    <a16:creationId xmlns:a16="http://schemas.microsoft.com/office/drawing/2014/main" id="{DB89F6C5-206A-8025-1D3C-882C8D6CDBBE}"/>
                  </a:ext>
                </a:extLst>
              </p:cNvPr>
              <p:cNvSpPr/>
              <p:nvPr/>
            </p:nvSpPr>
            <p:spPr>
              <a:xfrm>
                <a:off x="292918" y="3266659"/>
                <a:ext cx="125230" cy="144850"/>
              </a:xfrm>
              <a:custGeom>
                <a:avLst/>
                <a:gdLst>
                  <a:gd name="connsiteX0" fmla="*/ 125267 w 125230"/>
                  <a:gd name="connsiteY0" fmla="*/ 145201 h 144850"/>
                  <a:gd name="connsiteX1" fmla="*/ 89418 w 125230"/>
                  <a:gd name="connsiteY1" fmla="*/ 145201 h 144850"/>
                  <a:gd name="connsiteX2" fmla="*/ 50662 w 125230"/>
                  <a:gd name="connsiteY2" fmla="*/ 93123 h 144850"/>
                  <a:gd name="connsiteX3" fmla="*/ 29831 w 125230"/>
                  <a:gd name="connsiteY3" fmla="*/ 93123 h 144850"/>
                  <a:gd name="connsiteX4" fmla="*/ 29831 w 125230"/>
                  <a:gd name="connsiteY4" fmla="*/ 145201 h 144850"/>
                  <a:gd name="connsiteX5" fmla="*/ 37 w 125230"/>
                  <a:gd name="connsiteY5" fmla="*/ 145201 h 144850"/>
                  <a:gd name="connsiteX6" fmla="*/ 37 w 125230"/>
                  <a:gd name="connsiteY6" fmla="*/ 351 h 144850"/>
                  <a:gd name="connsiteX7" fmla="*/ 56475 w 125230"/>
                  <a:gd name="connsiteY7" fmla="*/ 351 h 144850"/>
                  <a:gd name="connsiteX8" fmla="*/ 86754 w 125230"/>
                  <a:gd name="connsiteY8" fmla="*/ 5922 h 144850"/>
                  <a:gd name="connsiteX9" fmla="*/ 106858 w 125230"/>
                  <a:gd name="connsiteY9" fmla="*/ 21667 h 144850"/>
                  <a:gd name="connsiteX10" fmla="*/ 114125 w 125230"/>
                  <a:gd name="connsiteY10" fmla="*/ 45889 h 144850"/>
                  <a:gd name="connsiteX11" fmla="*/ 105405 w 125230"/>
                  <a:gd name="connsiteY11" fmla="*/ 73503 h 144850"/>
                  <a:gd name="connsiteX12" fmla="*/ 81182 w 125230"/>
                  <a:gd name="connsiteY12" fmla="*/ 89732 h 144850"/>
                  <a:gd name="connsiteX13" fmla="*/ 125267 w 125230"/>
                  <a:gd name="connsiteY13" fmla="*/ 145201 h 144850"/>
                  <a:gd name="connsiteX14" fmla="*/ 29831 w 125230"/>
                  <a:gd name="connsiteY14" fmla="*/ 24089 h 144850"/>
                  <a:gd name="connsiteX15" fmla="*/ 29831 w 125230"/>
                  <a:gd name="connsiteY15" fmla="*/ 69869 h 144850"/>
                  <a:gd name="connsiteX16" fmla="*/ 55991 w 125230"/>
                  <a:gd name="connsiteY16" fmla="*/ 69869 h 144850"/>
                  <a:gd name="connsiteX17" fmla="*/ 76822 w 125230"/>
                  <a:gd name="connsiteY17" fmla="*/ 63814 h 144850"/>
                  <a:gd name="connsiteX18" fmla="*/ 84089 w 125230"/>
                  <a:gd name="connsiteY18" fmla="*/ 46616 h 144850"/>
                  <a:gd name="connsiteX19" fmla="*/ 76822 w 125230"/>
                  <a:gd name="connsiteY19" fmla="*/ 29660 h 144850"/>
                  <a:gd name="connsiteX20" fmla="*/ 55991 w 125230"/>
                  <a:gd name="connsiteY20" fmla="*/ 24089 h 144850"/>
                  <a:gd name="connsiteX21" fmla="*/ 29831 w 125230"/>
                  <a:gd name="connsiteY21" fmla="*/ 24089 h 14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230" h="144850">
                    <a:moveTo>
                      <a:pt x="125267" y="145201"/>
                    </a:moveTo>
                    <a:lnTo>
                      <a:pt x="89418" y="145201"/>
                    </a:lnTo>
                    <a:lnTo>
                      <a:pt x="50662" y="93123"/>
                    </a:lnTo>
                    <a:lnTo>
                      <a:pt x="29831" y="93123"/>
                    </a:lnTo>
                    <a:lnTo>
                      <a:pt x="29831" y="145201"/>
                    </a:lnTo>
                    <a:lnTo>
                      <a:pt x="37" y="145201"/>
                    </a:lnTo>
                    <a:lnTo>
                      <a:pt x="37" y="351"/>
                    </a:lnTo>
                    <a:lnTo>
                      <a:pt x="56475" y="351"/>
                    </a:lnTo>
                    <a:cubicBezTo>
                      <a:pt x="68102" y="351"/>
                      <a:pt x="78033" y="2289"/>
                      <a:pt x="86754" y="5922"/>
                    </a:cubicBezTo>
                    <a:cubicBezTo>
                      <a:pt x="95474" y="9555"/>
                      <a:pt x="102256" y="14884"/>
                      <a:pt x="106858" y="21667"/>
                    </a:cubicBezTo>
                    <a:cubicBezTo>
                      <a:pt x="111703" y="28691"/>
                      <a:pt x="114125" y="36685"/>
                      <a:pt x="114125" y="45889"/>
                    </a:cubicBezTo>
                    <a:cubicBezTo>
                      <a:pt x="114125" y="56789"/>
                      <a:pt x="111218" y="65994"/>
                      <a:pt x="105405" y="73503"/>
                    </a:cubicBezTo>
                    <a:cubicBezTo>
                      <a:pt x="99592" y="81012"/>
                      <a:pt x="91356" y="86341"/>
                      <a:pt x="81182" y="89732"/>
                    </a:cubicBezTo>
                    <a:lnTo>
                      <a:pt x="125267" y="145201"/>
                    </a:lnTo>
                    <a:close/>
                    <a:moveTo>
                      <a:pt x="29831" y="24089"/>
                    </a:moveTo>
                    <a:lnTo>
                      <a:pt x="29831" y="69869"/>
                    </a:lnTo>
                    <a:lnTo>
                      <a:pt x="55991" y="69869"/>
                    </a:lnTo>
                    <a:cubicBezTo>
                      <a:pt x="65196" y="69869"/>
                      <a:pt x="72220" y="67932"/>
                      <a:pt x="76822" y="63814"/>
                    </a:cubicBezTo>
                    <a:cubicBezTo>
                      <a:pt x="81667" y="59938"/>
                      <a:pt x="84089" y="54125"/>
                      <a:pt x="84089" y="46616"/>
                    </a:cubicBezTo>
                    <a:cubicBezTo>
                      <a:pt x="84089" y="39107"/>
                      <a:pt x="81667" y="33536"/>
                      <a:pt x="76822" y="29660"/>
                    </a:cubicBezTo>
                    <a:cubicBezTo>
                      <a:pt x="71736" y="26027"/>
                      <a:pt x="64953" y="24089"/>
                      <a:pt x="55991" y="24089"/>
                    </a:cubicBezTo>
                    <a:lnTo>
                      <a:pt x="29831" y="24089"/>
                    </a:lnTo>
                    <a:close/>
                  </a:path>
                </a:pathLst>
              </a:custGeom>
              <a:solidFill>
                <a:srgbClr val="107C10"/>
              </a:solidFill>
              <a:ln w="242225" cap="rnd">
                <a:noFill/>
                <a:prstDash val="solid"/>
                <a:round/>
              </a:ln>
            </p:spPr>
            <p:txBody>
              <a:bodyPr rtlCol="0" anchor="ctr"/>
              <a:lstStyle/>
              <a:p>
                <a:endParaRPr lang="en-US"/>
              </a:p>
            </p:txBody>
          </p:sp>
          <p:sp>
            <p:nvSpPr>
              <p:cNvPr id="401" name="Freeform: Shape 400">
                <a:extLst>
                  <a:ext uri="{FF2B5EF4-FFF2-40B4-BE49-F238E27FC236}">
                    <a16:creationId xmlns:a16="http://schemas.microsoft.com/office/drawing/2014/main" id="{4E92520F-8C96-2402-7F6D-8C47D2F34576}"/>
                  </a:ext>
                </a:extLst>
              </p:cNvPr>
              <p:cNvSpPr/>
              <p:nvPr/>
            </p:nvSpPr>
            <p:spPr>
              <a:xfrm>
                <a:off x="423997" y="3299360"/>
                <a:ext cx="110454" cy="113845"/>
              </a:xfrm>
              <a:custGeom>
                <a:avLst/>
                <a:gdLst>
                  <a:gd name="connsiteX0" fmla="*/ 110505 w 110454"/>
                  <a:gd name="connsiteY0" fmla="*/ 55095 h 113845"/>
                  <a:gd name="connsiteX1" fmla="*/ 110020 w 110454"/>
                  <a:gd name="connsiteY1" fmla="*/ 66480 h 113845"/>
                  <a:gd name="connsiteX2" fmla="*/ 28875 w 110454"/>
                  <a:gd name="connsiteY2" fmla="*/ 66480 h 113845"/>
                  <a:gd name="connsiteX3" fmla="*/ 39533 w 110454"/>
                  <a:gd name="connsiteY3" fmla="*/ 84647 h 113845"/>
                  <a:gd name="connsiteX4" fmla="*/ 60364 w 110454"/>
                  <a:gd name="connsiteY4" fmla="*/ 90945 h 113845"/>
                  <a:gd name="connsiteX5" fmla="*/ 76109 w 110454"/>
                  <a:gd name="connsiteY5" fmla="*/ 88038 h 113845"/>
                  <a:gd name="connsiteX6" fmla="*/ 88462 w 110454"/>
                  <a:gd name="connsiteY6" fmla="*/ 80045 h 113845"/>
                  <a:gd name="connsiteX7" fmla="*/ 105418 w 110454"/>
                  <a:gd name="connsiteY7" fmla="*/ 97000 h 113845"/>
                  <a:gd name="connsiteX8" fmla="*/ 85313 w 110454"/>
                  <a:gd name="connsiteY8" fmla="*/ 109838 h 113845"/>
                  <a:gd name="connsiteX9" fmla="*/ 59637 w 110454"/>
                  <a:gd name="connsiteY9" fmla="*/ 114198 h 113845"/>
                  <a:gd name="connsiteX10" fmla="*/ 28875 w 110454"/>
                  <a:gd name="connsiteY10" fmla="*/ 107174 h 113845"/>
                  <a:gd name="connsiteX11" fmla="*/ 7801 w 110454"/>
                  <a:gd name="connsiteY11" fmla="*/ 87311 h 113845"/>
                  <a:gd name="connsiteX12" fmla="*/ 50 w 110454"/>
                  <a:gd name="connsiteY12" fmla="*/ 57518 h 113845"/>
                  <a:gd name="connsiteX13" fmla="*/ 7317 w 110454"/>
                  <a:gd name="connsiteY13" fmla="*/ 27966 h 113845"/>
                  <a:gd name="connsiteX14" fmla="*/ 26937 w 110454"/>
                  <a:gd name="connsiteY14" fmla="*/ 7619 h 113845"/>
                  <a:gd name="connsiteX15" fmla="*/ 56004 w 110454"/>
                  <a:gd name="connsiteY15" fmla="*/ 353 h 113845"/>
                  <a:gd name="connsiteX16" fmla="*/ 85071 w 110454"/>
                  <a:gd name="connsiteY16" fmla="*/ 7135 h 113845"/>
                  <a:gd name="connsiteX17" fmla="*/ 103965 w 110454"/>
                  <a:gd name="connsiteY17" fmla="*/ 26271 h 113845"/>
                  <a:gd name="connsiteX18" fmla="*/ 110505 w 110454"/>
                  <a:gd name="connsiteY18" fmla="*/ 55095 h 113845"/>
                  <a:gd name="connsiteX19" fmla="*/ 57457 w 110454"/>
                  <a:gd name="connsiteY19" fmla="*/ 22880 h 113845"/>
                  <a:gd name="connsiteX20" fmla="*/ 39533 w 110454"/>
                  <a:gd name="connsiteY20" fmla="*/ 28693 h 113845"/>
                  <a:gd name="connsiteX21" fmla="*/ 29602 w 110454"/>
                  <a:gd name="connsiteY21" fmla="*/ 45406 h 113845"/>
                  <a:gd name="connsiteX22" fmla="*/ 82891 w 110454"/>
                  <a:gd name="connsiteY22" fmla="*/ 45406 h 113845"/>
                  <a:gd name="connsiteX23" fmla="*/ 74413 w 110454"/>
                  <a:gd name="connsiteY23" fmla="*/ 28693 h 113845"/>
                  <a:gd name="connsiteX24" fmla="*/ 57457 w 110454"/>
                  <a:gd name="connsiteY24" fmla="*/ 22880 h 11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454" h="113845">
                    <a:moveTo>
                      <a:pt x="110505" y="55095"/>
                    </a:moveTo>
                    <a:cubicBezTo>
                      <a:pt x="110505" y="58244"/>
                      <a:pt x="110505" y="62120"/>
                      <a:pt x="110020" y="66480"/>
                    </a:cubicBezTo>
                    <a:lnTo>
                      <a:pt x="28875" y="66480"/>
                    </a:lnTo>
                    <a:cubicBezTo>
                      <a:pt x="30328" y="74473"/>
                      <a:pt x="33962" y="80529"/>
                      <a:pt x="39533" y="84647"/>
                    </a:cubicBezTo>
                    <a:cubicBezTo>
                      <a:pt x="44862" y="89007"/>
                      <a:pt x="51886" y="90945"/>
                      <a:pt x="60364" y="90945"/>
                    </a:cubicBezTo>
                    <a:cubicBezTo>
                      <a:pt x="65935" y="90945"/>
                      <a:pt x="71264" y="89976"/>
                      <a:pt x="76109" y="88038"/>
                    </a:cubicBezTo>
                    <a:cubicBezTo>
                      <a:pt x="80953" y="86100"/>
                      <a:pt x="85071" y="83436"/>
                      <a:pt x="88462" y="80045"/>
                    </a:cubicBezTo>
                    <a:lnTo>
                      <a:pt x="105418" y="97000"/>
                    </a:lnTo>
                    <a:cubicBezTo>
                      <a:pt x="99847" y="102572"/>
                      <a:pt x="93065" y="106932"/>
                      <a:pt x="85313" y="109838"/>
                    </a:cubicBezTo>
                    <a:cubicBezTo>
                      <a:pt x="77562" y="112745"/>
                      <a:pt x="69084" y="114198"/>
                      <a:pt x="59637" y="114198"/>
                    </a:cubicBezTo>
                    <a:cubicBezTo>
                      <a:pt x="48011" y="114198"/>
                      <a:pt x="37837" y="112018"/>
                      <a:pt x="28875" y="107174"/>
                    </a:cubicBezTo>
                    <a:cubicBezTo>
                      <a:pt x="19913" y="102329"/>
                      <a:pt x="12646" y="95789"/>
                      <a:pt x="7801" y="87311"/>
                    </a:cubicBezTo>
                    <a:cubicBezTo>
                      <a:pt x="2715" y="78591"/>
                      <a:pt x="50" y="68660"/>
                      <a:pt x="50" y="57518"/>
                    </a:cubicBezTo>
                    <a:cubicBezTo>
                      <a:pt x="50" y="46375"/>
                      <a:pt x="2472" y="36686"/>
                      <a:pt x="7317" y="27966"/>
                    </a:cubicBezTo>
                    <a:cubicBezTo>
                      <a:pt x="11919" y="19246"/>
                      <a:pt x="18701" y="12464"/>
                      <a:pt x="26937" y="7619"/>
                    </a:cubicBezTo>
                    <a:cubicBezTo>
                      <a:pt x="35415" y="2775"/>
                      <a:pt x="45104" y="353"/>
                      <a:pt x="56004" y="353"/>
                    </a:cubicBezTo>
                    <a:cubicBezTo>
                      <a:pt x="67146" y="353"/>
                      <a:pt x="76835" y="2533"/>
                      <a:pt x="85071" y="7135"/>
                    </a:cubicBezTo>
                    <a:cubicBezTo>
                      <a:pt x="93307" y="11737"/>
                      <a:pt x="99605" y="18035"/>
                      <a:pt x="103965" y="26271"/>
                    </a:cubicBezTo>
                    <a:cubicBezTo>
                      <a:pt x="108325" y="34506"/>
                      <a:pt x="110505" y="44195"/>
                      <a:pt x="110505" y="55095"/>
                    </a:cubicBezTo>
                    <a:close/>
                    <a:moveTo>
                      <a:pt x="57457" y="22880"/>
                    </a:moveTo>
                    <a:cubicBezTo>
                      <a:pt x="50191" y="22880"/>
                      <a:pt x="44377" y="24817"/>
                      <a:pt x="39533" y="28693"/>
                    </a:cubicBezTo>
                    <a:cubicBezTo>
                      <a:pt x="34446" y="32569"/>
                      <a:pt x="31297" y="38140"/>
                      <a:pt x="29602" y="45406"/>
                    </a:cubicBezTo>
                    <a:lnTo>
                      <a:pt x="82891" y="45406"/>
                    </a:lnTo>
                    <a:cubicBezTo>
                      <a:pt x="81922" y="38140"/>
                      <a:pt x="79015" y="32569"/>
                      <a:pt x="74413" y="28693"/>
                    </a:cubicBezTo>
                    <a:cubicBezTo>
                      <a:pt x="70053" y="24817"/>
                      <a:pt x="64240" y="22880"/>
                      <a:pt x="57457" y="22880"/>
                    </a:cubicBezTo>
                    <a:close/>
                  </a:path>
                </a:pathLst>
              </a:custGeom>
              <a:solidFill>
                <a:srgbClr val="107C10"/>
              </a:solidFill>
              <a:ln w="242225" cap="rnd">
                <a:noFill/>
                <a:prstDash val="solid"/>
                <a:round/>
              </a:ln>
            </p:spPr>
            <p:txBody>
              <a:bodyPr rtlCol="0" anchor="ctr"/>
              <a:lstStyle/>
              <a:p>
                <a:endParaRPr lang="en-US"/>
              </a:p>
            </p:txBody>
          </p:sp>
          <p:sp>
            <p:nvSpPr>
              <p:cNvPr id="402" name="Freeform: Shape 401">
                <a:extLst>
                  <a:ext uri="{FF2B5EF4-FFF2-40B4-BE49-F238E27FC236}">
                    <a16:creationId xmlns:a16="http://schemas.microsoft.com/office/drawing/2014/main" id="{37455B66-D432-E013-E3FD-49437F24B5FB}"/>
                  </a:ext>
                </a:extLst>
              </p:cNvPr>
              <p:cNvSpPr/>
              <p:nvPr/>
            </p:nvSpPr>
            <p:spPr>
              <a:xfrm>
                <a:off x="557186" y="3256244"/>
                <a:ext cx="29067" cy="155266"/>
              </a:xfrm>
              <a:custGeom>
                <a:avLst/>
                <a:gdLst>
                  <a:gd name="connsiteX0" fmla="*/ 60 w 29067"/>
                  <a:gd name="connsiteY0" fmla="*/ 350 h 155266"/>
                  <a:gd name="connsiteX1" fmla="*/ 29127 w 29067"/>
                  <a:gd name="connsiteY1" fmla="*/ 350 h 155266"/>
                  <a:gd name="connsiteX2" fmla="*/ 29127 w 29067"/>
                  <a:gd name="connsiteY2" fmla="*/ 155617 h 155266"/>
                  <a:gd name="connsiteX3" fmla="*/ 60 w 29067"/>
                  <a:gd name="connsiteY3" fmla="*/ 155617 h 155266"/>
                </a:gdLst>
                <a:ahLst/>
                <a:cxnLst>
                  <a:cxn ang="0">
                    <a:pos x="connsiteX0" y="connsiteY0"/>
                  </a:cxn>
                  <a:cxn ang="0">
                    <a:pos x="connsiteX1" y="connsiteY1"/>
                  </a:cxn>
                  <a:cxn ang="0">
                    <a:pos x="connsiteX2" y="connsiteY2"/>
                  </a:cxn>
                  <a:cxn ang="0">
                    <a:pos x="connsiteX3" y="connsiteY3"/>
                  </a:cxn>
                </a:cxnLst>
                <a:rect l="l" t="t" r="r" b="b"/>
                <a:pathLst>
                  <a:path w="29067" h="155266">
                    <a:moveTo>
                      <a:pt x="60" y="350"/>
                    </a:moveTo>
                    <a:lnTo>
                      <a:pt x="29127" y="350"/>
                    </a:lnTo>
                    <a:lnTo>
                      <a:pt x="29127" y="155617"/>
                    </a:lnTo>
                    <a:lnTo>
                      <a:pt x="60" y="155617"/>
                    </a:lnTo>
                    <a:close/>
                  </a:path>
                </a:pathLst>
              </a:custGeom>
              <a:solidFill>
                <a:srgbClr val="107C10"/>
              </a:solidFill>
              <a:ln w="242225" cap="rnd">
                <a:noFill/>
                <a:prstDash val="solid"/>
                <a:round/>
              </a:ln>
            </p:spPr>
            <p:txBody>
              <a:bodyPr rtlCol="0" anchor="ctr"/>
              <a:lstStyle/>
              <a:p>
                <a:endParaRPr lang="en-US"/>
              </a:p>
            </p:txBody>
          </p:sp>
          <p:sp>
            <p:nvSpPr>
              <p:cNvPr id="403" name="Freeform: Shape 402">
                <a:extLst>
                  <a:ext uri="{FF2B5EF4-FFF2-40B4-BE49-F238E27FC236}">
                    <a16:creationId xmlns:a16="http://schemas.microsoft.com/office/drawing/2014/main" id="{393E254A-421C-C931-350A-EFE9DE860642}"/>
                  </a:ext>
                </a:extLst>
              </p:cNvPr>
              <p:cNvSpPr/>
              <p:nvPr/>
            </p:nvSpPr>
            <p:spPr>
              <a:xfrm>
                <a:off x="608740" y="3299360"/>
                <a:ext cx="119659" cy="114088"/>
              </a:xfrm>
              <a:custGeom>
                <a:avLst/>
                <a:gdLst>
                  <a:gd name="connsiteX0" fmla="*/ 53602 w 119659"/>
                  <a:gd name="connsiteY0" fmla="*/ 114441 h 114088"/>
                  <a:gd name="connsiteX1" fmla="*/ 25988 w 119659"/>
                  <a:gd name="connsiteY1" fmla="*/ 107416 h 114088"/>
                  <a:gd name="connsiteX2" fmla="*/ 6852 w 119659"/>
                  <a:gd name="connsiteY2" fmla="*/ 87311 h 114088"/>
                  <a:gd name="connsiteX3" fmla="*/ 70 w 119659"/>
                  <a:gd name="connsiteY3" fmla="*/ 57276 h 114088"/>
                  <a:gd name="connsiteX4" fmla="*/ 7337 w 119659"/>
                  <a:gd name="connsiteY4" fmla="*/ 27482 h 114088"/>
                  <a:gd name="connsiteX5" fmla="*/ 26957 w 119659"/>
                  <a:gd name="connsiteY5" fmla="*/ 7377 h 114088"/>
                  <a:gd name="connsiteX6" fmla="*/ 55297 w 119659"/>
                  <a:gd name="connsiteY6" fmla="*/ 353 h 114088"/>
                  <a:gd name="connsiteX7" fmla="*/ 76371 w 119659"/>
                  <a:gd name="connsiteY7" fmla="*/ 4955 h 114088"/>
                  <a:gd name="connsiteX8" fmla="*/ 90178 w 119659"/>
                  <a:gd name="connsiteY8" fmla="*/ 16097 h 114088"/>
                  <a:gd name="connsiteX9" fmla="*/ 91147 w 119659"/>
                  <a:gd name="connsiteY9" fmla="*/ 16097 h 114088"/>
                  <a:gd name="connsiteX10" fmla="*/ 91631 w 119659"/>
                  <a:gd name="connsiteY10" fmla="*/ 2775 h 114088"/>
                  <a:gd name="connsiteX11" fmla="*/ 119729 w 119659"/>
                  <a:gd name="connsiteY11" fmla="*/ 2775 h 114088"/>
                  <a:gd name="connsiteX12" fmla="*/ 119729 w 119659"/>
                  <a:gd name="connsiteY12" fmla="*/ 112503 h 114088"/>
                  <a:gd name="connsiteX13" fmla="*/ 93811 w 119659"/>
                  <a:gd name="connsiteY13" fmla="*/ 112503 h 114088"/>
                  <a:gd name="connsiteX14" fmla="*/ 92358 w 119659"/>
                  <a:gd name="connsiteY14" fmla="*/ 96032 h 114088"/>
                  <a:gd name="connsiteX15" fmla="*/ 91389 w 119659"/>
                  <a:gd name="connsiteY15" fmla="*/ 96032 h 114088"/>
                  <a:gd name="connsiteX16" fmla="*/ 76855 w 119659"/>
                  <a:gd name="connsiteY16" fmla="*/ 109354 h 114088"/>
                  <a:gd name="connsiteX17" fmla="*/ 53602 w 119659"/>
                  <a:gd name="connsiteY17" fmla="*/ 114441 h 114088"/>
                  <a:gd name="connsiteX18" fmla="*/ 59415 w 119659"/>
                  <a:gd name="connsiteY18" fmla="*/ 91429 h 114088"/>
                  <a:gd name="connsiteX19" fmla="*/ 76129 w 119659"/>
                  <a:gd name="connsiteY19" fmla="*/ 87311 h 114088"/>
                  <a:gd name="connsiteX20" fmla="*/ 87029 w 119659"/>
                  <a:gd name="connsiteY20" fmla="*/ 75442 h 114088"/>
                  <a:gd name="connsiteX21" fmla="*/ 90662 w 119659"/>
                  <a:gd name="connsiteY21" fmla="*/ 57276 h 114088"/>
                  <a:gd name="connsiteX22" fmla="*/ 87029 w 119659"/>
                  <a:gd name="connsiteY22" fmla="*/ 39351 h 114088"/>
                  <a:gd name="connsiteX23" fmla="*/ 76129 w 119659"/>
                  <a:gd name="connsiteY23" fmla="*/ 27482 h 114088"/>
                  <a:gd name="connsiteX24" fmla="*/ 59657 w 119659"/>
                  <a:gd name="connsiteY24" fmla="*/ 23122 h 114088"/>
                  <a:gd name="connsiteX25" fmla="*/ 43913 w 119659"/>
                  <a:gd name="connsiteY25" fmla="*/ 27482 h 114088"/>
                  <a:gd name="connsiteX26" fmla="*/ 33497 w 119659"/>
                  <a:gd name="connsiteY26" fmla="*/ 39593 h 114088"/>
                  <a:gd name="connsiteX27" fmla="*/ 29864 w 119659"/>
                  <a:gd name="connsiteY27" fmla="*/ 57276 h 114088"/>
                  <a:gd name="connsiteX28" fmla="*/ 33497 w 119659"/>
                  <a:gd name="connsiteY28" fmla="*/ 75685 h 114088"/>
                  <a:gd name="connsiteX29" fmla="*/ 43913 w 119659"/>
                  <a:gd name="connsiteY29" fmla="*/ 87311 h 114088"/>
                  <a:gd name="connsiteX30" fmla="*/ 59415 w 119659"/>
                  <a:gd name="connsiteY30" fmla="*/ 91429 h 11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9659" h="114088">
                    <a:moveTo>
                      <a:pt x="53602" y="114441"/>
                    </a:moveTo>
                    <a:cubicBezTo>
                      <a:pt x="43186" y="114441"/>
                      <a:pt x="33981" y="112018"/>
                      <a:pt x="25988" y="107416"/>
                    </a:cubicBezTo>
                    <a:cubicBezTo>
                      <a:pt x="17752" y="102572"/>
                      <a:pt x="11455" y="96032"/>
                      <a:pt x="6852" y="87311"/>
                    </a:cubicBezTo>
                    <a:cubicBezTo>
                      <a:pt x="2492" y="78834"/>
                      <a:pt x="70" y="68660"/>
                      <a:pt x="70" y="57276"/>
                    </a:cubicBezTo>
                    <a:cubicBezTo>
                      <a:pt x="70" y="46133"/>
                      <a:pt x="2492" y="35960"/>
                      <a:pt x="7337" y="27482"/>
                    </a:cubicBezTo>
                    <a:cubicBezTo>
                      <a:pt x="12181" y="18762"/>
                      <a:pt x="18721" y="12222"/>
                      <a:pt x="26957" y="7377"/>
                    </a:cubicBezTo>
                    <a:cubicBezTo>
                      <a:pt x="35435" y="2775"/>
                      <a:pt x="44882" y="353"/>
                      <a:pt x="55297" y="353"/>
                    </a:cubicBezTo>
                    <a:cubicBezTo>
                      <a:pt x="63291" y="353"/>
                      <a:pt x="70315" y="2048"/>
                      <a:pt x="76371" y="4955"/>
                    </a:cubicBezTo>
                    <a:cubicBezTo>
                      <a:pt x="82669" y="8104"/>
                      <a:pt x="87271" y="11737"/>
                      <a:pt x="90178" y="16097"/>
                    </a:cubicBezTo>
                    <a:lnTo>
                      <a:pt x="91147" y="16097"/>
                    </a:lnTo>
                    <a:lnTo>
                      <a:pt x="91631" y="2775"/>
                    </a:lnTo>
                    <a:lnTo>
                      <a:pt x="119729" y="2775"/>
                    </a:lnTo>
                    <a:lnTo>
                      <a:pt x="119729" y="112503"/>
                    </a:lnTo>
                    <a:lnTo>
                      <a:pt x="93811" y="112503"/>
                    </a:lnTo>
                    <a:lnTo>
                      <a:pt x="92358" y="96032"/>
                    </a:lnTo>
                    <a:lnTo>
                      <a:pt x="91389" y="96032"/>
                    </a:lnTo>
                    <a:cubicBezTo>
                      <a:pt x="87998" y="101603"/>
                      <a:pt x="83153" y="105963"/>
                      <a:pt x="76855" y="109354"/>
                    </a:cubicBezTo>
                    <a:cubicBezTo>
                      <a:pt x="70800" y="112745"/>
                      <a:pt x="63048" y="114441"/>
                      <a:pt x="53602" y="114441"/>
                    </a:cubicBezTo>
                    <a:close/>
                    <a:moveTo>
                      <a:pt x="59415" y="91429"/>
                    </a:moveTo>
                    <a:cubicBezTo>
                      <a:pt x="65713" y="91429"/>
                      <a:pt x="71284" y="89976"/>
                      <a:pt x="76129" y="87311"/>
                    </a:cubicBezTo>
                    <a:cubicBezTo>
                      <a:pt x="80731" y="84405"/>
                      <a:pt x="84364" y="80529"/>
                      <a:pt x="87029" y="75442"/>
                    </a:cubicBezTo>
                    <a:cubicBezTo>
                      <a:pt x="89451" y="70356"/>
                      <a:pt x="90662" y="64300"/>
                      <a:pt x="90662" y="57276"/>
                    </a:cubicBezTo>
                    <a:cubicBezTo>
                      <a:pt x="90662" y="50493"/>
                      <a:pt x="89451" y="44438"/>
                      <a:pt x="87029" y="39351"/>
                    </a:cubicBezTo>
                    <a:cubicBezTo>
                      <a:pt x="84364" y="34264"/>
                      <a:pt x="80973" y="30146"/>
                      <a:pt x="76129" y="27482"/>
                    </a:cubicBezTo>
                    <a:cubicBezTo>
                      <a:pt x="71526" y="24575"/>
                      <a:pt x="65955" y="23122"/>
                      <a:pt x="59657" y="23122"/>
                    </a:cubicBezTo>
                    <a:cubicBezTo>
                      <a:pt x="53602" y="23122"/>
                      <a:pt x="48273" y="24575"/>
                      <a:pt x="43913" y="27482"/>
                    </a:cubicBezTo>
                    <a:cubicBezTo>
                      <a:pt x="39310" y="30389"/>
                      <a:pt x="35919" y="34506"/>
                      <a:pt x="33497" y="39593"/>
                    </a:cubicBezTo>
                    <a:cubicBezTo>
                      <a:pt x="31075" y="44680"/>
                      <a:pt x="29864" y="50735"/>
                      <a:pt x="29864" y="57276"/>
                    </a:cubicBezTo>
                    <a:cubicBezTo>
                      <a:pt x="29864" y="64542"/>
                      <a:pt x="31075" y="70598"/>
                      <a:pt x="33497" y="75685"/>
                    </a:cubicBezTo>
                    <a:cubicBezTo>
                      <a:pt x="35919" y="80771"/>
                      <a:pt x="39310" y="84647"/>
                      <a:pt x="43913" y="87311"/>
                    </a:cubicBezTo>
                    <a:cubicBezTo>
                      <a:pt x="48273" y="90218"/>
                      <a:pt x="53602" y="91429"/>
                      <a:pt x="59415" y="91429"/>
                    </a:cubicBezTo>
                    <a:close/>
                  </a:path>
                </a:pathLst>
              </a:custGeom>
              <a:solidFill>
                <a:srgbClr val="107C10"/>
              </a:solidFill>
              <a:ln w="242225" cap="rnd">
                <a:noFill/>
                <a:prstDash val="solid"/>
                <a:round/>
              </a:ln>
            </p:spPr>
            <p:txBody>
              <a:bodyPr rtlCol="0" anchor="ctr"/>
              <a:lstStyle/>
              <a:p>
                <a:endParaRPr lang="en-US"/>
              </a:p>
            </p:txBody>
          </p:sp>
          <p:sp>
            <p:nvSpPr>
              <p:cNvPr id="404" name="Freeform: Shape 403">
                <a:extLst>
                  <a:ext uri="{FF2B5EF4-FFF2-40B4-BE49-F238E27FC236}">
                    <a16:creationId xmlns:a16="http://schemas.microsoft.com/office/drawing/2014/main" id="{3246E9ED-FD79-E456-1C09-815A9C78D1C5}"/>
                  </a:ext>
                </a:extLst>
              </p:cNvPr>
              <p:cNvSpPr/>
              <p:nvPr/>
            </p:nvSpPr>
            <p:spPr>
              <a:xfrm>
                <a:off x="744371" y="3274653"/>
                <a:ext cx="74363" cy="138310"/>
              </a:xfrm>
              <a:custGeom>
                <a:avLst/>
                <a:gdLst>
                  <a:gd name="connsiteX0" fmla="*/ 74445 w 74363"/>
                  <a:gd name="connsiteY0" fmla="*/ 135029 h 138310"/>
                  <a:gd name="connsiteX1" fmla="*/ 63545 w 74363"/>
                  <a:gd name="connsiteY1" fmla="*/ 137693 h 138310"/>
                  <a:gd name="connsiteX2" fmla="*/ 51434 w 74363"/>
                  <a:gd name="connsiteY2" fmla="*/ 138662 h 138310"/>
                  <a:gd name="connsiteX3" fmla="*/ 25031 w 74363"/>
                  <a:gd name="connsiteY3" fmla="*/ 129457 h 138310"/>
                  <a:gd name="connsiteX4" fmla="*/ 16311 w 74363"/>
                  <a:gd name="connsiteY4" fmla="*/ 101359 h 138310"/>
                  <a:gd name="connsiteX5" fmla="*/ 16311 w 74363"/>
                  <a:gd name="connsiteY5" fmla="*/ 49039 h 138310"/>
                  <a:gd name="connsiteX6" fmla="*/ 82 w 74363"/>
                  <a:gd name="connsiteY6" fmla="*/ 49039 h 138310"/>
                  <a:gd name="connsiteX7" fmla="*/ 82 w 74363"/>
                  <a:gd name="connsiteY7" fmla="*/ 27481 h 138310"/>
                  <a:gd name="connsiteX8" fmla="*/ 16311 w 74363"/>
                  <a:gd name="connsiteY8" fmla="*/ 27481 h 138310"/>
                  <a:gd name="connsiteX9" fmla="*/ 16311 w 74363"/>
                  <a:gd name="connsiteY9" fmla="*/ 351 h 138310"/>
                  <a:gd name="connsiteX10" fmla="*/ 45378 w 74363"/>
                  <a:gd name="connsiteY10" fmla="*/ 351 h 138310"/>
                  <a:gd name="connsiteX11" fmla="*/ 45378 w 74363"/>
                  <a:gd name="connsiteY11" fmla="*/ 27481 h 138310"/>
                  <a:gd name="connsiteX12" fmla="*/ 72992 w 74363"/>
                  <a:gd name="connsiteY12" fmla="*/ 27481 h 138310"/>
                  <a:gd name="connsiteX13" fmla="*/ 72992 w 74363"/>
                  <a:gd name="connsiteY13" fmla="*/ 49039 h 138310"/>
                  <a:gd name="connsiteX14" fmla="*/ 45378 w 74363"/>
                  <a:gd name="connsiteY14" fmla="*/ 49039 h 138310"/>
                  <a:gd name="connsiteX15" fmla="*/ 45378 w 74363"/>
                  <a:gd name="connsiteY15" fmla="*/ 101601 h 138310"/>
                  <a:gd name="connsiteX16" fmla="*/ 55794 w 74363"/>
                  <a:gd name="connsiteY16" fmla="*/ 115166 h 138310"/>
                  <a:gd name="connsiteX17" fmla="*/ 69116 w 74363"/>
                  <a:gd name="connsiteY17" fmla="*/ 112986 h 138310"/>
                  <a:gd name="connsiteX18" fmla="*/ 74445 w 74363"/>
                  <a:gd name="connsiteY18" fmla="*/ 135029 h 13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363" h="138310">
                    <a:moveTo>
                      <a:pt x="74445" y="135029"/>
                    </a:moveTo>
                    <a:cubicBezTo>
                      <a:pt x="71296" y="135997"/>
                      <a:pt x="67663" y="136966"/>
                      <a:pt x="63545" y="137693"/>
                    </a:cubicBezTo>
                    <a:cubicBezTo>
                      <a:pt x="59427" y="138177"/>
                      <a:pt x="55309" y="138662"/>
                      <a:pt x="51434" y="138662"/>
                    </a:cubicBezTo>
                    <a:cubicBezTo>
                      <a:pt x="39807" y="138662"/>
                      <a:pt x="31087" y="135513"/>
                      <a:pt x="25031" y="129457"/>
                    </a:cubicBezTo>
                    <a:cubicBezTo>
                      <a:pt x="19218" y="123402"/>
                      <a:pt x="16311" y="113955"/>
                      <a:pt x="16311" y="101359"/>
                    </a:cubicBezTo>
                    <a:lnTo>
                      <a:pt x="16311" y="49039"/>
                    </a:lnTo>
                    <a:lnTo>
                      <a:pt x="82" y="49039"/>
                    </a:lnTo>
                    <a:lnTo>
                      <a:pt x="82" y="27481"/>
                    </a:lnTo>
                    <a:lnTo>
                      <a:pt x="16311" y="27481"/>
                    </a:lnTo>
                    <a:lnTo>
                      <a:pt x="16311" y="351"/>
                    </a:lnTo>
                    <a:lnTo>
                      <a:pt x="45378" y="351"/>
                    </a:lnTo>
                    <a:lnTo>
                      <a:pt x="45378" y="27481"/>
                    </a:lnTo>
                    <a:lnTo>
                      <a:pt x="72992" y="27481"/>
                    </a:lnTo>
                    <a:lnTo>
                      <a:pt x="72992" y="49039"/>
                    </a:lnTo>
                    <a:lnTo>
                      <a:pt x="45378" y="49039"/>
                    </a:lnTo>
                    <a:lnTo>
                      <a:pt x="45378" y="101601"/>
                    </a:lnTo>
                    <a:cubicBezTo>
                      <a:pt x="45378" y="110564"/>
                      <a:pt x="48769" y="115166"/>
                      <a:pt x="55794" y="115166"/>
                    </a:cubicBezTo>
                    <a:cubicBezTo>
                      <a:pt x="59911" y="115166"/>
                      <a:pt x="64514" y="114439"/>
                      <a:pt x="69116" y="112986"/>
                    </a:cubicBezTo>
                    <a:lnTo>
                      <a:pt x="74445" y="135029"/>
                    </a:lnTo>
                    <a:close/>
                  </a:path>
                </a:pathLst>
              </a:custGeom>
              <a:solidFill>
                <a:srgbClr val="107C10"/>
              </a:solidFill>
              <a:ln w="242225" cap="rnd">
                <a:noFill/>
                <a:prstDash val="solid"/>
                <a:round/>
              </a:ln>
            </p:spPr>
            <p:txBody>
              <a:bodyPr rtlCol="0" anchor="ctr"/>
              <a:lstStyle/>
              <a:p>
                <a:endParaRPr lang="en-US"/>
              </a:p>
            </p:txBody>
          </p:sp>
          <p:sp>
            <p:nvSpPr>
              <p:cNvPr id="405" name="Freeform: Shape 404">
                <a:extLst>
                  <a:ext uri="{FF2B5EF4-FFF2-40B4-BE49-F238E27FC236}">
                    <a16:creationId xmlns:a16="http://schemas.microsoft.com/office/drawing/2014/main" id="{C9646489-1D8B-2596-638F-AC7D6DDA635C}"/>
                  </a:ext>
                </a:extLst>
              </p:cNvPr>
              <p:cNvSpPr/>
              <p:nvPr/>
            </p:nvSpPr>
            <p:spPr>
              <a:xfrm>
                <a:off x="838024" y="3251157"/>
                <a:ext cx="36091" cy="160353"/>
              </a:xfrm>
              <a:custGeom>
                <a:avLst/>
                <a:gdLst>
                  <a:gd name="connsiteX0" fmla="*/ 18014 w 36091"/>
                  <a:gd name="connsiteY0" fmla="*/ 34504 h 160353"/>
                  <a:gd name="connsiteX1" fmla="*/ 4934 w 36091"/>
                  <a:gd name="connsiteY1" fmla="*/ 29659 h 160353"/>
                  <a:gd name="connsiteX2" fmla="*/ 90 w 36091"/>
                  <a:gd name="connsiteY2" fmla="*/ 17306 h 160353"/>
                  <a:gd name="connsiteX3" fmla="*/ 4934 w 36091"/>
                  <a:gd name="connsiteY3" fmla="*/ 5195 h 160353"/>
                  <a:gd name="connsiteX4" fmla="*/ 18014 w 36091"/>
                  <a:gd name="connsiteY4" fmla="*/ 350 h 160353"/>
                  <a:gd name="connsiteX5" fmla="*/ 31095 w 36091"/>
                  <a:gd name="connsiteY5" fmla="*/ 5195 h 160353"/>
                  <a:gd name="connsiteX6" fmla="*/ 36181 w 36091"/>
                  <a:gd name="connsiteY6" fmla="*/ 17306 h 160353"/>
                  <a:gd name="connsiteX7" fmla="*/ 31095 w 36091"/>
                  <a:gd name="connsiteY7" fmla="*/ 29659 h 160353"/>
                  <a:gd name="connsiteX8" fmla="*/ 18014 w 36091"/>
                  <a:gd name="connsiteY8" fmla="*/ 34504 h 160353"/>
                  <a:gd name="connsiteX9" fmla="*/ 32063 w 36091"/>
                  <a:gd name="connsiteY9" fmla="*/ 160703 h 160353"/>
                  <a:gd name="connsiteX10" fmla="*/ 3965 w 36091"/>
                  <a:gd name="connsiteY10" fmla="*/ 160703 h 160353"/>
                  <a:gd name="connsiteX11" fmla="*/ 3965 w 36091"/>
                  <a:gd name="connsiteY11" fmla="*/ 50975 h 160353"/>
                  <a:gd name="connsiteX12" fmla="*/ 32063 w 36091"/>
                  <a:gd name="connsiteY12" fmla="*/ 50975 h 160353"/>
                  <a:gd name="connsiteX13" fmla="*/ 32063 w 36091"/>
                  <a:gd name="connsiteY13" fmla="*/ 160703 h 16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91" h="160353">
                    <a:moveTo>
                      <a:pt x="18014" y="34504"/>
                    </a:moveTo>
                    <a:cubicBezTo>
                      <a:pt x="12443" y="34504"/>
                      <a:pt x="8083" y="32808"/>
                      <a:pt x="4934" y="29659"/>
                    </a:cubicBezTo>
                    <a:cubicBezTo>
                      <a:pt x="1543" y="26510"/>
                      <a:pt x="90" y="22393"/>
                      <a:pt x="90" y="17306"/>
                    </a:cubicBezTo>
                    <a:cubicBezTo>
                      <a:pt x="90" y="12219"/>
                      <a:pt x="1543" y="8344"/>
                      <a:pt x="4934" y="5195"/>
                    </a:cubicBezTo>
                    <a:cubicBezTo>
                      <a:pt x="8083" y="2046"/>
                      <a:pt x="12443" y="350"/>
                      <a:pt x="18014" y="350"/>
                    </a:cubicBezTo>
                    <a:cubicBezTo>
                      <a:pt x="23586" y="350"/>
                      <a:pt x="27946" y="2046"/>
                      <a:pt x="31095" y="5195"/>
                    </a:cubicBezTo>
                    <a:cubicBezTo>
                      <a:pt x="34486" y="8344"/>
                      <a:pt x="36181" y="12219"/>
                      <a:pt x="36181" y="17306"/>
                    </a:cubicBezTo>
                    <a:cubicBezTo>
                      <a:pt x="36181" y="22393"/>
                      <a:pt x="34486" y="26510"/>
                      <a:pt x="31095" y="29659"/>
                    </a:cubicBezTo>
                    <a:cubicBezTo>
                      <a:pt x="27703" y="32808"/>
                      <a:pt x="23343" y="34504"/>
                      <a:pt x="18014" y="34504"/>
                    </a:cubicBezTo>
                    <a:close/>
                    <a:moveTo>
                      <a:pt x="32063" y="160703"/>
                    </a:moveTo>
                    <a:lnTo>
                      <a:pt x="3965" y="160703"/>
                    </a:lnTo>
                    <a:lnTo>
                      <a:pt x="3965" y="50975"/>
                    </a:lnTo>
                    <a:lnTo>
                      <a:pt x="32063" y="50975"/>
                    </a:lnTo>
                    <a:lnTo>
                      <a:pt x="32063" y="160703"/>
                    </a:lnTo>
                    <a:close/>
                  </a:path>
                </a:pathLst>
              </a:custGeom>
              <a:solidFill>
                <a:srgbClr val="107C10"/>
              </a:solidFill>
              <a:ln w="242225" cap="rnd">
                <a:noFill/>
                <a:prstDash val="solid"/>
                <a:round/>
              </a:ln>
            </p:spPr>
            <p:txBody>
              <a:bodyPr rtlCol="0" anchor="ctr"/>
              <a:lstStyle/>
              <a:p>
                <a:endParaRPr lang="en-US"/>
              </a:p>
            </p:txBody>
          </p:sp>
          <p:sp>
            <p:nvSpPr>
              <p:cNvPr id="406" name="Freeform: Shape 405">
                <a:extLst>
                  <a:ext uri="{FF2B5EF4-FFF2-40B4-BE49-F238E27FC236}">
                    <a16:creationId xmlns:a16="http://schemas.microsoft.com/office/drawing/2014/main" id="{A9812E56-B4FE-0418-538A-83CF621942C4}"/>
                  </a:ext>
                </a:extLst>
              </p:cNvPr>
              <p:cNvSpPr/>
              <p:nvPr/>
            </p:nvSpPr>
            <p:spPr>
              <a:xfrm>
                <a:off x="892370" y="3299360"/>
                <a:ext cx="118448" cy="113845"/>
              </a:xfrm>
              <a:custGeom>
                <a:avLst/>
                <a:gdLst>
                  <a:gd name="connsiteX0" fmla="*/ 59929 w 118448"/>
                  <a:gd name="connsiteY0" fmla="*/ 114198 h 113845"/>
                  <a:gd name="connsiteX1" fmla="*/ 28682 w 118448"/>
                  <a:gd name="connsiteY1" fmla="*/ 107174 h 113845"/>
                  <a:gd name="connsiteX2" fmla="*/ 7609 w 118448"/>
                  <a:gd name="connsiteY2" fmla="*/ 87311 h 113845"/>
                  <a:gd name="connsiteX3" fmla="*/ 100 w 118448"/>
                  <a:gd name="connsiteY3" fmla="*/ 57518 h 113845"/>
                  <a:gd name="connsiteX4" fmla="*/ 7851 w 118448"/>
                  <a:gd name="connsiteY4" fmla="*/ 27482 h 113845"/>
                  <a:gd name="connsiteX5" fmla="*/ 29167 w 118448"/>
                  <a:gd name="connsiteY5" fmla="*/ 7377 h 113845"/>
                  <a:gd name="connsiteX6" fmla="*/ 59929 w 118448"/>
                  <a:gd name="connsiteY6" fmla="*/ 353 h 113845"/>
                  <a:gd name="connsiteX7" fmla="*/ 89965 w 118448"/>
                  <a:gd name="connsiteY7" fmla="*/ 7377 h 113845"/>
                  <a:gd name="connsiteX8" fmla="*/ 111039 w 118448"/>
                  <a:gd name="connsiteY8" fmla="*/ 27482 h 113845"/>
                  <a:gd name="connsiteX9" fmla="*/ 118548 w 118448"/>
                  <a:gd name="connsiteY9" fmla="*/ 57518 h 113845"/>
                  <a:gd name="connsiteX10" fmla="*/ 111281 w 118448"/>
                  <a:gd name="connsiteY10" fmla="*/ 87311 h 113845"/>
                  <a:gd name="connsiteX11" fmla="*/ 90450 w 118448"/>
                  <a:gd name="connsiteY11" fmla="*/ 107174 h 113845"/>
                  <a:gd name="connsiteX12" fmla="*/ 59929 w 118448"/>
                  <a:gd name="connsiteY12" fmla="*/ 114198 h 113845"/>
                  <a:gd name="connsiteX13" fmla="*/ 59929 w 118448"/>
                  <a:gd name="connsiteY13" fmla="*/ 90460 h 113845"/>
                  <a:gd name="connsiteX14" fmla="*/ 75189 w 118448"/>
                  <a:gd name="connsiteY14" fmla="*/ 86585 h 113845"/>
                  <a:gd name="connsiteX15" fmla="*/ 85605 w 118448"/>
                  <a:gd name="connsiteY15" fmla="*/ 75200 h 113845"/>
                  <a:gd name="connsiteX16" fmla="*/ 89238 w 118448"/>
                  <a:gd name="connsiteY16" fmla="*/ 57518 h 113845"/>
                  <a:gd name="connsiteX17" fmla="*/ 85605 w 118448"/>
                  <a:gd name="connsiteY17" fmla="*/ 39593 h 113845"/>
                  <a:gd name="connsiteX18" fmla="*/ 75189 w 118448"/>
                  <a:gd name="connsiteY18" fmla="*/ 28208 h 113845"/>
                  <a:gd name="connsiteX19" fmla="*/ 59929 w 118448"/>
                  <a:gd name="connsiteY19" fmla="*/ 24333 h 113845"/>
                  <a:gd name="connsiteX20" fmla="*/ 44185 w 118448"/>
                  <a:gd name="connsiteY20" fmla="*/ 28208 h 113845"/>
                  <a:gd name="connsiteX21" fmla="*/ 33769 w 118448"/>
                  <a:gd name="connsiteY21" fmla="*/ 39593 h 113845"/>
                  <a:gd name="connsiteX22" fmla="*/ 29893 w 118448"/>
                  <a:gd name="connsiteY22" fmla="*/ 57518 h 113845"/>
                  <a:gd name="connsiteX23" fmla="*/ 33527 w 118448"/>
                  <a:gd name="connsiteY23" fmla="*/ 75200 h 113845"/>
                  <a:gd name="connsiteX24" fmla="*/ 44185 w 118448"/>
                  <a:gd name="connsiteY24" fmla="*/ 86585 h 113845"/>
                  <a:gd name="connsiteX25" fmla="*/ 59929 w 118448"/>
                  <a:gd name="connsiteY25" fmla="*/ 90460 h 11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8448" h="113845">
                    <a:moveTo>
                      <a:pt x="59929" y="114198"/>
                    </a:moveTo>
                    <a:cubicBezTo>
                      <a:pt x="48060" y="114198"/>
                      <a:pt x="37887" y="112018"/>
                      <a:pt x="28682" y="107174"/>
                    </a:cubicBezTo>
                    <a:cubicBezTo>
                      <a:pt x="19720" y="102572"/>
                      <a:pt x="12695" y="95789"/>
                      <a:pt x="7609" y="87311"/>
                    </a:cubicBezTo>
                    <a:cubicBezTo>
                      <a:pt x="2764" y="78834"/>
                      <a:pt x="100" y="68660"/>
                      <a:pt x="100" y="57518"/>
                    </a:cubicBezTo>
                    <a:cubicBezTo>
                      <a:pt x="100" y="46133"/>
                      <a:pt x="2764" y="36202"/>
                      <a:pt x="7851" y="27482"/>
                    </a:cubicBezTo>
                    <a:cubicBezTo>
                      <a:pt x="13180" y="19004"/>
                      <a:pt x="20204" y="12222"/>
                      <a:pt x="29167" y="7377"/>
                    </a:cubicBezTo>
                    <a:cubicBezTo>
                      <a:pt x="38371" y="2775"/>
                      <a:pt x="48545" y="353"/>
                      <a:pt x="59929" y="353"/>
                    </a:cubicBezTo>
                    <a:cubicBezTo>
                      <a:pt x="71072" y="353"/>
                      <a:pt x="81003" y="2775"/>
                      <a:pt x="89965" y="7377"/>
                    </a:cubicBezTo>
                    <a:cubicBezTo>
                      <a:pt x="98927" y="12222"/>
                      <a:pt x="105952" y="19004"/>
                      <a:pt x="111039" y="27482"/>
                    </a:cubicBezTo>
                    <a:cubicBezTo>
                      <a:pt x="116125" y="36202"/>
                      <a:pt x="118548" y="46133"/>
                      <a:pt x="118548" y="57518"/>
                    </a:cubicBezTo>
                    <a:cubicBezTo>
                      <a:pt x="118548" y="68660"/>
                      <a:pt x="116125" y="78834"/>
                      <a:pt x="111281" y="87311"/>
                    </a:cubicBezTo>
                    <a:cubicBezTo>
                      <a:pt x="106194" y="95789"/>
                      <a:pt x="99412" y="102572"/>
                      <a:pt x="90450" y="107174"/>
                    </a:cubicBezTo>
                    <a:cubicBezTo>
                      <a:pt x="81487" y="112018"/>
                      <a:pt x="71314" y="114198"/>
                      <a:pt x="59929" y="114198"/>
                    </a:cubicBezTo>
                    <a:close/>
                    <a:moveTo>
                      <a:pt x="59929" y="90460"/>
                    </a:moveTo>
                    <a:cubicBezTo>
                      <a:pt x="65743" y="90460"/>
                      <a:pt x="70829" y="89249"/>
                      <a:pt x="75189" y="86585"/>
                    </a:cubicBezTo>
                    <a:cubicBezTo>
                      <a:pt x="79792" y="83920"/>
                      <a:pt x="83183" y="80287"/>
                      <a:pt x="85605" y="75200"/>
                    </a:cubicBezTo>
                    <a:cubicBezTo>
                      <a:pt x="88027" y="70356"/>
                      <a:pt x="89238" y="64300"/>
                      <a:pt x="89238" y="57518"/>
                    </a:cubicBezTo>
                    <a:cubicBezTo>
                      <a:pt x="89238" y="50493"/>
                      <a:pt x="88027" y="44680"/>
                      <a:pt x="85605" y="39593"/>
                    </a:cubicBezTo>
                    <a:cubicBezTo>
                      <a:pt x="83183" y="34749"/>
                      <a:pt x="79792" y="30873"/>
                      <a:pt x="75189" y="28208"/>
                    </a:cubicBezTo>
                    <a:cubicBezTo>
                      <a:pt x="70829" y="25544"/>
                      <a:pt x="65743" y="24333"/>
                      <a:pt x="59929" y="24333"/>
                    </a:cubicBezTo>
                    <a:cubicBezTo>
                      <a:pt x="53874" y="24333"/>
                      <a:pt x="48787" y="25544"/>
                      <a:pt x="44185" y="28208"/>
                    </a:cubicBezTo>
                    <a:cubicBezTo>
                      <a:pt x="39825" y="30873"/>
                      <a:pt x="36191" y="34749"/>
                      <a:pt x="33769" y="39593"/>
                    </a:cubicBezTo>
                    <a:cubicBezTo>
                      <a:pt x="31104" y="44680"/>
                      <a:pt x="29893" y="50735"/>
                      <a:pt x="29893" y="57518"/>
                    </a:cubicBezTo>
                    <a:cubicBezTo>
                      <a:pt x="29893" y="64300"/>
                      <a:pt x="31104" y="70356"/>
                      <a:pt x="33527" y="75200"/>
                    </a:cubicBezTo>
                    <a:cubicBezTo>
                      <a:pt x="36191" y="80287"/>
                      <a:pt x="39582" y="83920"/>
                      <a:pt x="44185" y="86585"/>
                    </a:cubicBezTo>
                    <a:cubicBezTo>
                      <a:pt x="48545" y="89249"/>
                      <a:pt x="53874" y="90460"/>
                      <a:pt x="59929" y="90460"/>
                    </a:cubicBezTo>
                    <a:close/>
                  </a:path>
                </a:pathLst>
              </a:custGeom>
              <a:solidFill>
                <a:srgbClr val="107C10"/>
              </a:solidFill>
              <a:ln w="242225" cap="rnd">
                <a:noFill/>
                <a:prstDash val="solid"/>
                <a:round/>
              </a:ln>
            </p:spPr>
            <p:txBody>
              <a:bodyPr rtlCol="0" anchor="ctr"/>
              <a:lstStyle/>
              <a:p>
                <a:endParaRPr lang="en-US"/>
              </a:p>
            </p:txBody>
          </p:sp>
          <p:sp>
            <p:nvSpPr>
              <p:cNvPr id="407" name="Freeform: Shape 406">
                <a:extLst>
                  <a:ext uri="{FF2B5EF4-FFF2-40B4-BE49-F238E27FC236}">
                    <a16:creationId xmlns:a16="http://schemas.microsoft.com/office/drawing/2014/main" id="{E03EA1A5-875E-0038-B443-660BFFC0B865}"/>
                  </a:ext>
                </a:extLst>
              </p:cNvPr>
              <p:cNvSpPr/>
              <p:nvPr/>
            </p:nvSpPr>
            <p:spPr>
              <a:xfrm>
                <a:off x="1031297" y="3299360"/>
                <a:ext cx="101976" cy="112150"/>
              </a:xfrm>
              <a:custGeom>
                <a:avLst/>
                <a:gdLst>
                  <a:gd name="connsiteX0" fmla="*/ 113 w 101976"/>
                  <a:gd name="connsiteY0" fmla="*/ 112503 h 112150"/>
                  <a:gd name="connsiteX1" fmla="*/ 113 w 101976"/>
                  <a:gd name="connsiteY1" fmla="*/ 2775 h 112150"/>
                  <a:gd name="connsiteX2" fmla="*/ 25789 w 101976"/>
                  <a:gd name="connsiteY2" fmla="*/ 2775 h 112150"/>
                  <a:gd name="connsiteX3" fmla="*/ 26516 w 101976"/>
                  <a:gd name="connsiteY3" fmla="*/ 19973 h 112150"/>
                  <a:gd name="connsiteX4" fmla="*/ 27000 w 101976"/>
                  <a:gd name="connsiteY4" fmla="*/ 19973 h 112150"/>
                  <a:gd name="connsiteX5" fmla="*/ 40807 w 101976"/>
                  <a:gd name="connsiteY5" fmla="*/ 5439 h 112150"/>
                  <a:gd name="connsiteX6" fmla="*/ 62850 w 101976"/>
                  <a:gd name="connsiteY6" fmla="*/ 353 h 112150"/>
                  <a:gd name="connsiteX7" fmla="*/ 83923 w 101976"/>
                  <a:gd name="connsiteY7" fmla="*/ 5197 h 112150"/>
                  <a:gd name="connsiteX8" fmla="*/ 97488 w 101976"/>
                  <a:gd name="connsiteY8" fmla="*/ 19246 h 112150"/>
                  <a:gd name="connsiteX9" fmla="*/ 102090 w 101976"/>
                  <a:gd name="connsiteY9" fmla="*/ 40804 h 112150"/>
                  <a:gd name="connsiteX10" fmla="*/ 102090 w 101976"/>
                  <a:gd name="connsiteY10" fmla="*/ 112503 h 112150"/>
                  <a:gd name="connsiteX11" fmla="*/ 73023 w 101976"/>
                  <a:gd name="connsiteY11" fmla="*/ 112503 h 112150"/>
                  <a:gd name="connsiteX12" fmla="*/ 73023 w 101976"/>
                  <a:gd name="connsiteY12" fmla="*/ 48555 h 112150"/>
                  <a:gd name="connsiteX13" fmla="*/ 68421 w 101976"/>
                  <a:gd name="connsiteY13" fmla="*/ 29904 h 112150"/>
                  <a:gd name="connsiteX14" fmla="*/ 53645 w 101976"/>
                  <a:gd name="connsiteY14" fmla="*/ 23848 h 112150"/>
                  <a:gd name="connsiteX15" fmla="*/ 35720 w 101976"/>
                  <a:gd name="connsiteY15" fmla="*/ 31842 h 112150"/>
                  <a:gd name="connsiteX16" fmla="*/ 29180 w 101976"/>
                  <a:gd name="connsiteY16" fmla="*/ 54126 h 112150"/>
                  <a:gd name="connsiteX17" fmla="*/ 29180 w 101976"/>
                  <a:gd name="connsiteY17" fmla="*/ 112503 h 112150"/>
                  <a:gd name="connsiteX18" fmla="*/ 113 w 101976"/>
                  <a:gd name="connsiteY18" fmla="*/ 112503 h 11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976" h="112150">
                    <a:moveTo>
                      <a:pt x="113" y="112503"/>
                    </a:moveTo>
                    <a:lnTo>
                      <a:pt x="113" y="2775"/>
                    </a:lnTo>
                    <a:lnTo>
                      <a:pt x="25789" y="2775"/>
                    </a:lnTo>
                    <a:lnTo>
                      <a:pt x="26516" y="19973"/>
                    </a:lnTo>
                    <a:lnTo>
                      <a:pt x="27000" y="19973"/>
                    </a:lnTo>
                    <a:cubicBezTo>
                      <a:pt x="30149" y="13675"/>
                      <a:pt x="34752" y="9073"/>
                      <a:pt x="40807" y="5439"/>
                    </a:cubicBezTo>
                    <a:cubicBezTo>
                      <a:pt x="46863" y="2048"/>
                      <a:pt x="54130" y="353"/>
                      <a:pt x="62850" y="353"/>
                    </a:cubicBezTo>
                    <a:cubicBezTo>
                      <a:pt x="70843" y="353"/>
                      <a:pt x="77868" y="2048"/>
                      <a:pt x="83923" y="5197"/>
                    </a:cubicBezTo>
                    <a:cubicBezTo>
                      <a:pt x="89737" y="8346"/>
                      <a:pt x="94339" y="13190"/>
                      <a:pt x="97488" y="19246"/>
                    </a:cubicBezTo>
                    <a:cubicBezTo>
                      <a:pt x="100637" y="25302"/>
                      <a:pt x="102090" y="32326"/>
                      <a:pt x="102090" y="40804"/>
                    </a:cubicBezTo>
                    <a:lnTo>
                      <a:pt x="102090" y="112503"/>
                    </a:lnTo>
                    <a:lnTo>
                      <a:pt x="73023" y="112503"/>
                    </a:lnTo>
                    <a:lnTo>
                      <a:pt x="73023" y="48555"/>
                    </a:lnTo>
                    <a:cubicBezTo>
                      <a:pt x="73023" y="40320"/>
                      <a:pt x="71570" y="34022"/>
                      <a:pt x="68421" y="29904"/>
                    </a:cubicBezTo>
                    <a:cubicBezTo>
                      <a:pt x="65030" y="25786"/>
                      <a:pt x="60185" y="23848"/>
                      <a:pt x="53645" y="23848"/>
                    </a:cubicBezTo>
                    <a:cubicBezTo>
                      <a:pt x="46136" y="23848"/>
                      <a:pt x="40081" y="26513"/>
                      <a:pt x="35720" y="31842"/>
                    </a:cubicBezTo>
                    <a:cubicBezTo>
                      <a:pt x="31360" y="37171"/>
                      <a:pt x="29180" y="44680"/>
                      <a:pt x="29180" y="54126"/>
                    </a:cubicBezTo>
                    <a:lnTo>
                      <a:pt x="29180" y="112503"/>
                    </a:lnTo>
                    <a:lnTo>
                      <a:pt x="113" y="112503"/>
                    </a:lnTo>
                    <a:close/>
                  </a:path>
                </a:pathLst>
              </a:custGeom>
              <a:solidFill>
                <a:srgbClr val="107C10"/>
              </a:solidFill>
              <a:ln w="242225" cap="rnd">
                <a:noFill/>
                <a:prstDash val="solid"/>
                <a:round/>
              </a:ln>
            </p:spPr>
            <p:txBody>
              <a:bodyPr rtlCol="0" anchor="ctr"/>
              <a:lstStyle/>
              <a:p>
                <a:endParaRPr lang="en-US"/>
              </a:p>
            </p:txBody>
          </p:sp>
          <p:sp>
            <p:nvSpPr>
              <p:cNvPr id="408" name="Freeform: Shape 407">
                <a:extLst>
                  <a:ext uri="{FF2B5EF4-FFF2-40B4-BE49-F238E27FC236}">
                    <a16:creationId xmlns:a16="http://schemas.microsoft.com/office/drawing/2014/main" id="{AB23B227-6049-AFF3-FDD1-779E713104FB}"/>
                  </a:ext>
                </a:extLst>
              </p:cNvPr>
              <p:cNvSpPr/>
              <p:nvPr/>
            </p:nvSpPr>
            <p:spPr>
              <a:xfrm>
                <a:off x="1151023" y="3299360"/>
                <a:ext cx="119659" cy="114088"/>
              </a:xfrm>
              <a:custGeom>
                <a:avLst/>
                <a:gdLst>
                  <a:gd name="connsiteX0" fmla="*/ 53659 w 119659"/>
                  <a:gd name="connsiteY0" fmla="*/ 114441 h 114088"/>
                  <a:gd name="connsiteX1" fmla="*/ 26045 w 119659"/>
                  <a:gd name="connsiteY1" fmla="*/ 107416 h 114088"/>
                  <a:gd name="connsiteX2" fmla="*/ 6909 w 119659"/>
                  <a:gd name="connsiteY2" fmla="*/ 87311 h 114088"/>
                  <a:gd name="connsiteX3" fmla="*/ 127 w 119659"/>
                  <a:gd name="connsiteY3" fmla="*/ 57276 h 114088"/>
                  <a:gd name="connsiteX4" fmla="*/ 7394 w 119659"/>
                  <a:gd name="connsiteY4" fmla="*/ 27482 h 114088"/>
                  <a:gd name="connsiteX5" fmla="*/ 27014 w 119659"/>
                  <a:gd name="connsiteY5" fmla="*/ 7377 h 114088"/>
                  <a:gd name="connsiteX6" fmla="*/ 55354 w 119659"/>
                  <a:gd name="connsiteY6" fmla="*/ 353 h 114088"/>
                  <a:gd name="connsiteX7" fmla="*/ 76428 w 119659"/>
                  <a:gd name="connsiteY7" fmla="*/ 4955 h 114088"/>
                  <a:gd name="connsiteX8" fmla="*/ 90235 w 119659"/>
                  <a:gd name="connsiteY8" fmla="*/ 16097 h 114088"/>
                  <a:gd name="connsiteX9" fmla="*/ 91204 w 119659"/>
                  <a:gd name="connsiteY9" fmla="*/ 16097 h 114088"/>
                  <a:gd name="connsiteX10" fmla="*/ 91688 w 119659"/>
                  <a:gd name="connsiteY10" fmla="*/ 2775 h 114088"/>
                  <a:gd name="connsiteX11" fmla="*/ 119786 w 119659"/>
                  <a:gd name="connsiteY11" fmla="*/ 2775 h 114088"/>
                  <a:gd name="connsiteX12" fmla="*/ 119786 w 119659"/>
                  <a:gd name="connsiteY12" fmla="*/ 112503 h 114088"/>
                  <a:gd name="connsiteX13" fmla="*/ 93868 w 119659"/>
                  <a:gd name="connsiteY13" fmla="*/ 112503 h 114088"/>
                  <a:gd name="connsiteX14" fmla="*/ 92415 w 119659"/>
                  <a:gd name="connsiteY14" fmla="*/ 96032 h 114088"/>
                  <a:gd name="connsiteX15" fmla="*/ 91446 w 119659"/>
                  <a:gd name="connsiteY15" fmla="*/ 96032 h 114088"/>
                  <a:gd name="connsiteX16" fmla="*/ 76912 w 119659"/>
                  <a:gd name="connsiteY16" fmla="*/ 109354 h 114088"/>
                  <a:gd name="connsiteX17" fmla="*/ 53659 w 119659"/>
                  <a:gd name="connsiteY17" fmla="*/ 114441 h 114088"/>
                  <a:gd name="connsiteX18" fmla="*/ 59472 w 119659"/>
                  <a:gd name="connsiteY18" fmla="*/ 91429 h 114088"/>
                  <a:gd name="connsiteX19" fmla="*/ 76186 w 119659"/>
                  <a:gd name="connsiteY19" fmla="*/ 87311 h 114088"/>
                  <a:gd name="connsiteX20" fmla="*/ 87086 w 119659"/>
                  <a:gd name="connsiteY20" fmla="*/ 75442 h 114088"/>
                  <a:gd name="connsiteX21" fmla="*/ 90719 w 119659"/>
                  <a:gd name="connsiteY21" fmla="*/ 57276 h 114088"/>
                  <a:gd name="connsiteX22" fmla="*/ 87086 w 119659"/>
                  <a:gd name="connsiteY22" fmla="*/ 39351 h 114088"/>
                  <a:gd name="connsiteX23" fmla="*/ 76186 w 119659"/>
                  <a:gd name="connsiteY23" fmla="*/ 27482 h 114088"/>
                  <a:gd name="connsiteX24" fmla="*/ 59714 w 119659"/>
                  <a:gd name="connsiteY24" fmla="*/ 23122 h 114088"/>
                  <a:gd name="connsiteX25" fmla="*/ 43970 w 119659"/>
                  <a:gd name="connsiteY25" fmla="*/ 27482 h 114088"/>
                  <a:gd name="connsiteX26" fmla="*/ 33554 w 119659"/>
                  <a:gd name="connsiteY26" fmla="*/ 39593 h 114088"/>
                  <a:gd name="connsiteX27" fmla="*/ 29921 w 119659"/>
                  <a:gd name="connsiteY27" fmla="*/ 57276 h 114088"/>
                  <a:gd name="connsiteX28" fmla="*/ 33554 w 119659"/>
                  <a:gd name="connsiteY28" fmla="*/ 75685 h 114088"/>
                  <a:gd name="connsiteX29" fmla="*/ 43970 w 119659"/>
                  <a:gd name="connsiteY29" fmla="*/ 87311 h 114088"/>
                  <a:gd name="connsiteX30" fmla="*/ 59472 w 119659"/>
                  <a:gd name="connsiteY30" fmla="*/ 91429 h 11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9659" h="114088">
                    <a:moveTo>
                      <a:pt x="53659" y="114441"/>
                    </a:moveTo>
                    <a:cubicBezTo>
                      <a:pt x="43243" y="114441"/>
                      <a:pt x="34038" y="112018"/>
                      <a:pt x="26045" y="107416"/>
                    </a:cubicBezTo>
                    <a:cubicBezTo>
                      <a:pt x="17809" y="102572"/>
                      <a:pt x="11511" y="96032"/>
                      <a:pt x="6909" y="87311"/>
                    </a:cubicBezTo>
                    <a:cubicBezTo>
                      <a:pt x="2549" y="78834"/>
                      <a:pt x="127" y="68660"/>
                      <a:pt x="127" y="57276"/>
                    </a:cubicBezTo>
                    <a:cubicBezTo>
                      <a:pt x="127" y="46133"/>
                      <a:pt x="2549" y="35960"/>
                      <a:pt x="7394" y="27482"/>
                    </a:cubicBezTo>
                    <a:cubicBezTo>
                      <a:pt x="12238" y="18762"/>
                      <a:pt x="18778" y="12222"/>
                      <a:pt x="27014" y="7377"/>
                    </a:cubicBezTo>
                    <a:cubicBezTo>
                      <a:pt x="35492" y="2775"/>
                      <a:pt x="44939" y="353"/>
                      <a:pt x="55354" y="353"/>
                    </a:cubicBezTo>
                    <a:cubicBezTo>
                      <a:pt x="63348" y="353"/>
                      <a:pt x="70372" y="2048"/>
                      <a:pt x="76428" y="4955"/>
                    </a:cubicBezTo>
                    <a:cubicBezTo>
                      <a:pt x="82726" y="8104"/>
                      <a:pt x="87328" y="11737"/>
                      <a:pt x="90235" y="16097"/>
                    </a:cubicBezTo>
                    <a:lnTo>
                      <a:pt x="91204" y="16097"/>
                    </a:lnTo>
                    <a:lnTo>
                      <a:pt x="91688" y="2775"/>
                    </a:lnTo>
                    <a:lnTo>
                      <a:pt x="119786" y="2775"/>
                    </a:lnTo>
                    <a:lnTo>
                      <a:pt x="119786" y="112503"/>
                    </a:lnTo>
                    <a:lnTo>
                      <a:pt x="93868" y="112503"/>
                    </a:lnTo>
                    <a:lnTo>
                      <a:pt x="92415" y="96032"/>
                    </a:lnTo>
                    <a:lnTo>
                      <a:pt x="91446" y="96032"/>
                    </a:lnTo>
                    <a:cubicBezTo>
                      <a:pt x="88055" y="101603"/>
                      <a:pt x="83210" y="105963"/>
                      <a:pt x="76912" y="109354"/>
                    </a:cubicBezTo>
                    <a:cubicBezTo>
                      <a:pt x="70857" y="112745"/>
                      <a:pt x="63105" y="114441"/>
                      <a:pt x="53659" y="114441"/>
                    </a:cubicBezTo>
                    <a:close/>
                    <a:moveTo>
                      <a:pt x="59472" y="91429"/>
                    </a:moveTo>
                    <a:cubicBezTo>
                      <a:pt x="65770" y="91429"/>
                      <a:pt x="71341" y="89976"/>
                      <a:pt x="76186" y="87311"/>
                    </a:cubicBezTo>
                    <a:cubicBezTo>
                      <a:pt x="80788" y="84405"/>
                      <a:pt x="84421" y="80529"/>
                      <a:pt x="87086" y="75442"/>
                    </a:cubicBezTo>
                    <a:cubicBezTo>
                      <a:pt x="89508" y="70356"/>
                      <a:pt x="90719" y="64300"/>
                      <a:pt x="90719" y="57276"/>
                    </a:cubicBezTo>
                    <a:cubicBezTo>
                      <a:pt x="90719" y="50493"/>
                      <a:pt x="89508" y="44438"/>
                      <a:pt x="87086" y="39351"/>
                    </a:cubicBezTo>
                    <a:cubicBezTo>
                      <a:pt x="84421" y="34264"/>
                      <a:pt x="81030" y="30146"/>
                      <a:pt x="76186" y="27482"/>
                    </a:cubicBezTo>
                    <a:cubicBezTo>
                      <a:pt x="71583" y="24575"/>
                      <a:pt x="66012" y="23122"/>
                      <a:pt x="59714" y="23122"/>
                    </a:cubicBezTo>
                    <a:cubicBezTo>
                      <a:pt x="53659" y="23122"/>
                      <a:pt x="48330" y="24575"/>
                      <a:pt x="43970" y="27482"/>
                    </a:cubicBezTo>
                    <a:cubicBezTo>
                      <a:pt x="39367" y="30389"/>
                      <a:pt x="35976" y="34506"/>
                      <a:pt x="33554" y="39593"/>
                    </a:cubicBezTo>
                    <a:cubicBezTo>
                      <a:pt x="31132" y="44680"/>
                      <a:pt x="29921" y="50735"/>
                      <a:pt x="29921" y="57276"/>
                    </a:cubicBezTo>
                    <a:cubicBezTo>
                      <a:pt x="29921" y="64542"/>
                      <a:pt x="31132" y="70598"/>
                      <a:pt x="33554" y="75685"/>
                    </a:cubicBezTo>
                    <a:cubicBezTo>
                      <a:pt x="35976" y="80771"/>
                      <a:pt x="39367" y="84647"/>
                      <a:pt x="43970" y="87311"/>
                    </a:cubicBezTo>
                    <a:cubicBezTo>
                      <a:pt x="48330" y="90218"/>
                      <a:pt x="53659" y="91429"/>
                      <a:pt x="59472" y="91429"/>
                    </a:cubicBezTo>
                    <a:close/>
                  </a:path>
                </a:pathLst>
              </a:custGeom>
              <a:solidFill>
                <a:srgbClr val="107C10"/>
              </a:solidFill>
              <a:ln w="242225" cap="rnd">
                <a:noFill/>
                <a:prstDash val="solid"/>
                <a:round/>
              </a:ln>
            </p:spPr>
            <p:txBody>
              <a:bodyPr rtlCol="0" anchor="ctr"/>
              <a:lstStyle/>
              <a:p>
                <a:endParaRPr lang="en-US"/>
              </a:p>
            </p:txBody>
          </p:sp>
          <p:sp>
            <p:nvSpPr>
              <p:cNvPr id="409" name="Freeform: Shape 408">
                <a:extLst>
                  <a:ext uri="{FF2B5EF4-FFF2-40B4-BE49-F238E27FC236}">
                    <a16:creationId xmlns:a16="http://schemas.microsoft.com/office/drawing/2014/main" id="{D4C5698A-AB9A-25B7-17B4-BAB90025F58B}"/>
                  </a:ext>
                </a:extLst>
              </p:cNvPr>
              <p:cNvSpPr/>
              <p:nvPr/>
            </p:nvSpPr>
            <p:spPr>
              <a:xfrm>
                <a:off x="1299000" y="3256244"/>
                <a:ext cx="29067" cy="155266"/>
              </a:xfrm>
              <a:custGeom>
                <a:avLst/>
                <a:gdLst>
                  <a:gd name="connsiteX0" fmla="*/ 138 w 29067"/>
                  <a:gd name="connsiteY0" fmla="*/ 350 h 155266"/>
                  <a:gd name="connsiteX1" fmla="*/ 29205 w 29067"/>
                  <a:gd name="connsiteY1" fmla="*/ 350 h 155266"/>
                  <a:gd name="connsiteX2" fmla="*/ 29205 w 29067"/>
                  <a:gd name="connsiteY2" fmla="*/ 155617 h 155266"/>
                  <a:gd name="connsiteX3" fmla="*/ 138 w 29067"/>
                  <a:gd name="connsiteY3" fmla="*/ 155617 h 155266"/>
                </a:gdLst>
                <a:ahLst/>
                <a:cxnLst>
                  <a:cxn ang="0">
                    <a:pos x="connsiteX0" y="connsiteY0"/>
                  </a:cxn>
                  <a:cxn ang="0">
                    <a:pos x="connsiteX1" y="connsiteY1"/>
                  </a:cxn>
                  <a:cxn ang="0">
                    <a:pos x="connsiteX2" y="connsiteY2"/>
                  </a:cxn>
                  <a:cxn ang="0">
                    <a:pos x="connsiteX3" y="connsiteY3"/>
                  </a:cxn>
                </a:cxnLst>
                <a:rect l="l" t="t" r="r" b="b"/>
                <a:pathLst>
                  <a:path w="29067" h="155266">
                    <a:moveTo>
                      <a:pt x="138" y="350"/>
                    </a:moveTo>
                    <a:lnTo>
                      <a:pt x="29205" y="350"/>
                    </a:lnTo>
                    <a:lnTo>
                      <a:pt x="29205" y="155617"/>
                    </a:lnTo>
                    <a:lnTo>
                      <a:pt x="138" y="155617"/>
                    </a:lnTo>
                    <a:close/>
                  </a:path>
                </a:pathLst>
              </a:custGeom>
              <a:solidFill>
                <a:srgbClr val="107C10"/>
              </a:solidFill>
              <a:ln w="242225" cap="rnd">
                <a:noFill/>
                <a:prstDash val="solid"/>
                <a:round/>
              </a:ln>
            </p:spPr>
            <p:txBody>
              <a:bodyPr rtlCol="0" anchor="ctr"/>
              <a:lstStyle/>
              <a:p>
                <a:endParaRPr lang="en-US"/>
              </a:p>
            </p:txBody>
          </p:sp>
          <p:sp>
            <p:nvSpPr>
              <p:cNvPr id="410" name="Freeform: Shape 409">
                <a:extLst>
                  <a:ext uri="{FF2B5EF4-FFF2-40B4-BE49-F238E27FC236}">
                    <a16:creationId xmlns:a16="http://schemas.microsoft.com/office/drawing/2014/main" id="{09D88101-A476-FDCB-F486-C0CA35AC961C}"/>
                  </a:ext>
                </a:extLst>
              </p:cNvPr>
              <p:cNvSpPr/>
              <p:nvPr/>
            </p:nvSpPr>
            <p:spPr>
              <a:xfrm>
                <a:off x="284925" y="3506462"/>
                <a:ext cx="104399" cy="148968"/>
              </a:xfrm>
              <a:custGeom>
                <a:avLst/>
                <a:gdLst>
                  <a:gd name="connsiteX0" fmla="*/ 56716 w 104399"/>
                  <a:gd name="connsiteY0" fmla="*/ 149345 h 148968"/>
                  <a:gd name="connsiteX1" fmla="*/ 35 w 104399"/>
                  <a:gd name="connsiteY1" fmla="*/ 125364 h 148968"/>
                  <a:gd name="connsiteX2" fmla="*/ 13115 w 104399"/>
                  <a:gd name="connsiteY2" fmla="*/ 112284 h 148968"/>
                  <a:gd name="connsiteX3" fmla="*/ 32251 w 104399"/>
                  <a:gd name="connsiteY3" fmla="*/ 127060 h 148968"/>
                  <a:gd name="connsiteX4" fmla="*/ 55989 w 104399"/>
                  <a:gd name="connsiteY4" fmla="*/ 131905 h 148968"/>
                  <a:gd name="connsiteX5" fmla="*/ 77547 w 104399"/>
                  <a:gd name="connsiteY5" fmla="*/ 126091 h 148968"/>
                  <a:gd name="connsiteX6" fmla="*/ 85056 w 104399"/>
                  <a:gd name="connsiteY6" fmla="*/ 109378 h 148968"/>
                  <a:gd name="connsiteX7" fmla="*/ 78758 w 104399"/>
                  <a:gd name="connsiteY7" fmla="*/ 94117 h 148968"/>
                  <a:gd name="connsiteX8" fmla="*/ 57200 w 104399"/>
                  <a:gd name="connsiteY8" fmla="*/ 83702 h 148968"/>
                  <a:gd name="connsiteX9" fmla="*/ 40971 w 104399"/>
                  <a:gd name="connsiteY9" fmla="*/ 79099 h 148968"/>
                  <a:gd name="connsiteX10" fmla="*/ 13842 w 104399"/>
                  <a:gd name="connsiteY10" fmla="*/ 64081 h 148968"/>
                  <a:gd name="connsiteX11" fmla="*/ 5122 w 104399"/>
                  <a:gd name="connsiteY11" fmla="*/ 39617 h 148968"/>
                  <a:gd name="connsiteX12" fmla="*/ 10935 w 104399"/>
                  <a:gd name="connsiteY12" fmla="*/ 20239 h 148968"/>
                  <a:gd name="connsiteX13" fmla="*/ 27649 w 104399"/>
                  <a:gd name="connsiteY13" fmla="*/ 5705 h 148968"/>
                  <a:gd name="connsiteX14" fmla="*/ 52840 w 104399"/>
                  <a:gd name="connsiteY14" fmla="*/ 376 h 148968"/>
                  <a:gd name="connsiteX15" fmla="*/ 81423 w 104399"/>
                  <a:gd name="connsiteY15" fmla="*/ 6190 h 148968"/>
                  <a:gd name="connsiteX16" fmla="*/ 102496 w 104399"/>
                  <a:gd name="connsiteY16" fmla="*/ 22419 h 148968"/>
                  <a:gd name="connsiteX17" fmla="*/ 89416 w 104399"/>
                  <a:gd name="connsiteY17" fmla="*/ 34288 h 148968"/>
                  <a:gd name="connsiteX18" fmla="*/ 73672 w 104399"/>
                  <a:gd name="connsiteY18" fmla="*/ 22661 h 148968"/>
                  <a:gd name="connsiteX19" fmla="*/ 53567 w 104399"/>
                  <a:gd name="connsiteY19" fmla="*/ 18301 h 148968"/>
                  <a:gd name="connsiteX20" fmla="*/ 38064 w 104399"/>
                  <a:gd name="connsiteY20" fmla="*/ 21208 h 148968"/>
                  <a:gd name="connsiteX21" fmla="*/ 28618 w 104399"/>
                  <a:gd name="connsiteY21" fmla="*/ 29201 h 148968"/>
                  <a:gd name="connsiteX22" fmla="*/ 25469 w 104399"/>
                  <a:gd name="connsiteY22" fmla="*/ 40101 h 148968"/>
                  <a:gd name="connsiteX23" fmla="*/ 30313 w 104399"/>
                  <a:gd name="connsiteY23" fmla="*/ 52939 h 148968"/>
                  <a:gd name="connsiteX24" fmla="*/ 47269 w 104399"/>
                  <a:gd name="connsiteY24" fmla="*/ 61417 h 148968"/>
                  <a:gd name="connsiteX25" fmla="*/ 61318 w 104399"/>
                  <a:gd name="connsiteY25" fmla="*/ 65293 h 148968"/>
                  <a:gd name="connsiteX26" fmla="*/ 94261 w 104399"/>
                  <a:gd name="connsiteY26" fmla="*/ 82006 h 148968"/>
                  <a:gd name="connsiteX27" fmla="*/ 104434 w 104399"/>
                  <a:gd name="connsiteY27" fmla="*/ 108893 h 148968"/>
                  <a:gd name="connsiteX28" fmla="*/ 98621 w 104399"/>
                  <a:gd name="connsiteY28" fmla="*/ 129967 h 148968"/>
                  <a:gd name="connsiteX29" fmla="*/ 82149 w 104399"/>
                  <a:gd name="connsiteY29" fmla="*/ 144258 h 148968"/>
                  <a:gd name="connsiteX30" fmla="*/ 56716 w 104399"/>
                  <a:gd name="connsiteY30" fmla="*/ 149345 h 14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4399" h="148968">
                    <a:moveTo>
                      <a:pt x="56716" y="149345"/>
                    </a:moveTo>
                    <a:cubicBezTo>
                      <a:pt x="32493" y="149345"/>
                      <a:pt x="13600" y="141351"/>
                      <a:pt x="35" y="125364"/>
                    </a:cubicBezTo>
                    <a:lnTo>
                      <a:pt x="13115" y="112284"/>
                    </a:lnTo>
                    <a:cubicBezTo>
                      <a:pt x="19171" y="119067"/>
                      <a:pt x="25469" y="123911"/>
                      <a:pt x="32251" y="127060"/>
                    </a:cubicBezTo>
                    <a:cubicBezTo>
                      <a:pt x="39033" y="130209"/>
                      <a:pt x="47027" y="131905"/>
                      <a:pt x="55989" y="131905"/>
                    </a:cubicBezTo>
                    <a:cubicBezTo>
                      <a:pt x="65436" y="131905"/>
                      <a:pt x="72703" y="129967"/>
                      <a:pt x="77547" y="126091"/>
                    </a:cubicBezTo>
                    <a:cubicBezTo>
                      <a:pt x="82634" y="122215"/>
                      <a:pt x="85056" y="116644"/>
                      <a:pt x="85056" y="109378"/>
                    </a:cubicBezTo>
                    <a:cubicBezTo>
                      <a:pt x="85056" y="103080"/>
                      <a:pt x="83118" y="97993"/>
                      <a:pt x="78758" y="94117"/>
                    </a:cubicBezTo>
                    <a:cubicBezTo>
                      <a:pt x="74640" y="90000"/>
                      <a:pt x="67374" y="86608"/>
                      <a:pt x="57200" y="83702"/>
                    </a:cubicBezTo>
                    <a:lnTo>
                      <a:pt x="40971" y="79099"/>
                    </a:lnTo>
                    <a:cubicBezTo>
                      <a:pt x="28618" y="75708"/>
                      <a:pt x="19655" y="70622"/>
                      <a:pt x="13842" y="64081"/>
                    </a:cubicBezTo>
                    <a:cubicBezTo>
                      <a:pt x="8029" y="57541"/>
                      <a:pt x="5122" y="49306"/>
                      <a:pt x="5122" y="39617"/>
                    </a:cubicBezTo>
                    <a:cubicBezTo>
                      <a:pt x="5122" y="32834"/>
                      <a:pt x="7060" y="26294"/>
                      <a:pt x="10935" y="20239"/>
                    </a:cubicBezTo>
                    <a:cubicBezTo>
                      <a:pt x="14811" y="14183"/>
                      <a:pt x="20382" y="9339"/>
                      <a:pt x="27649" y="5705"/>
                    </a:cubicBezTo>
                    <a:cubicBezTo>
                      <a:pt x="34916" y="2072"/>
                      <a:pt x="43151" y="376"/>
                      <a:pt x="52840" y="376"/>
                    </a:cubicBezTo>
                    <a:cubicBezTo>
                      <a:pt x="63498" y="376"/>
                      <a:pt x="72945" y="2314"/>
                      <a:pt x="81423" y="6190"/>
                    </a:cubicBezTo>
                    <a:cubicBezTo>
                      <a:pt x="89901" y="10307"/>
                      <a:pt x="96925" y="15636"/>
                      <a:pt x="102496" y="22419"/>
                    </a:cubicBezTo>
                    <a:lnTo>
                      <a:pt x="89416" y="34288"/>
                    </a:lnTo>
                    <a:cubicBezTo>
                      <a:pt x="85298" y="29443"/>
                      <a:pt x="80212" y="25568"/>
                      <a:pt x="73672" y="22661"/>
                    </a:cubicBezTo>
                    <a:cubicBezTo>
                      <a:pt x="67374" y="19754"/>
                      <a:pt x="60591" y="18301"/>
                      <a:pt x="53567" y="18301"/>
                    </a:cubicBezTo>
                    <a:cubicBezTo>
                      <a:pt x="47511" y="18301"/>
                      <a:pt x="42182" y="19270"/>
                      <a:pt x="38064" y="21208"/>
                    </a:cubicBezTo>
                    <a:cubicBezTo>
                      <a:pt x="33704" y="23145"/>
                      <a:pt x="30555" y="25810"/>
                      <a:pt x="28618" y="29201"/>
                    </a:cubicBezTo>
                    <a:cubicBezTo>
                      <a:pt x="26438" y="32350"/>
                      <a:pt x="25469" y="36226"/>
                      <a:pt x="25469" y="40101"/>
                    </a:cubicBezTo>
                    <a:cubicBezTo>
                      <a:pt x="25469" y="45430"/>
                      <a:pt x="27164" y="49790"/>
                      <a:pt x="30313" y="52939"/>
                    </a:cubicBezTo>
                    <a:cubicBezTo>
                      <a:pt x="33704" y="56330"/>
                      <a:pt x="39276" y="59237"/>
                      <a:pt x="47269" y="61417"/>
                    </a:cubicBezTo>
                    <a:lnTo>
                      <a:pt x="61318" y="65293"/>
                    </a:lnTo>
                    <a:cubicBezTo>
                      <a:pt x="76578" y="69653"/>
                      <a:pt x="87478" y="75224"/>
                      <a:pt x="94261" y="82006"/>
                    </a:cubicBezTo>
                    <a:cubicBezTo>
                      <a:pt x="101043" y="89031"/>
                      <a:pt x="104434" y="97993"/>
                      <a:pt x="104434" y="108893"/>
                    </a:cubicBezTo>
                    <a:cubicBezTo>
                      <a:pt x="104434" y="116644"/>
                      <a:pt x="102496" y="123669"/>
                      <a:pt x="98621" y="129967"/>
                    </a:cubicBezTo>
                    <a:cubicBezTo>
                      <a:pt x="94987" y="136022"/>
                      <a:pt x="89416" y="140867"/>
                      <a:pt x="82149" y="144258"/>
                    </a:cubicBezTo>
                    <a:cubicBezTo>
                      <a:pt x="74883" y="147649"/>
                      <a:pt x="66405" y="149345"/>
                      <a:pt x="56716" y="149345"/>
                    </a:cubicBezTo>
                    <a:close/>
                  </a:path>
                </a:pathLst>
              </a:custGeom>
              <a:solidFill>
                <a:srgbClr val="107C10"/>
              </a:solidFill>
              <a:ln w="242225" cap="rnd">
                <a:noFill/>
                <a:prstDash val="solid"/>
                <a:round/>
              </a:ln>
            </p:spPr>
            <p:txBody>
              <a:bodyPr rtlCol="0" anchor="ctr"/>
              <a:lstStyle/>
              <a:p>
                <a:endParaRPr lang="en-US"/>
              </a:p>
            </p:txBody>
          </p:sp>
          <p:sp>
            <p:nvSpPr>
              <p:cNvPr id="411" name="Freeform: Shape 410">
                <a:extLst>
                  <a:ext uri="{FF2B5EF4-FFF2-40B4-BE49-F238E27FC236}">
                    <a16:creationId xmlns:a16="http://schemas.microsoft.com/office/drawing/2014/main" id="{17AAE320-696A-824F-F66E-D1F32B26175E}"/>
                  </a:ext>
                </a:extLst>
              </p:cNvPr>
              <p:cNvSpPr/>
              <p:nvPr/>
            </p:nvSpPr>
            <p:spPr>
              <a:xfrm>
                <a:off x="406993" y="3516636"/>
                <a:ext cx="70245" cy="139037"/>
              </a:xfrm>
              <a:custGeom>
                <a:avLst/>
                <a:gdLst>
                  <a:gd name="connsiteX0" fmla="*/ 70292 w 70245"/>
                  <a:gd name="connsiteY0" fmla="*/ 134570 h 139037"/>
                  <a:gd name="connsiteX1" fmla="*/ 60118 w 70245"/>
                  <a:gd name="connsiteY1" fmla="*/ 137961 h 139037"/>
                  <a:gd name="connsiteX2" fmla="*/ 48733 w 70245"/>
                  <a:gd name="connsiteY2" fmla="*/ 139414 h 139037"/>
                  <a:gd name="connsiteX3" fmla="*/ 25480 w 70245"/>
                  <a:gd name="connsiteY3" fmla="*/ 130936 h 139037"/>
                  <a:gd name="connsiteX4" fmla="*/ 17971 w 70245"/>
                  <a:gd name="connsiteY4" fmla="*/ 105260 h 139037"/>
                  <a:gd name="connsiteX5" fmla="*/ 17971 w 70245"/>
                  <a:gd name="connsiteY5" fmla="*/ 43251 h 139037"/>
                  <a:gd name="connsiteX6" fmla="*/ 46 w 70245"/>
                  <a:gd name="connsiteY6" fmla="*/ 43251 h 139037"/>
                  <a:gd name="connsiteX7" fmla="*/ 46 w 70245"/>
                  <a:gd name="connsiteY7" fmla="*/ 27748 h 139037"/>
                  <a:gd name="connsiteX8" fmla="*/ 17971 w 70245"/>
                  <a:gd name="connsiteY8" fmla="*/ 27748 h 139037"/>
                  <a:gd name="connsiteX9" fmla="*/ 17971 w 70245"/>
                  <a:gd name="connsiteY9" fmla="*/ 377 h 139037"/>
                  <a:gd name="connsiteX10" fmla="*/ 37107 w 70245"/>
                  <a:gd name="connsiteY10" fmla="*/ 377 h 139037"/>
                  <a:gd name="connsiteX11" fmla="*/ 37107 w 70245"/>
                  <a:gd name="connsiteY11" fmla="*/ 27748 h 139037"/>
                  <a:gd name="connsiteX12" fmla="*/ 68596 w 70245"/>
                  <a:gd name="connsiteY12" fmla="*/ 27748 h 139037"/>
                  <a:gd name="connsiteX13" fmla="*/ 68596 w 70245"/>
                  <a:gd name="connsiteY13" fmla="*/ 43251 h 139037"/>
                  <a:gd name="connsiteX14" fmla="*/ 37107 w 70245"/>
                  <a:gd name="connsiteY14" fmla="*/ 43251 h 139037"/>
                  <a:gd name="connsiteX15" fmla="*/ 37107 w 70245"/>
                  <a:gd name="connsiteY15" fmla="*/ 105987 h 139037"/>
                  <a:gd name="connsiteX16" fmla="*/ 40256 w 70245"/>
                  <a:gd name="connsiteY16" fmla="*/ 119794 h 139037"/>
                  <a:gd name="connsiteX17" fmla="*/ 49945 w 70245"/>
                  <a:gd name="connsiteY17" fmla="*/ 123427 h 139037"/>
                  <a:gd name="connsiteX18" fmla="*/ 65689 w 70245"/>
                  <a:gd name="connsiteY18" fmla="*/ 120036 h 139037"/>
                  <a:gd name="connsiteX19" fmla="*/ 70292 w 70245"/>
                  <a:gd name="connsiteY19" fmla="*/ 134570 h 13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245" h="139037">
                    <a:moveTo>
                      <a:pt x="70292" y="134570"/>
                    </a:moveTo>
                    <a:cubicBezTo>
                      <a:pt x="67627" y="135781"/>
                      <a:pt x="63994" y="136992"/>
                      <a:pt x="60118" y="137961"/>
                    </a:cubicBezTo>
                    <a:cubicBezTo>
                      <a:pt x="56000" y="138930"/>
                      <a:pt x="52125" y="139414"/>
                      <a:pt x="48733" y="139414"/>
                    </a:cubicBezTo>
                    <a:cubicBezTo>
                      <a:pt x="38076" y="139414"/>
                      <a:pt x="30324" y="136507"/>
                      <a:pt x="25480" y="130936"/>
                    </a:cubicBezTo>
                    <a:cubicBezTo>
                      <a:pt x="20393" y="125365"/>
                      <a:pt x="17971" y="116887"/>
                      <a:pt x="17971" y="105260"/>
                    </a:cubicBezTo>
                    <a:lnTo>
                      <a:pt x="17971" y="43251"/>
                    </a:lnTo>
                    <a:lnTo>
                      <a:pt x="46" y="43251"/>
                    </a:lnTo>
                    <a:lnTo>
                      <a:pt x="46" y="27748"/>
                    </a:lnTo>
                    <a:lnTo>
                      <a:pt x="17971" y="27748"/>
                    </a:lnTo>
                    <a:lnTo>
                      <a:pt x="17971" y="377"/>
                    </a:lnTo>
                    <a:lnTo>
                      <a:pt x="37107" y="377"/>
                    </a:lnTo>
                    <a:lnTo>
                      <a:pt x="37107" y="27748"/>
                    </a:lnTo>
                    <a:lnTo>
                      <a:pt x="68596" y="27748"/>
                    </a:lnTo>
                    <a:lnTo>
                      <a:pt x="68596" y="43251"/>
                    </a:lnTo>
                    <a:lnTo>
                      <a:pt x="37107" y="43251"/>
                    </a:lnTo>
                    <a:lnTo>
                      <a:pt x="37107" y="105987"/>
                    </a:lnTo>
                    <a:cubicBezTo>
                      <a:pt x="37107" y="112527"/>
                      <a:pt x="38076" y="117129"/>
                      <a:pt x="40256" y="119794"/>
                    </a:cubicBezTo>
                    <a:cubicBezTo>
                      <a:pt x="42193" y="122216"/>
                      <a:pt x="45342" y="123427"/>
                      <a:pt x="49945" y="123427"/>
                    </a:cubicBezTo>
                    <a:cubicBezTo>
                      <a:pt x="55274" y="123427"/>
                      <a:pt x="60603" y="122216"/>
                      <a:pt x="65689" y="120036"/>
                    </a:cubicBezTo>
                    <a:lnTo>
                      <a:pt x="70292" y="134570"/>
                    </a:lnTo>
                    <a:close/>
                  </a:path>
                </a:pathLst>
              </a:custGeom>
              <a:solidFill>
                <a:srgbClr val="107C10"/>
              </a:solidFill>
              <a:ln w="242225" cap="rnd">
                <a:noFill/>
                <a:prstDash val="solid"/>
                <a:round/>
              </a:ln>
            </p:spPr>
            <p:txBody>
              <a:bodyPr rtlCol="0" anchor="ctr"/>
              <a:lstStyle/>
              <a:p>
                <a:endParaRPr lang="en-US"/>
              </a:p>
            </p:txBody>
          </p:sp>
          <p:sp>
            <p:nvSpPr>
              <p:cNvPr id="412" name="Freeform: Shape 411">
                <a:extLst>
                  <a:ext uri="{FF2B5EF4-FFF2-40B4-BE49-F238E27FC236}">
                    <a16:creationId xmlns:a16="http://schemas.microsoft.com/office/drawing/2014/main" id="{EFC1D186-F24B-6614-3EAF-086047059AB0}"/>
                  </a:ext>
                </a:extLst>
              </p:cNvPr>
              <p:cNvSpPr/>
              <p:nvPr/>
            </p:nvSpPr>
            <p:spPr>
              <a:xfrm>
                <a:off x="501597" y="3541827"/>
                <a:ext cx="62251" cy="111908"/>
              </a:xfrm>
              <a:custGeom>
                <a:avLst/>
                <a:gdLst>
                  <a:gd name="connsiteX0" fmla="*/ 56 w 62251"/>
                  <a:gd name="connsiteY0" fmla="*/ 112286 h 111908"/>
                  <a:gd name="connsiteX1" fmla="*/ 56 w 62251"/>
                  <a:gd name="connsiteY1" fmla="*/ 2558 h 111908"/>
                  <a:gd name="connsiteX2" fmla="*/ 16043 w 62251"/>
                  <a:gd name="connsiteY2" fmla="*/ 2558 h 111908"/>
                  <a:gd name="connsiteX3" fmla="*/ 17980 w 62251"/>
                  <a:gd name="connsiteY3" fmla="*/ 22420 h 111908"/>
                  <a:gd name="connsiteX4" fmla="*/ 18465 w 62251"/>
                  <a:gd name="connsiteY4" fmla="*/ 22420 h 111908"/>
                  <a:gd name="connsiteX5" fmla="*/ 31545 w 62251"/>
                  <a:gd name="connsiteY5" fmla="*/ 5949 h 111908"/>
                  <a:gd name="connsiteX6" fmla="*/ 52861 w 62251"/>
                  <a:gd name="connsiteY6" fmla="*/ 378 h 111908"/>
                  <a:gd name="connsiteX7" fmla="*/ 62308 w 62251"/>
                  <a:gd name="connsiteY7" fmla="*/ 1589 h 111908"/>
                  <a:gd name="connsiteX8" fmla="*/ 59885 w 62251"/>
                  <a:gd name="connsiteY8" fmla="*/ 19029 h 111908"/>
                  <a:gd name="connsiteX9" fmla="*/ 55041 w 62251"/>
                  <a:gd name="connsiteY9" fmla="*/ 18545 h 111908"/>
                  <a:gd name="connsiteX10" fmla="*/ 48259 w 62251"/>
                  <a:gd name="connsiteY10" fmla="*/ 18303 h 111908"/>
                  <a:gd name="connsiteX11" fmla="*/ 34694 w 62251"/>
                  <a:gd name="connsiteY11" fmla="*/ 22178 h 111908"/>
                  <a:gd name="connsiteX12" fmla="*/ 23794 w 62251"/>
                  <a:gd name="connsiteY12" fmla="*/ 34289 h 111908"/>
                  <a:gd name="connsiteX13" fmla="*/ 19676 w 62251"/>
                  <a:gd name="connsiteY13" fmla="*/ 53425 h 111908"/>
                  <a:gd name="connsiteX14" fmla="*/ 19676 w 62251"/>
                  <a:gd name="connsiteY14" fmla="*/ 112286 h 111908"/>
                  <a:gd name="connsiteX15" fmla="*/ 56 w 62251"/>
                  <a:gd name="connsiteY15" fmla="*/ 112286 h 11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251" h="111908">
                    <a:moveTo>
                      <a:pt x="56" y="112286"/>
                    </a:moveTo>
                    <a:lnTo>
                      <a:pt x="56" y="2558"/>
                    </a:lnTo>
                    <a:lnTo>
                      <a:pt x="16043" y="2558"/>
                    </a:lnTo>
                    <a:lnTo>
                      <a:pt x="17980" y="22420"/>
                    </a:lnTo>
                    <a:lnTo>
                      <a:pt x="18465" y="22420"/>
                    </a:lnTo>
                    <a:cubicBezTo>
                      <a:pt x="21372" y="15154"/>
                      <a:pt x="25732" y="9583"/>
                      <a:pt x="31545" y="5949"/>
                    </a:cubicBezTo>
                    <a:cubicBezTo>
                      <a:pt x="37358" y="2316"/>
                      <a:pt x="44383" y="378"/>
                      <a:pt x="52861" y="378"/>
                    </a:cubicBezTo>
                    <a:cubicBezTo>
                      <a:pt x="56494" y="378"/>
                      <a:pt x="59643" y="862"/>
                      <a:pt x="62308" y="1589"/>
                    </a:cubicBezTo>
                    <a:lnTo>
                      <a:pt x="59885" y="19029"/>
                    </a:lnTo>
                    <a:cubicBezTo>
                      <a:pt x="58190" y="18787"/>
                      <a:pt x="56494" y="18545"/>
                      <a:pt x="55041" y="18545"/>
                    </a:cubicBezTo>
                    <a:cubicBezTo>
                      <a:pt x="53345" y="18303"/>
                      <a:pt x="51165" y="18303"/>
                      <a:pt x="48259" y="18303"/>
                    </a:cubicBezTo>
                    <a:cubicBezTo>
                      <a:pt x="43656" y="18303"/>
                      <a:pt x="39054" y="19514"/>
                      <a:pt x="34694" y="22178"/>
                    </a:cubicBezTo>
                    <a:cubicBezTo>
                      <a:pt x="30334" y="24843"/>
                      <a:pt x="26700" y="28961"/>
                      <a:pt x="23794" y="34289"/>
                    </a:cubicBezTo>
                    <a:cubicBezTo>
                      <a:pt x="21129" y="39618"/>
                      <a:pt x="19676" y="45916"/>
                      <a:pt x="19676" y="53425"/>
                    </a:cubicBezTo>
                    <a:lnTo>
                      <a:pt x="19676" y="112286"/>
                    </a:lnTo>
                    <a:lnTo>
                      <a:pt x="56" y="112286"/>
                    </a:lnTo>
                    <a:close/>
                  </a:path>
                </a:pathLst>
              </a:custGeom>
              <a:solidFill>
                <a:srgbClr val="107C10"/>
              </a:solidFill>
              <a:ln w="242225" cap="rnd">
                <a:noFill/>
                <a:prstDash val="solid"/>
                <a:round/>
              </a:ln>
            </p:spPr>
            <p:txBody>
              <a:bodyPr rtlCol="0" anchor="ctr"/>
              <a:lstStyle/>
              <a:p>
                <a:endParaRPr lang="en-US"/>
              </a:p>
            </p:txBody>
          </p:sp>
          <p:sp>
            <p:nvSpPr>
              <p:cNvPr id="413" name="Freeform: Shape 412">
                <a:extLst>
                  <a:ext uri="{FF2B5EF4-FFF2-40B4-BE49-F238E27FC236}">
                    <a16:creationId xmlns:a16="http://schemas.microsoft.com/office/drawing/2014/main" id="{67F33732-3FE7-447B-88DA-D7E32B1A5426}"/>
                  </a:ext>
                </a:extLst>
              </p:cNvPr>
              <p:cNvSpPr/>
              <p:nvPr/>
            </p:nvSpPr>
            <p:spPr>
              <a:xfrm>
                <a:off x="582351" y="3544007"/>
                <a:ext cx="94952" cy="111423"/>
              </a:xfrm>
              <a:custGeom>
                <a:avLst/>
                <a:gdLst>
                  <a:gd name="connsiteX0" fmla="*/ 40275 w 94952"/>
                  <a:gd name="connsiteY0" fmla="*/ 111802 h 111423"/>
                  <a:gd name="connsiteX1" fmla="*/ 19686 w 94952"/>
                  <a:gd name="connsiteY1" fmla="*/ 107199 h 111423"/>
                  <a:gd name="connsiteX2" fmla="*/ 5395 w 94952"/>
                  <a:gd name="connsiteY2" fmla="*/ 92424 h 111423"/>
                  <a:gd name="connsiteX3" fmla="*/ 66 w 94952"/>
                  <a:gd name="connsiteY3" fmla="*/ 67717 h 111423"/>
                  <a:gd name="connsiteX4" fmla="*/ 66 w 94952"/>
                  <a:gd name="connsiteY4" fmla="*/ 378 h 111423"/>
                  <a:gd name="connsiteX5" fmla="*/ 19928 w 94952"/>
                  <a:gd name="connsiteY5" fmla="*/ 378 h 111423"/>
                  <a:gd name="connsiteX6" fmla="*/ 19928 w 94952"/>
                  <a:gd name="connsiteY6" fmla="*/ 66990 h 111423"/>
                  <a:gd name="connsiteX7" fmla="*/ 22108 w 94952"/>
                  <a:gd name="connsiteY7" fmla="*/ 83461 h 111423"/>
                  <a:gd name="connsiteX8" fmla="*/ 30102 w 94952"/>
                  <a:gd name="connsiteY8" fmla="*/ 92181 h 111423"/>
                  <a:gd name="connsiteX9" fmla="*/ 45120 w 94952"/>
                  <a:gd name="connsiteY9" fmla="*/ 94846 h 111423"/>
                  <a:gd name="connsiteX10" fmla="*/ 60138 w 94952"/>
                  <a:gd name="connsiteY10" fmla="*/ 91213 h 111423"/>
                  <a:gd name="connsiteX11" fmla="*/ 71038 w 94952"/>
                  <a:gd name="connsiteY11" fmla="*/ 79586 h 111423"/>
                  <a:gd name="connsiteX12" fmla="*/ 75398 w 94952"/>
                  <a:gd name="connsiteY12" fmla="*/ 59966 h 111423"/>
                  <a:gd name="connsiteX13" fmla="*/ 75398 w 94952"/>
                  <a:gd name="connsiteY13" fmla="*/ 378 h 111423"/>
                  <a:gd name="connsiteX14" fmla="*/ 95018 w 94952"/>
                  <a:gd name="connsiteY14" fmla="*/ 378 h 111423"/>
                  <a:gd name="connsiteX15" fmla="*/ 95018 w 94952"/>
                  <a:gd name="connsiteY15" fmla="*/ 110106 h 111423"/>
                  <a:gd name="connsiteX16" fmla="*/ 78062 w 94952"/>
                  <a:gd name="connsiteY16" fmla="*/ 110106 h 111423"/>
                  <a:gd name="connsiteX17" fmla="*/ 77336 w 94952"/>
                  <a:gd name="connsiteY17" fmla="*/ 91697 h 111423"/>
                  <a:gd name="connsiteX18" fmla="*/ 76851 w 94952"/>
                  <a:gd name="connsiteY18" fmla="*/ 91697 h 111423"/>
                  <a:gd name="connsiteX19" fmla="*/ 62802 w 94952"/>
                  <a:gd name="connsiteY19" fmla="*/ 106957 h 111423"/>
                  <a:gd name="connsiteX20" fmla="*/ 40275 w 94952"/>
                  <a:gd name="connsiteY20" fmla="*/ 111802 h 1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952" h="111423">
                    <a:moveTo>
                      <a:pt x="40275" y="111802"/>
                    </a:moveTo>
                    <a:cubicBezTo>
                      <a:pt x="32524" y="111802"/>
                      <a:pt x="25742" y="110348"/>
                      <a:pt x="19686" y="107199"/>
                    </a:cubicBezTo>
                    <a:cubicBezTo>
                      <a:pt x="13630" y="104051"/>
                      <a:pt x="9028" y="99206"/>
                      <a:pt x="5395" y="92424"/>
                    </a:cubicBezTo>
                    <a:cubicBezTo>
                      <a:pt x="2004" y="85884"/>
                      <a:pt x="66" y="77648"/>
                      <a:pt x="66" y="67717"/>
                    </a:cubicBezTo>
                    <a:lnTo>
                      <a:pt x="66" y="378"/>
                    </a:lnTo>
                    <a:lnTo>
                      <a:pt x="19928" y="378"/>
                    </a:lnTo>
                    <a:lnTo>
                      <a:pt x="19928" y="66990"/>
                    </a:lnTo>
                    <a:cubicBezTo>
                      <a:pt x="19928" y="74015"/>
                      <a:pt x="20655" y="79586"/>
                      <a:pt x="22108" y="83461"/>
                    </a:cubicBezTo>
                    <a:cubicBezTo>
                      <a:pt x="23804" y="87579"/>
                      <a:pt x="26468" y="90486"/>
                      <a:pt x="30102" y="92181"/>
                    </a:cubicBezTo>
                    <a:cubicBezTo>
                      <a:pt x="33735" y="94119"/>
                      <a:pt x="38822" y="94846"/>
                      <a:pt x="45120" y="94846"/>
                    </a:cubicBezTo>
                    <a:cubicBezTo>
                      <a:pt x="50449" y="94846"/>
                      <a:pt x="55535" y="93635"/>
                      <a:pt x="60138" y="91213"/>
                    </a:cubicBezTo>
                    <a:cubicBezTo>
                      <a:pt x="64498" y="88548"/>
                      <a:pt x="68373" y="84672"/>
                      <a:pt x="71038" y="79586"/>
                    </a:cubicBezTo>
                    <a:cubicBezTo>
                      <a:pt x="73945" y="74257"/>
                      <a:pt x="75398" y="67717"/>
                      <a:pt x="75398" y="59966"/>
                    </a:cubicBezTo>
                    <a:lnTo>
                      <a:pt x="75398" y="378"/>
                    </a:lnTo>
                    <a:lnTo>
                      <a:pt x="95018" y="378"/>
                    </a:lnTo>
                    <a:lnTo>
                      <a:pt x="95018" y="110106"/>
                    </a:lnTo>
                    <a:lnTo>
                      <a:pt x="78062" y="110106"/>
                    </a:lnTo>
                    <a:lnTo>
                      <a:pt x="77336" y="91697"/>
                    </a:lnTo>
                    <a:lnTo>
                      <a:pt x="76851" y="91697"/>
                    </a:lnTo>
                    <a:cubicBezTo>
                      <a:pt x="73218" y="98479"/>
                      <a:pt x="68616" y="103566"/>
                      <a:pt x="62802" y="106957"/>
                    </a:cubicBezTo>
                    <a:cubicBezTo>
                      <a:pt x="56747" y="110106"/>
                      <a:pt x="49238" y="111802"/>
                      <a:pt x="40275" y="111802"/>
                    </a:cubicBezTo>
                    <a:close/>
                  </a:path>
                </a:pathLst>
              </a:custGeom>
              <a:solidFill>
                <a:srgbClr val="107C10"/>
              </a:solidFill>
              <a:ln w="242225" cap="rnd">
                <a:noFill/>
                <a:prstDash val="solid"/>
                <a:round/>
              </a:ln>
            </p:spPr>
            <p:txBody>
              <a:bodyPr rtlCol="0" anchor="ctr"/>
              <a:lstStyle/>
              <a:p>
                <a:endParaRPr lang="en-US"/>
              </a:p>
            </p:txBody>
          </p:sp>
          <p:sp>
            <p:nvSpPr>
              <p:cNvPr id="414" name="Freeform: Shape 413">
                <a:extLst>
                  <a:ext uri="{FF2B5EF4-FFF2-40B4-BE49-F238E27FC236}">
                    <a16:creationId xmlns:a16="http://schemas.microsoft.com/office/drawing/2014/main" id="{C52FA9BC-6A37-B688-2592-B45AE3B6AF85}"/>
                  </a:ext>
                </a:extLst>
              </p:cNvPr>
              <p:cNvSpPr/>
              <p:nvPr/>
            </p:nvSpPr>
            <p:spPr>
              <a:xfrm>
                <a:off x="701563" y="3541827"/>
                <a:ext cx="99554" cy="113603"/>
              </a:xfrm>
              <a:custGeom>
                <a:avLst/>
                <a:gdLst>
                  <a:gd name="connsiteX0" fmla="*/ 54579 w 99554"/>
                  <a:gd name="connsiteY0" fmla="*/ 113982 h 113603"/>
                  <a:gd name="connsiteX1" fmla="*/ 26481 w 99554"/>
                  <a:gd name="connsiteY1" fmla="*/ 106957 h 113603"/>
                  <a:gd name="connsiteX2" fmla="*/ 7103 w 99554"/>
                  <a:gd name="connsiteY2" fmla="*/ 87095 h 113603"/>
                  <a:gd name="connsiteX3" fmla="*/ 79 w 99554"/>
                  <a:gd name="connsiteY3" fmla="*/ 57301 h 113603"/>
                  <a:gd name="connsiteX4" fmla="*/ 7345 w 99554"/>
                  <a:gd name="connsiteY4" fmla="*/ 27023 h 113603"/>
                  <a:gd name="connsiteX5" fmla="*/ 26966 w 99554"/>
                  <a:gd name="connsiteY5" fmla="*/ 7403 h 113603"/>
                  <a:gd name="connsiteX6" fmla="*/ 53853 w 99554"/>
                  <a:gd name="connsiteY6" fmla="*/ 378 h 113603"/>
                  <a:gd name="connsiteX7" fmla="*/ 79044 w 99554"/>
                  <a:gd name="connsiteY7" fmla="*/ 5465 h 113603"/>
                  <a:gd name="connsiteX8" fmla="*/ 98422 w 99554"/>
                  <a:gd name="connsiteY8" fmla="*/ 21452 h 113603"/>
                  <a:gd name="connsiteX9" fmla="*/ 84857 w 99554"/>
                  <a:gd name="connsiteY9" fmla="*/ 33078 h 113603"/>
                  <a:gd name="connsiteX10" fmla="*/ 71051 w 99554"/>
                  <a:gd name="connsiteY10" fmla="*/ 20725 h 113603"/>
                  <a:gd name="connsiteX11" fmla="*/ 54095 w 99554"/>
                  <a:gd name="connsiteY11" fmla="*/ 17092 h 113603"/>
                  <a:gd name="connsiteX12" fmla="*/ 37139 w 99554"/>
                  <a:gd name="connsiteY12" fmla="*/ 22178 h 113603"/>
                  <a:gd name="connsiteX13" fmla="*/ 24786 w 99554"/>
                  <a:gd name="connsiteY13" fmla="*/ 36227 h 113603"/>
                  <a:gd name="connsiteX14" fmla="*/ 20426 w 99554"/>
                  <a:gd name="connsiteY14" fmla="*/ 57301 h 113603"/>
                  <a:gd name="connsiteX15" fmla="*/ 24543 w 99554"/>
                  <a:gd name="connsiteY15" fmla="*/ 78859 h 113603"/>
                  <a:gd name="connsiteX16" fmla="*/ 36655 w 99554"/>
                  <a:gd name="connsiteY16" fmla="*/ 92424 h 113603"/>
                  <a:gd name="connsiteX17" fmla="*/ 54579 w 99554"/>
                  <a:gd name="connsiteY17" fmla="*/ 97026 h 113603"/>
                  <a:gd name="connsiteX18" fmla="*/ 72504 w 99554"/>
                  <a:gd name="connsiteY18" fmla="*/ 93150 h 113603"/>
                  <a:gd name="connsiteX19" fmla="*/ 86069 w 99554"/>
                  <a:gd name="connsiteY19" fmla="*/ 81523 h 113603"/>
                  <a:gd name="connsiteX20" fmla="*/ 99633 w 99554"/>
                  <a:gd name="connsiteY20" fmla="*/ 92181 h 113603"/>
                  <a:gd name="connsiteX21" fmla="*/ 80255 w 99554"/>
                  <a:gd name="connsiteY21" fmla="*/ 108653 h 113603"/>
                  <a:gd name="connsiteX22" fmla="*/ 54579 w 99554"/>
                  <a:gd name="connsiteY22" fmla="*/ 113982 h 11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554" h="113603">
                    <a:moveTo>
                      <a:pt x="54579" y="113982"/>
                    </a:moveTo>
                    <a:cubicBezTo>
                      <a:pt x="44164" y="113982"/>
                      <a:pt x="34959" y="111802"/>
                      <a:pt x="26481" y="106957"/>
                    </a:cubicBezTo>
                    <a:cubicBezTo>
                      <a:pt x="18246" y="102355"/>
                      <a:pt x="11705" y="95573"/>
                      <a:pt x="7103" y="87095"/>
                    </a:cubicBezTo>
                    <a:cubicBezTo>
                      <a:pt x="2501" y="78617"/>
                      <a:pt x="79" y="68443"/>
                      <a:pt x="79" y="57301"/>
                    </a:cubicBezTo>
                    <a:cubicBezTo>
                      <a:pt x="79" y="45674"/>
                      <a:pt x="2501" y="35743"/>
                      <a:pt x="7345" y="27023"/>
                    </a:cubicBezTo>
                    <a:cubicBezTo>
                      <a:pt x="12190" y="18545"/>
                      <a:pt x="18730" y="12005"/>
                      <a:pt x="26966" y="7403"/>
                    </a:cubicBezTo>
                    <a:cubicBezTo>
                      <a:pt x="34959" y="2800"/>
                      <a:pt x="44164" y="378"/>
                      <a:pt x="53853" y="378"/>
                    </a:cubicBezTo>
                    <a:cubicBezTo>
                      <a:pt x="64026" y="378"/>
                      <a:pt x="72262" y="2074"/>
                      <a:pt x="79044" y="5465"/>
                    </a:cubicBezTo>
                    <a:cubicBezTo>
                      <a:pt x="86069" y="8856"/>
                      <a:pt x="92366" y="14185"/>
                      <a:pt x="98422" y="21452"/>
                    </a:cubicBezTo>
                    <a:lnTo>
                      <a:pt x="84857" y="33078"/>
                    </a:lnTo>
                    <a:cubicBezTo>
                      <a:pt x="80013" y="27023"/>
                      <a:pt x="75411" y="22905"/>
                      <a:pt x="71051" y="20725"/>
                    </a:cubicBezTo>
                    <a:cubicBezTo>
                      <a:pt x="66691" y="18303"/>
                      <a:pt x="60877" y="17092"/>
                      <a:pt x="54095" y="17092"/>
                    </a:cubicBezTo>
                    <a:cubicBezTo>
                      <a:pt x="47797" y="17092"/>
                      <a:pt x="42226" y="18787"/>
                      <a:pt x="37139" y="22178"/>
                    </a:cubicBezTo>
                    <a:cubicBezTo>
                      <a:pt x="32052" y="25327"/>
                      <a:pt x="27935" y="29930"/>
                      <a:pt x="24786" y="36227"/>
                    </a:cubicBezTo>
                    <a:cubicBezTo>
                      <a:pt x="21879" y="42283"/>
                      <a:pt x="20426" y="49308"/>
                      <a:pt x="20426" y="57301"/>
                    </a:cubicBezTo>
                    <a:cubicBezTo>
                      <a:pt x="20426" y="65779"/>
                      <a:pt x="21637" y="73046"/>
                      <a:pt x="24543" y="78859"/>
                    </a:cubicBezTo>
                    <a:cubicBezTo>
                      <a:pt x="27450" y="84915"/>
                      <a:pt x="31326" y="89517"/>
                      <a:pt x="36655" y="92424"/>
                    </a:cubicBezTo>
                    <a:cubicBezTo>
                      <a:pt x="41741" y="95573"/>
                      <a:pt x="47797" y="97026"/>
                      <a:pt x="54579" y="97026"/>
                    </a:cubicBezTo>
                    <a:cubicBezTo>
                      <a:pt x="61362" y="97026"/>
                      <a:pt x="67417" y="95815"/>
                      <a:pt x="72504" y="93150"/>
                    </a:cubicBezTo>
                    <a:cubicBezTo>
                      <a:pt x="77591" y="90486"/>
                      <a:pt x="82193" y="86610"/>
                      <a:pt x="86069" y="81523"/>
                    </a:cubicBezTo>
                    <a:lnTo>
                      <a:pt x="99633" y="92181"/>
                    </a:lnTo>
                    <a:cubicBezTo>
                      <a:pt x="93820" y="99448"/>
                      <a:pt x="87280" y="105019"/>
                      <a:pt x="80255" y="108653"/>
                    </a:cubicBezTo>
                    <a:cubicBezTo>
                      <a:pt x="73231" y="112286"/>
                      <a:pt x="64753" y="113982"/>
                      <a:pt x="54579" y="113982"/>
                    </a:cubicBezTo>
                    <a:close/>
                  </a:path>
                </a:pathLst>
              </a:custGeom>
              <a:solidFill>
                <a:srgbClr val="107C10"/>
              </a:solidFill>
              <a:ln w="242225" cap="rnd">
                <a:noFill/>
                <a:prstDash val="solid"/>
                <a:round/>
              </a:ln>
            </p:spPr>
            <p:txBody>
              <a:bodyPr rtlCol="0" anchor="ctr"/>
              <a:lstStyle/>
              <a:p>
                <a:endParaRPr lang="en-US"/>
              </a:p>
            </p:txBody>
          </p:sp>
          <p:sp>
            <p:nvSpPr>
              <p:cNvPr id="415" name="Freeform: Shape 414">
                <a:extLst>
                  <a:ext uri="{FF2B5EF4-FFF2-40B4-BE49-F238E27FC236}">
                    <a16:creationId xmlns:a16="http://schemas.microsoft.com/office/drawing/2014/main" id="{A1064691-6FC5-4C87-4988-33F749B45D4F}"/>
                  </a:ext>
                </a:extLst>
              </p:cNvPr>
              <p:cNvSpPr/>
              <p:nvPr/>
            </p:nvSpPr>
            <p:spPr>
              <a:xfrm>
                <a:off x="811841" y="3516636"/>
                <a:ext cx="70245" cy="139037"/>
              </a:xfrm>
              <a:custGeom>
                <a:avLst/>
                <a:gdLst>
                  <a:gd name="connsiteX0" fmla="*/ 70334 w 70245"/>
                  <a:gd name="connsiteY0" fmla="*/ 134570 h 139037"/>
                  <a:gd name="connsiteX1" fmla="*/ 60161 w 70245"/>
                  <a:gd name="connsiteY1" fmla="*/ 137961 h 139037"/>
                  <a:gd name="connsiteX2" fmla="*/ 48776 w 70245"/>
                  <a:gd name="connsiteY2" fmla="*/ 139414 h 139037"/>
                  <a:gd name="connsiteX3" fmla="*/ 25522 w 70245"/>
                  <a:gd name="connsiteY3" fmla="*/ 130936 h 139037"/>
                  <a:gd name="connsiteX4" fmla="*/ 18013 w 70245"/>
                  <a:gd name="connsiteY4" fmla="*/ 105260 h 139037"/>
                  <a:gd name="connsiteX5" fmla="*/ 18013 w 70245"/>
                  <a:gd name="connsiteY5" fmla="*/ 43251 h 139037"/>
                  <a:gd name="connsiteX6" fmla="*/ 89 w 70245"/>
                  <a:gd name="connsiteY6" fmla="*/ 43251 h 139037"/>
                  <a:gd name="connsiteX7" fmla="*/ 89 w 70245"/>
                  <a:gd name="connsiteY7" fmla="*/ 27748 h 139037"/>
                  <a:gd name="connsiteX8" fmla="*/ 18013 w 70245"/>
                  <a:gd name="connsiteY8" fmla="*/ 27748 h 139037"/>
                  <a:gd name="connsiteX9" fmla="*/ 18013 w 70245"/>
                  <a:gd name="connsiteY9" fmla="*/ 377 h 139037"/>
                  <a:gd name="connsiteX10" fmla="*/ 37149 w 70245"/>
                  <a:gd name="connsiteY10" fmla="*/ 377 h 139037"/>
                  <a:gd name="connsiteX11" fmla="*/ 37149 w 70245"/>
                  <a:gd name="connsiteY11" fmla="*/ 27748 h 139037"/>
                  <a:gd name="connsiteX12" fmla="*/ 68638 w 70245"/>
                  <a:gd name="connsiteY12" fmla="*/ 27748 h 139037"/>
                  <a:gd name="connsiteX13" fmla="*/ 68638 w 70245"/>
                  <a:gd name="connsiteY13" fmla="*/ 43251 h 139037"/>
                  <a:gd name="connsiteX14" fmla="*/ 37149 w 70245"/>
                  <a:gd name="connsiteY14" fmla="*/ 43251 h 139037"/>
                  <a:gd name="connsiteX15" fmla="*/ 37149 w 70245"/>
                  <a:gd name="connsiteY15" fmla="*/ 105987 h 139037"/>
                  <a:gd name="connsiteX16" fmla="*/ 40298 w 70245"/>
                  <a:gd name="connsiteY16" fmla="*/ 119794 h 139037"/>
                  <a:gd name="connsiteX17" fmla="*/ 49987 w 70245"/>
                  <a:gd name="connsiteY17" fmla="*/ 123427 h 139037"/>
                  <a:gd name="connsiteX18" fmla="*/ 65732 w 70245"/>
                  <a:gd name="connsiteY18" fmla="*/ 120036 h 139037"/>
                  <a:gd name="connsiteX19" fmla="*/ 70334 w 70245"/>
                  <a:gd name="connsiteY19" fmla="*/ 134570 h 13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245" h="139037">
                    <a:moveTo>
                      <a:pt x="70334" y="134570"/>
                    </a:moveTo>
                    <a:cubicBezTo>
                      <a:pt x="67670" y="135781"/>
                      <a:pt x="64036" y="136992"/>
                      <a:pt x="60161" y="137961"/>
                    </a:cubicBezTo>
                    <a:cubicBezTo>
                      <a:pt x="56043" y="138930"/>
                      <a:pt x="52167" y="139414"/>
                      <a:pt x="48776" y="139414"/>
                    </a:cubicBezTo>
                    <a:cubicBezTo>
                      <a:pt x="38118" y="139414"/>
                      <a:pt x="30367" y="136507"/>
                      <a:pt x="25522" y="130936"/>
                    </a:cubicBezTo>
                    <a:cubicBezTo>
                      <a:pt x="20436" y="125365"/>
                      <a:pt x="18013" y="116887"/>
                      <a:pt x="18013" y="105260"/>
                    </a:cubicBezTo>
                    <a:lnTo>
                      <a:pt x="18013" y="43251"/>
                    </a:lnTo>
                    <a:lnTo>
                      <a:pt x="89" y="43251"/>
                    </a:lnTo>
                    <a:lnTo>
                      <a:pt x="89" y="27748"/>
                    </a:lnTo>
                    <a:lnTo>
                      <a:pt x="18013" y="27748"/>
                    </a:lnTo>
                    <a:lnTo>
                      <a:pt x="18013" y="377"/>
                    </a:lnTo>
                    <a:lnTo>
                      <a:pt x="37149" y="377"/>
                    </a:lnTo>
                    <a:lnTo>
                      <a:pt x="37149" y="27748"/>
                    </a:lnTo>
                    <a:lnTo>
                      <a:pt x="68638" y="27748"/>
                    </a:lnTo>
                    <a:lnTo>
                      <a:pt x="68638" y="43251"/>
                    </a:lnTo>
                    <a:lnTo>
                      <a:pt x="37149" y="43251"/>
                    </a:lnTo>
                    <a:lnTo>
                      <a:pt x="37149" y="105987"/>
                    </a:lnTo>
                    <a:cubicBezTo>
                      <a:pt x="37149" y="112527"/>
                      <a:pt x="38118" y="117129"/>
                      <a:pt x="40298" y="119794"/>
                    </a:cubicBezTo>
                    <a:cubicBezTo>
                      <a:pt x="42236" y="122216"/>
                      <a:pt x="45385" y="123427"/>
                      <a:pt x="49987" y="123427"/>
                    </a:cubicBezTo>
                    <a:cubicBezTo>
                      <a:pt x="55316" y="123427"/>
                      <a:pt x="60645" y="122216"/>
                      <a:pt x="65732" y="120036"/>
                    </a:cubicBezTo>
                    <a:lnTo>
                      <a:pt x="70334" y="134570"/>
                    </a:lnTo>
                    <a:close/>
                  </a:path>
                </a:pathLst>
              </a:custGeom>
              <a:solidFill>
                <a:srgbClr val="107C10"/>
              </a:solidFill>
              <a:ln w="242225" cap="rnd">
                <a:noFill/>
                <a:prstDash val="solid"/>
                <a:round/>
              </a:ln>
            </p:spPr>
            <p:txBody>
              <a:bodyPr rtlCol="0" anchor="ctr"/>
              <a:lstStyle/>
              <a:p>
                <a:endParaRPr lang="en-US"/>
              </a:p>
            </p:txBody>
          </p:sp>
          <p:sp>
            <p:nvSpPr>
              <p:cNvPr id="416" name="Freeform: Shape 415">
                <a:extLst>
                  <a:ext uri="{FF2B5EF4-FFF2-40B4-BE49-F238E27FC236}">
                    <a16:creationId xmlns:a16="http://schemas.microsoft.com/office/drawing/2014/main" id="{F80DE3C8-3432-4B8E-2C47-44E5BB10E46D}"/>
                  </a:ext>
                </a:extLst>
              </p:cNvPr>
              <p:cNvSpPr/>
              <p:nvPr/>
            </p:nvSpPr>
            <p:spPr>
              <a:xfrm>
                <a:off x="905230" y="3544007"/>
                <a:ext cx="94952" cy="111423"/>
              </a:xfrm>
              <a:custGeom>
                <a:avLst/>
                <a:gdLst>
                  <a:gd name="connsiteX0" fmla="*/ 40309 w 94952"/>
                  <a:gd name="connsiteY0" fmla="*/ 111802 h 111423"/>
                  <a:gd name="connsiteX1" fmla="*/ 19720 w 94952"/>
                  <a:gd name="connsiteY1" fmla="*/ 107199 h 111423"/>
                  <a:gd name="connsiteX2" fmla="*/ 5429 w 94952"/>
                  <a:gd name="connsiteY2" fmla="*/ 92424 h 111423"/>
                  <a:gd name="connsiteX3" fmla="*/ 100 w 94952"/>
                  <a:gd name="connsiteY3" fmla="*/ 67717 h 111423"/>
                  <a:gd name="connsiteX4" fmla="*/ 100 w 94952"/>
                  <a:gd name="connsiteY4" fmla="*/ 378 h 111423"/>
                  <a:gd name="connsiteX5" fmla="*/ 19962 w 94952"/>
                  <a:gd name="connsiteY5" fmla="*/ 378 h 111423"/>
                  <a:gd name="connsiteX6" fmla="*/ 19962 w 94952"/>
                  <a:gd name="connsiteY6" fmla="*/ 66990 h 111423"/>
                  <a:gd name="connsiteX7" fmla="*/ 22142 w 94952"/>
                  <a:gd name="connsiteY7" fmla="*/ 83461 h 111423"/>
                  <a:gd name="connsiteX8" fmla="*/ 30136 w 94952"/>
                  <a:gd name="connsiteY8" fmla="*/ 92181 h 111423"/>
                  <a:gd name="connsiteX9" fmla="*/ 45154 w 94952"/>
                  <a:gd name="connsiteY9" fmla="*/ 94846 h 111423"/>
                  <a:gd name="connsiteX10" fmla="*/ 60172 w 94952"/>
                  <a:gd name="connsiteY10" fmla="*/ 91213 h 111423"/>
                  <a:gd name="connsiteX11" fmla="*/ 71072 w 94952"/>
                  <a:gd name="connsiteY11" fmla="*/ 79586 h 111423"/>
                  <a:gd name="connsiteX12" fmla="*/ 75432 w 94952"/>
                  <a:gd name="connsiteY12" fmla="*/ 59966 h 111423"/>
                  <a:gd name="connsiteX13" fmla="*/ 75432 w 94952"/>
                  <a:gd name="connsiteY13" fmla="*/ 378 h 111423"/>
                  <a:gd name="connsiteX14" fmla="*/ 95052 w 94952"/>
                  <a:gd name="connsiteY14" fmla="*/ 378 h 111423"/>
                  <a:gd name="connsiteX15" fmla="*/ 95052 w 94952"/>
                  <a:gd name="connsiteY15" fmla="*/ 110106 h 111423"/>
                  <a:gd name="connsiteX16" fmla="*/ 78096 w 94952"/>
                  <a:gd name="connsiteY16" fmla="*/ 110106 h 111423"/>
                  <a:gd name="connsiteX17" fmla="*/ 77370 w 94952"/>
                  <a:gd name="connsiteY17" fmla="*/ 91697 h 111423"/>
                  <a:gd name="connsiteX18" fmla="*/ 76885 w 94952"/>
                  <a:gd name="connsiteY18" fmla="*/ 91697 h 111423"/>
                  <a:gd name="connsiteX19" fmla="*/ 62836 w 94952"/>
                  <a:gd name="connsiteY19" fmla="*/ 106957 h 111423"/>
                  <a:gd name="connsiteX20" fmla="*/ 40309 w 94952"/>
                  <a:gd name="connsiteY20" fmla="*/ 111802 h 1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952" h="111423">
                    <a:moveTo>
                      <a:pt x="40309" y="111802"/>
                    </a:moveTo>
                    <a:cubicBezTo>
                      <a:pt x="32558" y="111802"/>
                      <a:pt x="25776" y="110348"/>
                      <a:pt x="19720" y="107199"/>
                    </a:cubicBezTo>
                    <a:cubicBezTo>
                      <a:pt x="13664" y="104051"/>
                      <a:pt x="9062" y="99206"/>
                      <a:pt x="5429" y="92424"/>
                    </a:cubicBezTo>
                    <a:cubicBezTo>
                      <a:pt x="2038" y="85884"/>
                      <a:pt x="100" y="77648"/>
                      <a:pt x="100" y="67717"/>
                    </a:cubicBezTo>
                    <a:lnTo>
                      <a:pt x="100" y="378"/>
                    </a:lnTo>
                    <a:lnTo>
                      <a:pt x="19962" y="378"/>
                    </a:lnTo>
                    <a:lnTo>
                      <a:pt x="19962" y="66990"/>
                    </a:lnTo>
                    <a:cubicBezTo>
                      <a:pt x="19962" y="74015"/>
                      <a:pt x="20689" y="79586"/>
                      <a:pt x="22142" y="83461"/>
                    </a:cubicBezTo>
                    <a:cubicBezTo>
                      <a:pt x="23838" y="87579"/>
                      <a:pt x="26502" y="90486"/>
                      <a:pt x="30136" y="92181"/>
                    </a:cubicBezTo>
                    <a:cubicBezTo>
                      <a:pt x="33769" y="94119"/>
                      <a:pt x="38856" y="94846"/>
                      <a:pt x="45154" y="94846"/>
                    </a:cubicBezTo>
                    <a:cubicBezTo>
                      <a:pt x="50483" y="94846"/>
                      <a:pt x="55569" y="93635"/>
                      <a:pt x="60172" y="91213"/>
                    </a:cubicBezTo>
                    <a:cubicBezTo>
                      <a:pt x="64532" y="88548"/>
                      <a:pt x="68407" y="84672"/>
                      <a:pt x="71072" y="79586"/>
                    </a:cubicBezTo>
                    <a:cubicBezTo>
                      <a:pt x="73978" y="74257"/>
                      <a:pt x="75432" y="67717"/>
                      <a:pt x="75432" y="59966"/>
                    </a:cubicBezTo>
                    <a:lnTo>
                      <a:pt x="75432" y="378"/>
                    </a:lnTo>
                    <a:lnTo>
                      <a:pt x="95052" y="378"/>
                    </a:lnTo>
                    <a:lnTo>
                      <a:pt x="95052" y="110106"/>
                    </a:lnTo>
                    <a:lnTo>
                      <a:pt x="78096" y="110106"/>
                    </a:lnTo>
                    <a:lnTo>
                      <a:pt x="77370" y="91697"/>
                    </a:lnTo>
                    <a:lnTo>
                      <a:pt x="76885" y="91697"/>
                    </a:lnTo>
                    <a:cubicBezTo>
                      <a:pt x="73252" y="98479"/>
                      <a:pt x="68649" y="103566"/>
                      <a:pt x="62836" y="106957"/>
                    </a:cubicBezTo>
                    <a:cubicBezTo>
                      <a:pt x="56780" y="110106"/>
                      <a:pt x="49271" y="111802"/>
                      <a:pt x="40309" y="111802"/>
                    </a:cubicBezTo>
                    <a:close/>
                  </a:path>
                </a:pathLst>
              </a:custGeom>
              <a:solidFill>
                <a:srgbClr val="107C10"/>
              </a:solidFill>
              <a:ln w="242225" cap="rnd">
                <a:noFill/>
                <a:prstDash val="solid"/>
                <a:round/>
              </a:ln>
            </p:spPr>
            <p:txBody>
              <a:bodyPr rtlCol="0" anchor="ctr"/>
              <a:lstStyle/>
              <a:p>
                <a:endParaRPr lang="en-US"/>
              </a:p>
            </p:txBody>
          </p:sp>
          <p:sp>
            <p:nvSpPr>
              <p:cNvPr id="417" name="Freeform: Shape 416">
                <a:extLst>
                  <a:ext uri="{FF2B5EF4-FFF2-40B4-BE49-F238E27FC236}">
                    <a16:creationId xmlns:a16="http://schemas.microsoft.com/office/drawing/2014/main" id="{BA103496-2923-3226-6E2A-768DA9FA18FC}"/>
                  </a:ext>
                </a:extLst>
              </p:cNvPr>
              <p:cNvSpPr/>
              <p:nvPr/>
            </p:nvSpPr>
            <p:spPr>
              <a:xfrm>
                <a:off x="1031474" y="3541827"/>
                <a:ext cx="62251" cy="111908"/>
              </a:xfrm>
              <a:custGeom>
                <a:avLst/>
                <a:gdLst>
                  <a:gd name="connsiteX0" fmla="*/ 111 w 62251"/>
                  <a:gd name="connsiteY0" fmla="*/ 112286 h 111908"/>
                  <a:gd name="connsiteX1" fmla="*/ 111 w 62251"/>
                  <a:gd name="connsiteY1" fmla="*/ 2558 h 111908"/>
                  <a:gd name="connsiteX2" fmla="*/ 16098 w 62251"/>
                  <a:gd name="connsiteY2" fmla="*/ 2558 h 111908"/>
                  <a:gd name="connsiteX3" fmla="*/ 18036 w 62251"/>
                  <a:gd name="connsiteY3" fmla="*/ 22420 h 111908"/>
                  <a:gd name="connsiteX4" fmla="*/ 18520 w 62251"/>
                  <a:gd name="connsiteY4" fmla="*/ 22420 h 111908"/>
                  <a:gd name="connsiteX5" fmla="*/ 31601 w 62251"/>
                  <a:gd name="connsiteY5" fmla="*/ 5949 h 111908"/>
                  <a:gd name="connsiteX6" fmla="*/ 52916 w 62251"/>
                  <a:gd name="connsiteY6" fmla="*/ 378 h 111908"/>
                  <a:gd name="connsiteX7" fmla="*/ 62363 w 62251"/>
                  <a:gd name="connsiteY7" fmla="*/ 1589 h 111908"/>
                  <a:gd name="connsiteX8" fmla="*/ 59941 w 62251"/>
                  <a:gd name="connsiteY8" fmla="*/ 19029 h 111908"/>
                  <a:gd name="connsiteX9" fmla="*/ 55096 w 62251"/>
                  <a:gd name="connsiteY9" fmla="*/ 18545 h 111908"/>
                  <a:gd name="connsiteX10" fmla="*/ 48314 w 62251"/>
                  <a:gd name="connsiteY10" fmla="*/ 18303 h 111908"/>
                  <a:gd name="connsiteX11" fmla="*/ 34750 w 62251"/>
                  <a:gd name="connsiteY11" fmla="*/ 22178 h 111908"/>
                  <a:gd name="connsiteX12" fmla="*/ 23849 w 62251"/>
                  <a:gd name="connsiteY12" fmla="*/ 34289 h 111908"/>
                  <a:gd name="connsiteX13" fmla="*/ 19732 w 62251"/>
                  <a:gd name="connsiteY13" fmla="*/ 53425 h 111908"/>
                  <a:gd name="connsiteX14" fmla="*/ 19732 w 62251"/>
                  <a:gd name="connsiteY14" fmla="*/ 112286 h 111908"/>
                  <a:gd name="connsiteX15" fmla="*/ 111 w 62251"/>
                  <a:gd name="connsiteY15" fmla="*/ 112286 h 11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251" h="111908">
                    <a:moveTo>
                      <a:pt x="111" y="112286"/>
                    </a:moveTo>
                    <a:lnTo>
                      <a:pt x="111" y="2558"/>
                    </a:lnTo>
                    <a:lnTo>
                      <a:pt x="16098" y="2558"/>
                    </a:lnTo>
                    <a:lnTo>
                      <a:pt x="18036" y="22420"/>
                    </a:lnTo>
                    <a:lnTo>
                      <a:pt x="18520" y="22420"/>
                    </a:lnTo>
                    <a:cubicBezTo>
                      <a:pt x="21427" y="15154"/>
                      <a:pt x="25787" y="9583"/>
                      <a:pt x="31601" y="5949"/>
                    </a:cubicBezTo>
                    <a:cubicBezTo>
                      <a:pt x="37414" y="2316"/>
                      <a:pt x="44439" y="378"/>
                      <a:pt x="52916" y="378"/>
                    </a:cubicBezTo>
                    <a:cubicBezTo>
                      <a:pt x="56550" y="378"/>
                      <a:pt x="59699" y="862"/>
                      <a:pt x="62363" y="1589"/>
                    </a:cubicBezTo>
                    <a:lnTo>
                      <a:pt x="59941" y="19029"/>
                    </a:lnTo>
                    <a:cubicBezTo>
                      <a:pt x="58245" y="18787"/>
                      <a:pt x="56550" y="18545"/>
                      <a:pt x="55096" y="18545"/>
                    </a:cubicBezTo>
                    <a:cubicBezTo>
                      <a:pt x="53401" y="18303"/>
                      <a:pt x="51221" y="18303"/>
                      <a:pt x="48314" y="18303"/>
                    </a:cubicBezTo>
                    <a:cubicBezTo>
                      <a:pt x="43712" y="18303"/>
                      <a:pt x="39110" y="19514"/>
                      <a:pt x="34750" y="22178"/>
                    </a:cubicBezTo>
                    <a:cubicBezTo>
                      <a:pt x="30390" y="24843"/>
                      <a:pt x="26756" y="28961"/>
                      <a:pt x="23849" y="34289"/>
                    </a:cubicBezTo>
                    <a:cubicBezTo>
                      <a:pt x="21185" y="39618"/>
                      <a:pt x="19732" y="45916"/>
                      <a:pt x="19732" y="53425"/>
                    </a:cubicBezTo>
                    <a:lnTo>
                      <a:pt x="19732" y="112286"/>
                    </a:lnTo>
                    <a:lnTo>
                      <a:pt x="111" y="112286"/>
                    </a:lnTo>
                    <a:close/>
                  </a:path>
                </a:pathLst>
              </a:custGeom>
              <a:solidFill>
                <a:srgbClr val="107C10"/>
              </a:solidFill>
              <a:ln w="242225" cap="rnd">
                <a:noFill/>
                <a:prstDash val="solid"/>
                <a:round/>
              </a:ln>
            </p:spPr>
            <p:txBody>
              <a:bodyPr rtlCol="0" anchor="ctr"/>
              <a:lstStyle/>
              <a:p>
                <a:endParaRPr lang="en-US"/>
              </a:p>
            </p:txBody>
          </p:sp>
          <p:sp>
            <p:nvSpPr>
              <p:cNvPr id="418" name="Freeform: Shape 417">
                <a:extLst>
                  <a:ext uri="{FF2B5EF4-FFF2-40B4-BE49-F238E27FC236}">
                    <a16:creationId xmlns:a16="http://schemas.microsoft.com/office/drawing/2014/main" id="{C864CB92-2155-592C-D99B-678ABD917E86}"/>
                  </a:ext>
                </a:extLst>
              </p:cNvPr>
              <p:cNvSpPr/>
              <p:nvPr/>
            </p:nvSpPr>
            <p:spPr>
              <a:xfrm>
                <a:off x="1103084" y="3541827"/>
                <a:ext cx="103187" cy="113603"/>
              </a:xfrm>
              <a:custGeom>
                <a:avLst/>
                <a:gdLst>
                  <a:gd name="connsiteX0" fmla="*/ 103309 w 103187"/>
                  <a:gd name="connsiteY0" fmla="*/ 52941 h 113603"/>
                  <a:gd name="connsiteX1" fmla="*/ 102824 w 103187"/>
                  <a:gd name="connsiteY1" fmla="*/ 62388 h 113603"/>
                  <a:gd name="connsiteX2" fmla="*/ 19257 w 103187"/>
                  <a:gd name="connsiteY2" fmla="*/ 62388 h 113603"/>
                  <a:gd name="connsiteX3" fmla="*/ 30884 w 103187"/>
                  <a:gd name="connsiteY3" fmla="*/ 88064 h 113603"/>
                  <a:gd name="connsiteX4" fmla="*/ 56559 w 103187"/>
                  <a:gd name="connsiteY4" fmla="*/ 97026 h 113603"/>
                  <a:gd name="connsiteX5" fmla="*/ 73515 w 103187"/>
                  <a:gd name="connsiteY5" fmla="*/ 94119 h 113603"/>
                  <a:gd name="connsiteX6" fmla="*/ 87322 w 103187"/>
                  <a:gd name="connsiteY6" fmla="*/ 85641 h 113603"/>
                  <a:gd name="connsiteX7" fmla="*/ 98464 w 103187"/>
                  <a:gd name="connsiteY7" fmla="*/ 98237 h 113603"/>
                  <a:gd name="connsiteX8" fmla="*/ 79813 w 103187"/>
                  <a:gd name="connsiteY8" fmla="*/ 109864 h 113603"/>
                  <a:gd name="connsiteX9" fmla="*/ 56317 w 103187"/>
                  <a:gd name="connsiteY9" fmla="*/ 113982 h 113603"/>
                  <a:gd name="connsiteX10" fmla="*/ 27735 w 103187"/>
                  <a:gd name="connsiteY10" fmla="*/ 107199 h 113603"/>
                  <a:gd name="connsiteX11" fmla="*/ 7630 w 103187"/>
                  <a:gd name="connsiteY11" fmla="*/ 87337 h 113603"/>
                  <a:gd name="connsiteX12" fmla="*/ 121 w 103187"/>
                  <a:gd name="connsiteY12" fmla="*/ 57301 h 113603"/>
                  <a:gd name="connsiteX13" fmla="*/ 7146 w 103187"/>
                  <a:gd name="connsiteY13" fmla="*/ 27507 h 113603"/>
                  <a:gd name="connsiteX14" fmla="*/ 26039 w 103187"/>
                  <a:gd name="connsiteY14" fmla="*/ 7403 h 113603"/>
                  <a:gd name="connsiteX15" fmla="*/ 53411 w 103187"/>
                  <a:gd name="connsiteY15" fmla="*/ 378 h 113603"/>
                  <a:gd name="connsiteX16" fmla="*/ 79571 w 103187"/>
                  <a:gd name="connsiteY16" fmla="*/ 7160 h 113603"/>
                  <a:gd name="connsiteX17" fmla="*/ 97011 w 103187"/>
                  <a:gd name="connsiteY17" fmla="*/ 25812 h 113603"/>
                  <a:gd name="connsiteX18" fmla="*/ 103309 w 103187"/>
                  <a:gd name="connsiteY18" fmla="*/ 52941 h 113603"/>
                  <a:gd name="connsiteX19" fmla="*/ 53168 w 103187"/>
                  <a:gd name="connsiteY19" fmla="*/ 17092 h 113603"/>
                  <a:gd name="connsiteX20" fmla="*/ 31610 w 103187"/>
                  <a:gd name="connsiteY20" fmla="*/ 24843 h 113603"/>
                  <a:gd name="connsiteX21" fmla="*/ 20226 w 103187"/>
                  <a:gd name="connsiteY21" fmla="*/ 46401 h 113603"/>
                  <a:gd name="connsiteX22" fmla="*/ 85142 w 103187"/>
                  <a:gd name="connsiteY22" fmla="*/ 46401 h 113603"/>
                  <a:gd name="connsiteX23" fmla="*/ 75453 w 103187"/>
                  <a:gd name="connsiteY23" fmla="*/ 24601 h 113603"/>
                  <a:gd name="connsiteX24" fmla="*/ 53168 w 103187"/>
                  <a:gd name="connsiteY24" fmla="*/ 17092 h 11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3187" h="113603">
                    <a:moveTo>
                      <a:pt x="103309" y="52941"/>
                    </a:moveTo>
                    <a:cubicBezTo>
                      <a:pt x="103309" y="56090"/>
                      <a:pt x="103067" y="59239"/>
                      <a:pt x="102824" y="62388"/>
                    </a:cubicBezTo>
                    <a:lnTo>
                      <a:pt x="19257" y="62388"/>
                    </a:lnTo>
                    <a:cubicBezTo>
                      <a:pt x="20226" y="73772"/>
                      <a:pt x="24101" y="82250"/>
                      <a:pt x="30884" y="88064"/>
                    </a:cubicBezTo>
                    <a:cubicBezTo>
                      <a:pt x="37666" y="94119"/>
                      <a:pt x="46144" y="97026"/>
                      <a:pt x="56559" y="97026"/>
                    </a:cubicBezTo>
                    <a:cubicBezTo>
                      <a:pt x="62615" y="97026"/>
                      <a:pt x="68186" y="96057"/>
                      <a:pt x="73515" y="94119"/>
                    </a:cubicBezTo>
                    <a:cubicBezTo>
                      <a:pt x="78844" y="92181"/>
                      <a:pt x="83446" y="89275"/>
                      <a:pt x="87322" y="85641"/>
                    </a:cubicBezTo>
                    <a:lnTo>
                      <a:pt x="98464" y="98237"/>
                    </a:lnTo>
                    <a:cubicBezTo>
                      <a:pt x="93135" y="103324"/>
                      <a:pt x="86838" y="107199"/>
                      <a:pt x="79813" y="109864"/>
                    </a:cubicBezTo>
                    <a:cubicBezTo>
                      <a:pt x="72789" y="112771"/>
                      <a:pt x="64795" y="113982"/>
                      <a:pt x="56317" y="113982"/>
                    </a:cubicBezTo>
                    <a:cubicBezTo>
                      <a:pt x="45659" y="113982"/>
                      <a:pt x="36213" y="111802"/>
                      <a:pt x="27735" y="107199"/>
                    </a:cubicBezTo>
                    <a:cubicBezTo>
                      <a:pt x="19257" y="102597"/>
                      <a:pt x="12474" y="95815"/>
                      <a:pt x="7630" y="87337"/>
                    </a:cubicBezTo>
                    <a:cubicBezTo>
                      <a:pt x="2543" y="78617"/>
                      <a:pt x="121" y="68686"/>
                      <a:pt x="121" y="57301"/>
                    </a:cubicBezTo>
                    <a:cubicBezTo>
                      <a:pt x="121" y="45916"/>
                      <a:pt x="2543" y="35985"/>
                      <a:pt x="7146" y="27507"/>
                    </a:cubicBezTo>
                    <a:cubicBezTo>
                      <a:pt x="11748" y="18787"/>
                      <a:pt x="18046" y="12247"/>
                      <a:pt x="26039" y="7403"/>
                    </a:cubicBezTo>
                    <a:cubicBezTo>
                      <a:pt x="34275" y="2800"/>
                      <a:pt x="43479" y="378"/>
                      <a:pt x="53411" y="378"/>
                    </a:cubicBezTo>
                    <a:cubicBezTo>
                      <a:pt x="63342" y="378"/>
                      <a:pt x="72062" y="2558"/>
                      <a:pt x="79571" y="7160"/>
                    </a:cubicBezTo>
                    <a:cubicBezTo>
                      <a:pt x="87322" y="11520"/>
                      <a:pt x="93135" y="17818"/>
                      <a:pt x="97011" y="25812"/>
                    </a:cubicBezTo>
                    <a:cubicBezTo>
                      <a:pt x="101129" y="33563"/>
                      <a:pt x="103309" y="42767"/>
                      <a:pt x="103309" y="52941"/>
                    </a:cubicBezTo>
                    <a:close/>
                    <a:moveTo>
                      <a:pt x="53168" y="17092"/>
                    </a:moveTo>
                    <a:cubicBezTo>
                      <a:pt x="44690" y="17092"/>
                      <a:pt x="37666" y="19756"/>
                      <a:pt x="31610" y="24843"/>
                    </a:cubicBezTo>
                    <a:cubicBezTo>
                      <a:pt x="25797" y="30172"/>
                      <a:pt x="21921" y="37438"/>
                      <a:pt x="20226" y="46401"/>
                    </a:cubicBezTo>
                    <a:lnTo>
                      <a:pt x="85142" y="46401"/>
                    </a:lnTo>
                    <a:cubicBezTo>
                      <a:pt x="84173" y="36954"/>
                      <a:pt x="81024" y="29687"/>
                      <a:pt x="75453" y="24601"/>
                    </a:cubicBezTo>
                    <a:cubicBezTo>
                      <a:pt x="69882" y="19514"/>
                      <a:pt x="62373" y="17092"/>
                      <a:pt x="53168" y="17092"/>
                    </a:cubicBezTo>
                    <a:close/>
                  </a:path>
                </a:pathLst>
              </a:custGeom>
              <a:solidFill>
                <a:srgbClr val="107C10"/>
              </a:solidFill>
              <a:ln w="242225" cap="rnd">
                <a:noFill/>
                <a:prstDash val="solid"/>
                <a:round/>
              </a:ln>
            </p:spPr>
            <p:txBody>
              <a:bodyPr rtlCol="0" anchor="ctr"/>
              <a:lstStyle/>
              <a:p>
                <a:endParaRPr lang="en-US"/>
              </a:p>
            </p:txBody>
          </p:sp>
        </p:grpSp>
        <p:grpSp>
          <p:nvGrpSpPr>
            <p:cNvPr id="923" name="Group 922">
              <a:extLst>
                <a:ext uri="{FF2B5EF4-FFF2-40B4-BE49-F238E27FC236}">
                  <a16:creationId xmlns:a16="http://schemas.microsoft.com/office/drawing/2014/main" id="{802CC4CB-321F-EBF0-4FC7-7F4FE596FEBD}"/>
                </a:ext>
              </a:extLst>
            </p:cNvPr>
            <p:cNvGrpSpPr/>
            <p:nvPr/>
          </p:nvGrpSpPr>
          <p:grpSpPr>
            <a:xfrm>
              <a:off x="10959338" y="3449824"/>
              <a:ext cx="776286" cy="125263"/>
              <a:chOff x="10791825" y="3397719"/>
              <a:chExt cx="776286" cy="125263"/>
            </a:xfrm>
          </p:grpSpPr>
          <p:sp>
            <p:nvSpPr>
              <p:cNvPr id="912" name="Freeform: Shape 911">
                <a:extLst>
                  <a:ext uri="{FF2B5EF4-FFF2-40B4-BE49-F238E27FC236}">
                    <a16:creationId xmlns:a16="http://schemas.microsoft.com/office/drawing/2014/main" id="{FD1F2E27-33D5-AFE1-BB04-01DF8B0CFC4C}"/>
                  </a:ext>
                </a:extLst>
              </p:cNvPr>
              <p:cNvSpPr/>
              <p:nvPr/>
            </p:nvSpPr>
            <p:spPr>
              <a:xfrm>
                <a:off x="10791825" y="3399605"/>
                <a:ext cx="80771" cy="121881"/>
              </a:xfrm>
              <a:custGeom>
                <a:avLst/>
                <a:gdLst>
                  <a:gd name="connsiteX0" fmla="*/ 80772 w 80771"/>
                  <a:gd name="connsiteY0" fmla="*/ 121882 h 121881"/>
                  <a:gd name="connsiteX1" fmla="*/ 0 w 80771"/>
                  <a:gd name="connsiteY1" fmla="*/ 121882 h 121881"/>
                  <a:gd name="connsiteX2" fmla="*/ 0 w 80771"/>
                  <a:gd name="connsiteY2" fmla="*/ 0 h 121881"/>
                  <a:gd name="connsiteX3" fmla="*/ 80201 w 80771"/>
                  <a:gd name="connsiteY3" fmla="*/ 0 h 121881"/>
                  <a:gd name="connsiteX4" fmla="*/ 80201 w 80771"/>
                  <a:gd name="connsiteY4" fmla="*/ 20393 h 121881"/>
                  <a:gd name="connsiteX5" fmla="*/ 25146 w 80771"/>
                  <a:gd name="connsiteY5" fmla="*/ 20393 h 121881"/>
                  <a:gd name="connsiteX6" fmla="*/ 25146 w 80771"/>
                  <a:gd name="connsiteY6" fmla="*/ 50940 h 121881"/>
                  <a:gd name="connsiteX7" fmla="*/ 68961 w 80771"/>
                  <a:gd name="connsiteY7" fmla="*/ 50940 h 121881"/>
                  <a:gd name="connsiteX8" fmla="*/ 68961 w 80771"/>
                  <a:gd name="connsiteY8" fmla="*/ 70637 h 121881"/>
                  <a:gd name="connsiteX9" fmla="*/ 25146 w 80771"/>
                  <a:gd name="connsiteY9" fmla="*/ 70637 h 121881"/>
                  <a:gd name="connsiteX10" fmla="*/ 25146 w 80771"/>
                  <a:gd name="connsiteY10" fmla="*/ 101489 h 121881"/>
                  <a:gd name="connsiteX11" fmla="*/ 80772 w 80771"/>
                  <a:gd name="connsiteY11" fmla="*/ 101489 h 121881"/>
                  <a:gd name="connsiteX12" fmla="*/ 80772 w 80771"/>
                  <a:gd name="connsiteY12" fmla="*/ 121882 h 12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771" h="121881">
                    <a:moveTo>
                      <a:pt x="80772" y="121882"/>
                    </a:moveTo>
                    <a:lnTo>
                      <a:pt x="0" y="121882"/>
                    </a:lnTo>
                    <a:lnTo>
                      <a:pt x="0" y="0"/>
                    </a:lnTo>
                    <a:lnTo>
                      <a:pt x="80201" y="0"/>
                    </a:lnTo>
                    <a:lnTo>
                      <a:pt x="80201" y="20393"/>
                    </a:lnTo>
                    <a:lnTo>
                      <a:pt x="25146" y="20393"/>
                    </a:lnTo>
                    <a:lnTo>
                      <a:pt x="25146" y="50940"/>
                    </a:lnTo>
                    <a:lnTo>
                      <a:pt x="68961" y="50940"/>
                    </a:lnTo>
                    <a:lnTo>
                      <a:pt x="68961" y="70637"/>
                    </a:lnTo>
                    <a:lnTo>
                      <a:pt x="25146" y="70637"/>
                    </a:lnTo>
                    <a:lnTo>
                      <a:pt x="25146" y="101489"/>
                    </a:lnTo>
                    <a:lnTo>
                      <a:pt x="80772" y="101489"/>
                    </a:lnTo>
                    <a:lnTo>
                      <a:pt x="80772" y="121882"/>
                    </a:lnTo>
                    <a:close/>
                  </a:path>
                </a:pathLst>
              </a:custGeom>
              <a:solidFill>
                <a:srgbClr val="107C10"/>
              </a:solidFill>
              <a:ln w="9525" cap="rnd">
                <a:noFill/>
                <a:prstDash val="solid"/>
                <a:round/>
              </a:ln>
            </p:spPr>
            <p:txBody>
              <a:bodyPr rtlCol="0" anchor="ctr"/>
              <a:lstStyle/>
              <a:p>
                <a:endParaRPr lang="en-US"/>
              </a:p>
            </p:txBody>
          </p:sp>
          <p:sp>
            <p:nvSpPr>
              <p:cNvPr id="913" name="Freeform: Shape 912">
                <a:extLst>
                  <a:ext uri="{FF2B5EF4-FFF2-40B4-BE49-F238E27FC236}">
                    <a16:creationId xmlns:a16="http://schemas.microsoft.com/office/drawing/2014/main" id="{FE2D3B4A-59D0-DABE-0EBF-A19383C8CEC5}"/>
                  </a:ext>
                </a:extLst>
              </p:cNvPr>
              <p:cNvSpPr/>
              <p:nvPr/>
            </p:nvSpPr>
            <p:spPr>
              <a:xfrm>
                <a:off x="10896790" y="3399605"/>
                <a:ext cx="104965" cy="121881"/>
              </a:xfrm>
              <a:custGeom>
                <a:avLst/>
                <a:gdLst>
                  <a:gd name="connsiteX0" fmla="*/ 23050 w 104965"/>
                  <a:gd name="connsiteY0" fmla="*/ 121882 h 121881"/>
                  <a:gd name="connsiteX1" fmla="*/ 0 w 104965"/>
                  <a:gd name="connsiteY1" fmla="*/ 121882 h 121881"/>
                  <a:gd name="connsiteX2" fmla="*/ 0 w 104965"/>
                  <a:gd name="connsiteY2" fmla="*/ 0 h 121881"/>
                  <a:gd name="connsiteX3" fmla="*/ 28384 w 104965"/>
                  <a:gd name="connsiteY3" fmla="*/ 0 h 121881"/>
                  <a:gd name="connsiteX4" fmla="*/ 71913 w 104965"/>
                  <a:gd name="connsiteY4" fmla="*/ 72828 h 121881"/>
                  <a:gd name="connsiteX5" fmla="*/ 82581 w 104965"/>
                  <a:gd name="connsiteY5" fmla="*/ 92631 h 121881"/>
                  <a:gd name="connsiteX6" fmla="*/ 82962 w 104965"/>
                  <a:gd name="connsiteY6" fmla="*/ 92631 h 121881"/>
                  <a:gd name="connsiteX7" fmla="*/ 81915 w 104965"/>
                  <a:gd name="connsiteY7" fmla="*/ 65665 h 121881"/>
                  <a:gd name="connsiteX8" fmla="*/ 81915 w 104965"/>
                  <a:gd name="connsiteY8" fmla="*/ 0 h 121881"/>
                  <a:gd name="connsiteX9" fmla="*/ 104966 w 104965"/>
                  <a:gd name="connsiteY9" fmla="*/ 0 h 121881"/>
                  <a:gd name="connsiteX10" fmla="*/ 104966 w 104965"/>
                  <a:gd name="connsiteY10" fmla="*/ 121882 h 121881"/>
                  <a:gd name="connsiteX11" fmla="*/ 76771 w 104965"/>
                  <a:gd name="connsiteY11" fmla="*/ 121882 h 121881"/>
                  <a:gd name="connsiteX12" fmla="*/ 32956 w 104965"/>
                  <a:gd name="connsiteY12" fmla="*/ 49454 h 121881"/>
                  <a:gd name="connsiteX13" fmla="*/ 22193 w 104965"/>
                  <a:gd name="connsiteY13" fmla="*/ 29451 h 121881"/>
                  <a:gd name="connsiteX14" fmla="*/ 21813 w 104965"/>
                  <a:gd name="connsiteY14" fmla="*/ 29451 h 121881"/>
                  <a:gd name="connsiteX15" fmla="*/ 23050 w 104965"/>
                  <a:gd name="connsiteY15" fmla="*/ 59998 h 121881"/>
                  <a:gd name="connsiteX16" fmla="*/ 23050 w 104965"/>
                  <a:gd name="connsiteY16" fmla="*/ 121882 h 12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965" h="121881">
                    <a:moveTo>
                      <a:pt x="23050" y="121882"/>
                    </a:moveTo>
                    <a:lnTo>
                      <a:pt x="0" y="121882"/>
                    </a:lnTo>
                    <a:lnTo>
                      <a:pt x="0" y="0"/>
                    </a:lnTo>
                    <a:lnTo>
                      <a:pt x="28384" y="0"/>
                    </a:lnTo>
                    <a:lnTo>
                      <a:pt x="71913" y="72828"/>
                    </a:lnTo>
                    <a:lnTo>
                      <a:pt x="82581" y="92631"/>
                    </a:lnTo>
                    <a:lnTo>
                      <a:pt x="82962" y="92631"/>
                    </a:lnTo>
                    <a:lnTo>
                      <a:pt x="81915" y="65665"/>
                    </a:lnTo>
                    <a:lnTo>
                      <a:pt x="81915" y="0"/>
                    </a:lnTo>
                    <a:lnTo>
                      <a:pt x="104966" y="0"/>
                    </a:lnTo>
                    <a:lnTo>
                      <a:pt x="104966" y="121882"/>
                    </a:lnTo>
                    <a:lnTo>
                      <a:pt x="76771" y="121882"/>
                    </a:lnTo>
                    <a:lnTo>
                      <a:pt x="32956" y="49454"/>
                    </a:lnTo>
                    <a:lnTo>
                      <a:pt x="22193" y="29451"/>
                    </a:lnTo>
                    <a:lnTo>
                      <a:pt x="21813" y="29451"/>
                    </a:lnTo>
                    <a:lnTo>
                      <a:pt x="23050" y="59998"/>
                    </a:lnTo>
                    <a:lnTo>
                      <a:pt x="23050" y="121882"/>
                    </a:lnTo>
                    <a:close/>
                  </a:path>
                </a:pathLst>
              </a:custGeom>
              <a:solidFill>
                <a:srgbClr val="107C10"/>
              </a:solidFill>
              <a:ln w="9525" cap="rnd">
                <a:noFill/>
                <a:prstDash val="solid"/>
                <a:round/>
              </a:ln>
            </p:spPr>
            <p:txBody>
              <a:bodyPr rtlCol="0" anchor="ctr"/>
              <a:lstStyle/>
              <a:p>
                <a:endParaRPr lang="en-US"/>
              </a:p>
            </p:txBody>
          </p:sp>
          <p:sp>
            <p:nvSpPr>
              <p:cNvPr id="914" name="Freeform: Shape 913">
                <a:extLst>
                  <a:ext uri="{FF2B5EF4-FFF2-40B4-BE49-F238E27FC236}">
                    <a16:creationId xmlns:a16="http://schemas.microsoft.com/office/drawing/2014/main" id="{58A7F6DD-39CE-1C7D-256F-1CC4E1D3855F}"/>
                  </a:ext>
                </a:extLst>
              </p:cNvPr>
              <p:cNvSpPr/>
              <p:nvPr/>
            </p:nvSpPr>
            <p:spPr>
              <a:xfrm>
                <a:off x="11024235" y="3399605"/>
                <a:ext cx="100583" cy="121881"/>
              </a:xfrm>
              <a:custGeom>
                <a:avLst/>
                <a:gdLst>
                  <a:gd name="connsiteX0" fmla="*/ 62769 w 100583"/>
                  <a:gd name="connsiteY0" fmla="*/ 121882 h 121881"/>
                  <a:gd name="connsiteX1" fmla="*/ 37814 w 100583"/>
                  <a:gd name="connsiteY1" fmla="*/ 121882 h 121881"/>
                  <a:gd name="connsiteX2" fmla="*/ 37814 w 100583"/>
                  <a:gd name="connsiteY2" fmla="*/ 20393 h 121881"/>
                  <a:gd name="connsiteX3" fmla="*/ 0 w 100583"/>
                  <a:gd name="connsiteY3" fmla="*/ 20393 h 121881"/>
                  <a:gd name="connsiteX4" fmla="*/ 0 w 100583"/>
                  <a:gd name="connsiteY4" fmla="*/ 0 h 121881"/>
                  <a:gd name="connsiteX5" fmla="*/ 100583 w 100583"/>
                  <a:gd name="connsiteY5" fmla="*/ 0 h 121881"/>
                  <a:gd name="connsiteX6" fmla="*/ 100583 w 100583"/>
                  <a:gd name="connsiteY6" fmla="*/ 20393 h 121881"/>
                  <a:gd name="connsiteX7" fmla="*/ 62769 w 100583"/>
                  <a:gd name="connsiteY7" fmla="*/ 20393 h 121881"/>
                  <a:gd name="connsiteX8" fmla="*/ 62769 w 100583"/>
                  <a:gd name="connsiteY8" fmla="*/ 121882 h 12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83" h="121881">
                    <a:moveTo>
                      <a:pt x="62769" y="121882"/>
                    </a:moveTo>
                    <a:lnTo>
                      <a:pt x="37814" y="121882"/>
                    </a:lnTo>
                    <a:lnTo>
                      <a:pt x="37814" y="20393"/>
                    </a:lnTo>
                    <a:lnTo>
                      <a:pt x="0" y="20393"/>
                    </a:lnTo>
                    <a:lnTo>
                      <a:pt x="0" y="0"/>
                    </a:lnTo>
                    <a:lnTo>
                      <a:pt x="100583" y="0"/>
                    </a:lnTo>
                    <a:lnTo>
                      <a:pt x="100583" y="20393"/>
                    </a:lnTo>
                    <a:lnTo>
                      <a:pt x="62769" y="20393"/>
                    </a:lnTo>
                    <a:lnTo>
                      <a:pt x="62769" y="121882"/>
                    </a:lnTo>
                    <a:close/>
                  </a:path>
                </a:pathLst>
              </a:custGeom>
              <a:solidFill>
                <a:srgbClr val="107C10"/>
              </a:solidFill>
              <a:ln w="9525" cap="rnd">
                <a:noFill/>
                <a:prstDash val="solid"/>
                <a:round/>
              </a:ln>
            </p:spPr>
            <p:txBody>
              <a:bodyPr rtlCol="0" anchor="ctr"/>
              <a:lstStyle/>
              <a:p>
                <a:endParaRPr lang="en-US"/>
              </a:p>
            </p:txBody>
          </p:sp>
          <p:sp>
            <p:nvSpPr>
              <p:cNvPr id="915" name="Freeform: Shape 914">
                <a:extLst>
                  <a:ext uri="{FF2B5EF4-FFF2-40B4-BE49-F238E27FC236}">
                    <a16:creationId xmlns:a16="http://schemas.microsoft.com/office/drawing/2014/main" id="{9C298669-6EA2-AD5D-9CB6-B064AA063D26}"/>
                  </a:ext>
                </a:extLst>
              </p:cNvPr>
              <p:cNvSpPr/>
              <p:nvPr/>
            </p:nvSpPr>
            <p:spPr>
              <a:xfrm>
                <a:off x="11148155" y="3399605"/>
                <a:ext cx="25269" cy="121881"/>
              </a:xfrm>
              <a:custGeom>
                <a:avLst/>
                <a:gdLst>
                  <a:gd name="connsiteX0" fmla="*/ 0 w 25269"/>
                  <a:gd name="connsiteY0" fmla="*/ 0 h 121881"/>
                  <a:gd name="connsiteX1" fmla="*/ 25270 w 25269"/>
                  <a:gd name="connsiteY1" fmla="*/ 0 h 121881"/>
                  <a:gd name="connsiteX2" fmla="*/ 25270 w 25269"/>
                  <a:gd name="connsiteY2" fmla="*/ 121882 h 121881"/>
                  <a:gd name="connsiteX3" fmla="*/ 0 w 25269"/>
                  <a:gd name="connsiteY3" fmla="*/ 121882 h 121881"/>
                </a:gdLst>
                <a:ahLst/>
                <a:cxnLst>
                  <a:cxn ang="0">
                    <a:pos x="connsiteX0" y="connsiteY0"/>
                  </a:cxn>
                  <a:cxn ang="0">
                    <a:pos x="connsiteX1" y="connsiteY1"/>
                  </a:cxn>
                  <a:cxn ang="0">
                    <a:pos x="connsiteX2" y="connsiteY2"/>
                  </a:cxn>
                  <a:cxn ang="0">
                    <a:pos x="connsiteX3" y="connsiteY3"/>
                  </a:cxn>
                </a:cxnLst>
                <a:rect l="l" t="t" r="r" b="b"/>
                <a:pathLst>
                  <a:path w="25269" h="121881">
                    <a:moveTo>
                      <a:pt x="0" y="0"/>
                    </a:moveTo>
                    <a:lnTo>
                      <a:pt x="25270" y="0"/>
                    </a:lnTo>
                    <a:lnTo>
                      <a:pt x="25270" y="121882"/>
                    </a:lnTo>
                    <a:lnTo>
                      <a:pt x="0" y="121882"/>
                    </a:lnTo>
                    <a:close/>
                  </a:path>
                </a:pathLst>
              </a:custGeom>
              <a:solidFill>
                <a:srgbClr val="107C10"/>
              </a:solidFill>
              <a:ln w="9525" cap="rnd">
                <a:noFill/>
                <a:prstDash val="solid"/>
                <a:round/>
              </a:ln>
            </p:spPr>
            <p:txBody>
              <a:bodyPr rtlCol="0" anchor="ctr"/>
              <a:lstStyle/>
              <a:p>
                <a:endParaRPr lang="en-US"/>
              </a:p>
            </p:txBody>
          </p:sp>
          <p:sp>
            <p:nvSpPr>
              <p:cNvPr id="916" name="Freeform: Shape 915">
                <a:extLst>
                  <a:ext uri="{FF2B5EF4-FFF2-40B4-BE49-F238E27FC236}">
                    <a16:creationId xmlns:a16="http://schemas.microsoft.com/office/drawing/2014/main" id="{57E4CBFE-5D4F-0DCE-DD20-7647B57A9612}"/>
                  </a:ext>
                </a:extLst>
              </p:cNvPr>
              <p:cNvSpPr/>
              <p:nvPr/>
            </p:nvSpPr>
            <p:spPr>
              <a:xfrm>
                <a:off x="11196732" y="3399605"/>
                <a:ext cx="100583" cy="121881"/>
              </a:xfrm>
              <a:custGeom>
                <a:avLst/>
                <a:gdLst>
                  <a:gd name="connsiteX0" fmla="*/ 62769 w 100583"/>
                  <a:gd name="connsiteY0" fmla="*/ 121882 h 121881"/>
                  <a:gd name="connsiteX1" fmla="*/ 37814 w 100583"/>
                  <a:gd name="connsiteY1" fmla="*/ 121882 h 121881"/>
                  <a:gd name="connsiteX2" fmla="*/ 37814 w 100583"/>
                  <a:gd name="connsiteY2" fmla="*/ 20393 h 121881"/>
                  <a:gd name="connsiteX3" fmla="*/ 0 w 100583"/>
                  <a:gd name="connsiteY3" fmla="*/ 20393 h 121881"/>
                  <a:gd name="connsiteX4" fmla="*/ 0 w 100583"/>
                  <a:gd name="connsiteY4" fmla="*/ 0 h 121881"/>
                  <a:gd name="connsiteX5" fmla="*/ 100583 w 100583"/>
                  <a:gd name="connsiteY5" fmla="*/ 0 h 121881"/>
                  <a:gd name="connsiteX6" fmla="*/ 100583 w 100583"/>
                  <a:gd name="connsiteY6" fmla="*/ 20393 h 121881"/>
                  <a:gd name="connsiteX7" fmla="*/ 62769 w 100583"/>
                  <a:gd name="connsiteY7" fmla="*/ 20393 h 121881"/>
                  <a:gd name="connsiteX8" fmla="*/ 62769 w 100583"/>
                  <a:gd name="connsiteY8" fmla="*/ 121882 h 12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83" h="121881">
                    <a:moveTo>
                      <a:pt x="62769" y="121882"/>
                    </a:moveTo>
                    <a:lnTo>
                      <a:pt x="37814" y="121882"/>
                    </a:lnTo>
                    <a:lnTo>
                      <a:pt x="37814" y="20393"/>
                    </a:lnTo>
                    <a:lnTo>
                      <a:pt x="0" y="20393"/>
                    </a:lnTo>
                    <a:lnTo>
                      <a:pt x="0" y="0"/>
                    </a:lnTo>
                    <a:lnTo>
                      <a:pt x="100583" y="0"/>
                    </a:lnTo>
                    <a:lnTo>
                      <a:pt x="100583" y="20393"/>
                    </a:lnTo>
                    <a:lnTo>
                      <a:pt x="62769" y="20393"/>
                    </a:lnTo>
                    <a:lnTo>
                      <a:pt x="62769" y="121882"/>
                    </a:lnTo>
                    <a:close/>
                  </a:path>
                </a:pathLst>
              </a:custGeom>
              <a:solidFill>
                <a:srgbClr val="107C10"/>
              </a:solidFill>
              <a:ln w="9525" cap="rnd">
                <a:noFill/>
                <a:prstDash val="solid"/>
                <a:round/>
              </a:ln>
            </p:spPr>
            <p:txBody>
              <a:bodyPr rtlCol="0" anchor="ctr"/>
              <a:lstStyle/>
              <a:p>
                <a:endParaRPr lang="en-US"/>
              </a:p>
            </p:txBody>
          </p:sp>
          <p:sp>
            <p:nvSpPr>
              <p:cNvPr id="917" name="Freeform: Shape 916">
                <a:extLst>
                  <a:ext uri="{FF2B5EF4-FFF2-40B4-BE49-F238E27FC236}">
                    <a16:creationId xmlns:a16="http://schemas.microsoft.com/office/drawing/2014/main" id="{7DD30169-4D76-9E1A-AAD6-461F5A70E4AB}"/>
                  </a:ext>
                </a:extLst>
              </p:cNvPr>
              <p:cNvSpPr/>
              <p:nvPr/>
            </p:nvSpPr>
            <p:spPr>
              <a:xfrm>
                <a:off x="11320748" y="3399605"/>
                <a:ext cx="25269" cy="121881"/>
              </a:xfrm>
              <a:custGeom>
                <a:avLst/>
                <a:gdLst>
                  <a:gd name="connsiteX0" fmla="*/ 0 w 25269"/>
                  <a:gd name="connsiteY0" fmla="*/ 0 h 121881"/>
                  <a:gd name="connsiteX1" fmla="*/ 25270 w 25269"/>
                  <a:gd name="connsiteY1" fmla="*/ 0 h 121881"/>
                  <a:gd name="connsiteX2" fmla="*/ 25270 w 25269"/>
                  <a:gd name="connsiteY2" fmla="*/ 121882 h 121881"/>
                  <a:gd name="connsiteX3" fmla="*/ 0 w 25269"/>
                  <a:gd name="connsiteY3" fmla="*/ 121882 h 121881"/>
                </a:gdLst>
                <a:ahLst/>
                <a:cxnLst>
                  <a:cxn ang="0">
                    <a:pos x="connsiteX0" y="connsiteY0"/>
                  </a:cxn>
                  <a:cxn ang="0">
                    <a:pos x="connsiteX1" y="connsiteY1"/>
                  </a:cxn>
                  <a:cxn ang="0">
                    <a:pos x="connsiteX2" y="connsiteY2"/>
                  </a:cxn>
                  <a:cxn ang="0">
                    <a:pos x="connsiteX3" y="connsiteY3"/>
                  </a:cxn>
                </a:cxnLst>
                <a:rect l="l" t="t" r="r" b="b"/>
                <a:pathLst>
                  <a:path w="25269" h="121881">
                    <a:moveTo>
                      <a:pt x="0" y="0"/>
                    </a:moveTo>
                    <a:lnTo>
                      <a:pt x="25270" y="0"/>
                    </a:lnTo>
                    <a:lnTo>
                      <a:pt x="25270" y="121882"/>
                    </a:lnTo>
                    <a:lnTo>
                      <a:pt x="0" y="121882"/>
                    </a:lnTo>
                    <a:close/>
                  </a:path>
                </a:pathLst>
              </a:custGeom>
              <a:solidFill>
                <a:srgbClr val="107C10"/>
              </a:solidFill>
              <a:ln w="9525" cap="rnd">
                <a:noFill/>
                <a:prstDash val="solid"/>
                <a:round/>
              </a:ln>
            </p:spPr>
            <p:txBody>
              <a:bodyPr rtlCol="0" anchor="ctr"/>
              <a:lstStyle/>
              <a:p>
                <a:endParaRPr lang="en-US"/>
              </a:p>
            </p:txBody>
          </p:sp>
          <p:sp>
            <p:nvSpPr>
              <p:cNvPr id="918" name="Freeform: Shape 917">
                <a:extLst>
                  <a:ext uri="{FF2B5EF4-FFF2-40B4-BE49-F238E27FC236}">
                    <a16:creationId xmlns:a16="http://schemas.microsoft.com/office/drawing/2014/main" id="{C7F1FA5C-C621-380D-B52F-45D5FBF8E64A}"/>
                  </a:ext>
                </a:extLst>
              </p:cNvPr>
              <p:cNvSpPr/>
              <p:nvPr/>
            </p:nvSpPr>
            <p:spPr>
              <a:xfrm>
                <a:off x="11379707" y="3399605"/>
                <a:ext cx="80771" cy="121881"/>
              </a:xfrm>
              <a:custGeom>
                <a:avLst/>
                <a:gdLst>
                  <a:gd name="connsiteX0" fmla="*/ 80772 w 80771"/>
                  <a:gd name="connsiteY0" fmla="*/ 121882 h 121881"/>
                  <a:gd name="connsiteX1" fmla="*/ 0 w 80771"/>
                  <a:gd name="connsiteY1" fmla="*/ 121882 h 121881"/>
                  <a:gd name="connsiteX2" fmla="*/ 0 w 80771"/>
                  <a:gd name="connsiteY2" fmla="*/ 0 h 121881"/>
                  <a:gd name="connsiteX3" fmla="*/ 80201 w 80771"/>
                  <a:gd name="connsiteY3" fmla="*/ 0 h 121881"/>
                  <a:gd name="connsiteX4" fmla="*/ 80201 w 80771"/>
                  <a:gd name="connsiteY4" fmla="*/ 20393 h 121881"/>
                  <a:gd name="connsiteX5" fmla="*/ 25241 w 80771"/>
                  <a:gd name="connsiteY5" fmla="*/ 20393 h 121881"/>
                  <a:gd name="connsiteX6" fmla="*/ 25241 w 80771"/>
                  <a:gd name="connsiteY6" fmla="*/ 50940 h 121881"/>
                  <a:gd name="connsiteX7" fmla="*/ 68961 w 80771"/>
                  <a:gd name="connsiteY7" fmla="*/ 50940 h 121881"/>
                  <a:gd name="connsiteX8" fmla="*/ 68961 w 80771"/>
                  <a:gd name="connsiteY8" fmla="*/ 70637 h 121881"/>
                  <a:gd name="connsiteX9" fmla="*/ 25241 w 80771"/>
                  <a:gd name="connsiteY9" fmla="*/ 70637 h 121881"/>
                  <a:gd name="connsiteX10" fmla="*/ 25241 w 80771"/>
                  <a:gd name="connsiteY10" fmla="*/ 101489 h 121881"/>
                  <a:gd name="connsiteX11" fmla="*/ 80772 w 80771"/>
                  <a:gd name="connsiteY11" fmla="*/ 101489 h 121881"/>
                  <a:gd name="connsiteX12" fmla="*/ 80772 w 80771"/>
                  <a:gd name="connsiteY12" fmla="*/ 121882 h 12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771" h="121881">
                    <a:moveTo>
                      <a:pt x="80772" y="121882"/>
                    </a:moveTo>
                    <a:lnTo>
                      <a:pt x="0" y="121882"/>
                    </a:lnTo>
                    <a:lnTo>
                      <a:pt x="0" y="0"/>
                    </a:lnTo>
                    <a:lnTo>
                      <a:pt x="80201" y="0"/>
                    </a:lnTo>
                    <a:lnTo>
                      <a:pt x="80201" y="20393"/>
                    </a:lnTo>
                    <a:lnTo>
                      <a:pt x="25241" y="20393"/>
                    </a:lnTo>
                    <a:lnTo>
                      <a:pt x="25241" y="50940"/>
                    </a:lnTo>
                    <a:lnTo>
                      <a:pt x="68961" y="50940"/>
                    </a:lnTo>
                    <a:lnTo>
                      <a:pt x="68961" y="70637"/>
                    </a:lnTo>
                    <a:lnTo>
                      <a:pt x="25241" y="70637"/>
                    </a:lnTo>
                    <a:lnTo>
                      <a:pt x="25241" y="101489"/>
                    </a:lnTo>
                    <a:lnTo>
                      <a:pt x="80772" y="101489"/>
                    </a:lnTo>
                    <a:lnTo>
                      <a:pt x="80772" y="121882"/>
                    </a:lnTo>
                    <a:close/>
                  </a:path>
                </a:pathLst>
              </a:custGeom>
              <a:solidFill>
                <a:srgbClr val="107C10"/>
              </a:solidFill>
              <a:ln w="9525" cap="rnd">
                <a:noFill/>
                <a:prstDash val="solid"/>
                <a:round/>
              </a:ln>
            </p:spPr>
            <p:txBody>
              <a:bodyPr rtlCol="0" anchor="ctr"/>
              <a:lstStyle/>
              <a:p>
                <a:endParaRPr lang="en-US"/>
              </a:p>
            </p:txBody>
          </p:sp>
          <p:sp>
            <p:nvSpPr>
              <p:cNvPr id="919" name="Freeform: Shape 918">
                <a:extLst>
                  <a:ext uri="{FF2B5EF4-FFF2-40B4-BE49-F238E27FC236}">
                    <a16:creationId xmlns:a16="http://schemas.microsoft.com/office/drawing/2014/main" id="{A72B0950-7F53-6636-3132-2E429681B642}"/>
                  </a:ext>
                </a:extLst>
              </p:cNvPr>
              <p:cNvSpPr/>
              <p:nvPr/>
            </p:nvSpPr>
            <p:spPr>
              <a:xfrm>
                <a:off x="11473814" y="3397719"/>
                <a:ext cx="94297" cy="125263"/>
              </a:xfrm>
              <a:custGeom>
                <a:avLst/>
                <a:gdLst>
                  <a:gd name="connsiteX0" fmla="*/ 50292 w 94297"/>
                  <a:gd name="connsiteY0" fmla="*/ 125263 h 125263"/>
                  <a:gd name="connsiteX1" fmla="*/ 22765 w 94297"/>
                  <a:gd name="connsiteY1" fmla="*/ 120634 h 125263"/>
                  <a:gd name="connsiteX2" fmla="*/ 0 w 94297"/>
                  <a:gd name="connsiteY2" fmla="*/ 107347 h 125263"/>
                  <a:gd name="connsiteX3" fmla="*/ 13812 w 94297"/>
                  <a:gd name="connsiteY3" fmla="*/ 88144 h 125263"/>
                  <a:gd name="connsiteX4" fmla="*/ 31052 w 94297"/>
                  <a:gd name="connsiteY4" fmla="*/ 99936 h 125263"/>
                  <a:gd name="connsiteX5" fmla="*/ 49816 w 94297"/>
                  <a:gd name="connsiteY5" fmla="*/ 103765 h 125263"/>
                  <a:gd name="connsiteX6" fmla="*/ 69342 w 94297"/>
                  <a:gd name="connsiteY6" fmla="*/ 90440 h 125263"/>
                  <a:gd name="connsiteX7" fmla="*/ 65627 w 94297"/>
                  <a:gd name="connsiteY7" fmla="*/ 81334 h 125263"/>
                  <a:gd name="connsiteX8" fmla="*/ 52292 w 94297"/>
                  <a:gd name="connsiteY8" fmla="*/ 74619 h 125263"/>
                  <a:gd name="connsiteX9" fmla="*/ 35243 w 94297"/>
                  <a:gd name="connsiteY9" fmla="*/ 69142 h 125263"/>
                  <a:gd name="connsiteX10" fmla="*/ 12954 w 94297"/>
                  <a:gd name="connsiteY10" fmla="*/ 56159 h 125263"/>
                  <a:gd name="connsiteX11" fmla="*/ 5619 w 94297"/>
                  <a:gd name="connsiteY11" fmla="*/ 35014 h 125263"/>
                  <a:gd name="connsiteX12" fmla="*/ 10573 w 94297"/>
                  <a:gd name="connsiteY12" fmla="*/ 17754 h 125263"/>
                  <a:gd name="connsiteX13" fmla="*/ 24860 w 94297"/>
                  <a:gd name="connsiteY13" fmla="*/ 4867 h 125263"/>
                  <a:gd name="connsiteX14" fmla="*/ 46959 w 94297"/>
                  <a:gd name="connsiteY14" fmla="*/ 0 h 125263"/>
                  <a:gd name="connsiteX15" fmla="*/ 72962 w 94297"/>
                  <a:gd name="connsiteY15" fmla="*/ 5220 h 125263"/>
                  <a:gd name="connsiteX16" fmla="*/ 92964 w 94297"/>
                  <a:gd name="connsiteY16" fmla="*/ 19098 h 125263"/>
                  <a:gd name="connsiteX17" fmla="*/ 77343 w 94297"/>
                  <a:gd name="connsiteY17" fmla="*/ 34519 h 125263"/>
                  <a:gd name="connsiteX18" fmla="*/ 64103 w 94297"/>
                  <a:gd name="connsiteY18" fmla="*/ 24870 h 125263"/>
                  <a:gd name="connsiteX19" fmla="*/ 47625 w 94297"/>
                  <a:gd name="connsiteY19" fmla="*/ 21488 h 125263"/>
                  <a:gd name="connsiteX20" fmla="*/ 34671 w 94297"/>
                  <a:gd name="connsiteY20" fmla="*/ 25317 h 125263"/>
                  <a:gd name="connsiteX21" fmla="*/ 30195 w 94297"/>
                  <a:gd name="connsiteY21" fmla="*/ 34823 h 125263"/>
                  <a:gd name="connsiteX22" fmla="*/ 33433 w 94297"/>
                  <a:gd name="connsiteY22" fmla="*/ 42977 h 125263"/>
                  <a:gd name="connsiteX23" fmla="*/ 45244 w 94297"/>
                  <a:gd name="connsiteY23" fmla="*/ 48654 h 125263"/>
                  <a:gd name="connsiteX24" fmla="*/ 59627 w 94297"/>
                  <a:gd name="connsiteY24" fmla="*/ 53130 h 125263"/>
                  <a:gd name="connsiteX25" fmla="*/ 79438 w 94297"/>
                  <a:gd name="connsiteY25" fmla="*/ 61836 h 125263"/>
                  <a:gd name="connsiteX26" fmla="*/ 90583 w 94297"/>
                  <a:gd name="connsiteY26" fmla="*/ 73619 h 125263"/>
                  <a:gd name="connsiteX27" fmla="*/ 94298 w 94297"/>
                  <a:gd name="connsiteY27" fmla="*/ 90040 h 125263"/>
                  <a:gd name="connsiteX28" fmla="*/ 89345 w 94297"/>
                  <a:gd name="connsiteY28" fmla="*/ 107852 h 125263"/>
                  <a:gd name="connsiteX29" fmla="*/ 74581 w 94297"/>
                  <a:gd name="connsiteY29" fmla="*/ 120529 h 125263"/>
                  <a:gd name="connsiteX30" fmla="*/ 50292 w 94297"/>
                  <a:gd name="connsiteY30" fmla="*/ 125263 h 12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4297" h="125263">
                    <a:moveTo>
                      <a:pt x="50292" y="125263"/>
                    </a:moveTo>
                    <a:cubicBezTo>
                      <a:pt x="40481" y="125263"/>
                      <a:pt x="31242" y="123720"/>
                      <a:pt x="22765" y="120634"/>
                    </a:cubicBezTo>
                    <a:cubicBezTo>
                      <a:pt x="14288" y="117548"/>
                      <a:pt x="6668" y="113119"/>
                      <a:pt x="0" y="107347"/>
                    </a:cubicBezTo>
                    <a:lnTo>
                      <a:pt x="13812" y="88144"/>
                    </a:lnTo>
                    <a:cubicBezTo>
                      <a:pt x="19145" y="93450"/>
                      <a:pt x="24860" y="97384"/>
                      <a:pt x="31052" y="99936"/>
                    </a:cubicBezTo>
                    <a:cubicBezTo>
                      <a:pt x="37148" y="102489"/>
                      <a:pt x="43435" y="103765"/>
                      <a:pt x="49816" y="103765"/>
                    </a:cubicBezTo>
                    <a:cubicBezTo>
                      <a:pt x="62865" y="103765"/>
                      <a:pt x="69342" y="99327"/>
                      <a:pt x="69342" y="90440"/>
                    </a:cubicBezTo>
                    <a:cubicBezTo>
                      <a:pt x="69342" y="86725"/>
                      <a:pt x="68104" y="83687"/>
                      <a:pt x="65627" y="81334"/>
                    </a:cubicBezTo>
                    <a:cubicBezTo>
                      <a:pt x="63151" y="78981"/>
                      <a:pt x="58674" y="76743"/>
                      <a:pt x="52292" y="74619"/>
                    </a:cubicBezTo>
                    <a:lnTo>
                      <a:pt x="35243" y="69142"/>
                    </a:lnTo>
                    <a:cubicBezTo>
                      <a:pt x="25337" y="65961"/>
                      <a:pt x="17907" y="61636"/>
                      <a:pt x="12954" y="56159"/>
                    </a:cubicBezTo>
                    <a:cubicBezTo>
                      <a:pt x="8096" y="50692"/>
                      <a:pt x="5619" y="43644"/>
                      <a:pt x="5619" y="35014"/>
                    </a:cubicBezTo>
                    <a:cubicBezTo>
                      <a:pt x="5619" y="28851"/>
                      <a:pt x="7239" y="23098"/>
                      <a:pt x="10573" y="17754"/>
                    </a:cubicBezTo>
                    <a:cubicBezTo>
                      <a:pt x="13812" y="12420"/>
                      <a:pt x="18574" y="8125"/>
                      <a:pt x="24860" y="4867"/>
                    </a:cubicBezTo>
                    <a:cubicBezTo>
                      <a:pt x="31147" y="1619"/>
                      <a:pt x="38481" y="0"/>
                      <a:pt x="46959" y="0"/>
                    </a:cubicBezTo>
                    <a:cubicBezTo>
                      <a:pt x="56198" y="0"/>
                      <a:pt x="64770" y="1734"/>
                      <a:pt x="72962" y="5220"/>
                    </a:cubicBezTo>
                    <a:cubicBezTo>
                      <a:pt x="81153" y="8706"/>
                      <a:pt x="87820" y="13325"/>
                      <a:pt x="92964" y="19098"/>
                    </a:cubicBezTo>
                    <a:lnTo>
                      <a:pt x="77343" y="34519"/>
                    </a:lnTo>
                    <a:cubicBezTo>
                      <a:pt x="73723" y="30347"/>
                      <a:pt x="69342" y="27127"/>
                      <a:pt x="64103" y="24870"/>
                    </a:cubicBezTo>
                    <a:cubicBezTo>
                      <a:pt x="58770" y="22612"/>
                      <a:pt x="53340" y="21488"/>
                      <a:pt x="47625" y="21488"/>
                    </a:cubicBezTo>
                    <a:cubicBezTo>
                      <a:pt x="42006" y="21488"/>
                      <a:pt x="37720" y="22765"/>
                      <a:pt x="34671" y="25317"/>
                    </a:cubicBezTo>
                    <a:cubicBezTo>
                      <a:pt x="31719" y="27870"/>
                      <a:pt x="30195" y="31042"/>
                      <a:pt x="30195" y="34823"/>
                    </a:cubicBezTo>
                    <a:cubicBezTo>
                      <a:pt x="30195" y="38205"/>
                      <a:pt x="31242" y="40919"/>
                      <a:pt x="33433" y="42977"/>
                    </a:cubicBezTo>
                    <a:cubicBezTo>
                      <a:pt x="35623" y="45034"/>
                      <a:pt x="39529" y="46920"/>
                      <a:pt x="45244" y="48654"/>
                    </a:cubicBezTo>
                    <a:lnTo>
                      <a:pt x="59627" y="53130"/>
                    </a:lnTo>
                    <a:cubicBezTo>
                      <a:pt x="67818" y="55645"/>
                      <a:pt x="74391" y="58550"/>
                      <a:pt x="79438" y="61836"/>
                    </a:cubicBezTo>
                    <a:cubicBezTo>
                      <a:pt x="84487" y="65113"/>
                      <a:pt x="88202" y="69047"/>
                      <a:pt x="90583" y="73619"/>
                    </a:cubicBezTo>
                    <a:cubicBezTo>
                      <a:pt x="93059" y="78200"/>
                      <a:pt x="94298" y="83668"/>
                      <a:pt x="94298" y="90040"/>
                    </a:cubicBezTo>
                    <a:cubicBezTo>
                      <a:pt x="94298" y="96603"/>
                      <a:pt x="92678" y="102546"/>
                      <a:pt x="89345" y="107852"/>
                    </a:cubicBezTo>
                    <a:cubicBezTo>
                      <a:pt x="86106" y="113157"/>
                      <a:pt x="81153" y="117386"/>
                      <a:pt x="74581" y="120529"/>
                    </a:cubicBezTo>
                    <a:cubicBezTo>
                      <a:pt x="68009" y="123682"/>
                      <a:pt x="59913" y="125263"/>
                      <a:pt x="50292" y="125263"/>
                    </a:cubicBezTo>
                    <a:close/>
                  </a:path>
                </a:pathLst>
              </a:custGeom>
              <a:solidFill>
                <a:srgbClr val="107C10"/>
              </a:solidFill>
              <a:ln w="9525" cap="rnd">
                <a:noFill/>
                <a:prstDash val="solid"/>
                <a:round/>
              </a:ln>
            </p:spPr>
            <p:txBody>
              <a:bodyPr rtlCol="0" anchor="ctr"/>
              <a:lstStyle/>
              <a:p>
                <a:endParaRPr lang="en-US"/>
              </a:p>
            </p:txBody>
          </p:sp>
        </p:grpSp>
      </p:grpSp>
    </p:spTree>
    <p:extLst>
      <p:ext uri="{BB962C8B-B14F-4D97-AF65-F5344CB8AC3E}">
        <p14:creationId xmlns:p14="http://schemas.microsoft.com/office/powerpoint/2010/main" val="127533337"/>
      </p:ext>
    </p:extLst>
  </p:cSld>
  <p:clrMapOvr>
    <a:masterClrMapping/>
  </p:clrMapOvr>
</p:sld>
</file>

<file path=ppt/theme/theme1.xml><?xml version="1.0" encoding="utf-8"?>
<a:theme xmlns:a="http://schemas.openxmlformats.org/drawingml/2006/main" name="4_Text 1">
  <a:themeElements>
    <a:clrScheme name="Custom 1">
      <a:dk1>
        <a:srgbClr val="000000"/>
      </a:dk1>
      <a:lt1>
        <a:srgbClr val="FFFFFF"/>
      </a:lt1>
      <a:dk2>
        <a:srgbClr val="505050"/>
      </a:dk2>
      <a:lt2>
        <a:srgbClr val="F2F2F2"/>
      </a:lt2>
      <a:accent1>
        <a:srgbClr val="0078D4"/>
      </a:accent1>
      <a:accent2>
        <a:srgbClr val="243A5E"/>
      </a:accent2>
      <a:accent3>
        <a:srgbClr val="50E6FF"/>
      </a:accent3>
      <a:accent4>
        <a:srgbClr val="038387"/>
      </a:accent4>
      <a:accent5>
        <a:srgbClr val="673686"/>
      </a:accent5>
      <a:accent6>
        <a:srgbClr val="BC1948"/>
      </a:accent6>
      <a:hlink>
        <a:srgbClr val="0078D4"/>
      </a:hlink>
      <a:folHlink>
        <a:srgbClr val="107C41"/>
      </a:folHlink>
    </a:clrScheme>
    <a:fontScheme name="FAST + MSAI Experiences">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bcbe024f-68f1-401d-95cd-c5d1c1daf43b">
      <Terms xmlns="http://schemas.microsoft.com/office/infopath/2007/PartnerControls"/>
    </lcf76f155ced4ddcb4097134ff3c332f>
    <MediaServiceKeyPoints xmlns="bcbe024f-68f1-401d-95cd-c5d1c1daf43b" xsi:nil="true"/>
    <_ip_UnifiedCompliancePolicyProperties xmlns="http://schemas.microsoft.com/sharepoint/v3" xsi:nil="true"/>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B0D474233E1D54888BA0AF81D304D96" ma:contentTypeVersion="23" ma:contentTypeDescription="Create a new document." ma:contentTypeScope="" ma:versionID="88b867db421c9cb933ef666b4af46aff">
  <xsd:schema xmlns:xsd="http://www.w3.org/2001/XMLSchema" xmlns:xs="http://www.w3.org/2001/XMLSchema" xmlns:p="http://schemas.microsoft.com/office/2006/metadata/properties" xmlns:ns1="http://schemas.microsoft.com/sharepoint/v3" xmlns:ns2="bcbe024f-68f1-401d-95cd-c5d1c1daf43b" xmlns:ns3="435a5d75-92b7-4bc9-a59a-721913bef617" xmlns:ns4="230e9df3-be65-4c73-a93b-d1236ebd677e" targetNamespace="http://schemas.microsoft.com/office/2006/metadata/properties" ma:root="true" ma:fieldsID="a37d129351544afafeaa29dfdb9d4dd8" ns1:_="" ns2:_="" ns3:_="" ns4:_="">
    <xsd:import namespace="http://schemas.microsoft.com/sharepoint/v3"/>
    <xsd:import namespace="bcbe024f-68f1-401d-95cd-c5d1c1daf43b"/>
    <xsd:import namespace="435a5d75-92b7-4bc9-a59a-721913bef617"/>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2:MediaServiceOCR" minOccurs="0"/>
                <xsd:element ref="ns2:MediaServiceDateTaken" minOccurs="0"/>
                <xsd:element ref="ns1:_ip_UnifiedCompliancePolicyProperties" minOccurs="0"/>
                <xsd:element ref="ns1:_ip_UnifiedCompliancePolicyUIAction" minOccurs="0"/>
                <xsd:element ref="ns2:MediaLengthInSeconds" minOccurs="0"/>
                <xsd:element ref="ns2:MediaServiceLocation"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be024f-68f1-401d-95cd-c5d1c1daf4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MediaServiceLocation" ma:index="23" nillable="true" ma:displayName="Location" ma:internalName="MediaServiceLocation" ma:readOnly="true">
      <xsd:simpleType>
        <xsd:restriction base="dms:Text"/>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DocTags" ma:index="28" nillable="true" ma:displayName="MediaServiceDocTags" ma:hidden="true" ma:internalName="MediaServiceDocTags" ma:readOnly="true">
      <xsd:simpleType>
        <xsd:restriction base="dms:Note"/>
      </xsd:simpleType>
    </xsd:element>
    <xsd:element name="MediaServiceObjectDetectorVersions" ma:index="2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5a5d75-92b7-4bc9-a59a-721913bef61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6" nillable="true" ma:displayName="Taxonomy Catch All Column" ma:hidden="true" ma:list="{d9ac5dfa-a8c8-4f31-b0b3-0e85503001b4}" ma:internalName="TaxCatchAll" ma:showField="CatchAllData" ma:web="435a5d75-92b7-4bc9-a59a-721913bef61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0520BE-8235-4866-BB02-396BB6EBD3ED}">
  <ds:schemaRefs>
    <ds:schemaRef ds:uri="http://schemas.microsoft.com/office/2006/metadata/properties"/>
    <ds:schemaRef ds:uri="http://schemas.microsoft.com/office/infopath/2007/PartnerControls"/>
    <ds:schemaRef ds:uri="http://schemas.microsoft.com/office/2006/documentManagement/types"/>
    <ds:schemaRef ds:uri="http://purl.org/dc/elements/1.1/"/>
    <ds:schemaRef ds:uri="http://www.w3.org/XML/1998/namespace"/>
    <ds:schemaRef ds:uri="http://schemas.openxmlformats.org/package/2006/metadata/core-properties"/>
    <ds:schemaRef ds:uri="http://purl.org/dc/terms/"/>
    <ds:schemaRef ds:uri="http://purl.org/dc/dcmitype/"/>
    <ds:schemaRef ds:uri="230e9df3-be65-4c73-a93b-d1236ebd677e"/>
    <ds:schemaRef ds:uri="435a5d75-92b7-4bc9-a59a-721913bef617"/>
    <ds:schemaRef ds:uri="bcbe024f-68f1-401d-95cd-c5d1c1daf43b"/>
    <ds:schemaRef ds:uri="http://schemas.microsoft.com/sharepoint/v3"/>
  </ds:schemaRefs>
</ds:datastoreItem>
</file>

<file path=customXml/itemProps2.xml><?xml version="1.0" encoding="utf-8"?>
<ds:datastoreItem xmlns:ds="http://schemas.openxmlformats.org/officeDocument/2006/customXml" ds:itemID="{DD8CB79C-4486-40E0-BD54-E2B4A7AE76E1}">
  <ds:schemaRefs>
    <ds:schemaRef ds:uri="230e9df3-be65-4c73-a93b-d1236ebd677e"/>
    <ds:schemaRef ds:uri="435a5d75-92b7-4bc9-a59a-721913bef617"/>
    <ds:schemaRef ds:uri="bcbe024f-68f1-401d-95cd-c5d1c1daf43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9DE3FD0-604C-4705-ACB3-26453E59FA1C}">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2264</Words>
  <Application>Microsoft Office PowerPoint</Application>
  <PresentationFormat>Widescreen</PresentationFormat>
  <Paragraphs>147</Paragraphs>
  <Slides>9</Slides>
  <Notes>7</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4_Text 1</vt:lpstr>
      <vt:lpstr>Machine Learning is improving exponentially</vt:lpstr>
      <vt:lpstr>PowerPoint Presentation</vt:lpstr>
      <vt:lpstr>Large Language Models (LLMs)</vt:lpstr>
      <vt:lpstr>LLM demo videos</vt:lpstr>
      <vt:lpstr>nl2image Examples</vt:lpstr>
      <vt:lpstr>Chain of Thought and nl2code Examples</vt:lpstr>
      <vt:lpstr>Models require human oversight</vt:lpstr>
      <vt:lpstr>Discussion</vt:lpstr>
      <vt:lpstr>MAGE: LLM-like Foundation Model for Actions (actions2action)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Jasmina Ludwig</dc:creator>
  <cp:lastModifiedBy>Giorgi Giorkhelidze</cp:lastModifiedBy>
  <cp:revision>3</cp:revision>
  <dcterms:created xsi:type="dcterms:W3CDTF">2022-10-01T01:05:38Z</dcterms:created>
  <dcterms:modified xsi:type="dcterms:W3CDTF">2024-06-28T18:26:16Z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0x0101006B0D474233E1D54888BA0AF81D304D96</vt:lpwstr>
  </property>
  <property fmtid="{D5CDD505-2E9C-101B-9397-08002B2CF9AE}" pid="3" name="MediaServiceImageTags">
    <vt:lpwstr/>
  </property>
  <property fmtid="{D5CDD505-2E9C-101B-9397-08002B2CF9AE}" pid="4" name="ClassificationContentMarkingFooterLocations">
    <vt:lpwstr>4_Text 1:4</vt:lpwstr>
  </property>
  <property fmtid="{D5CDD505-2E9C-101B-9397-08002B2CF9AE}" pid="5" name="ClassificationContentMarkingFooterText">
    <vt:lpwstr>Classified as Microsoft Confidential</vt:lpwstr>
  </property>
</Properties>
</file>